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3789720" y="2180160"/>
            <a:ext cx="4611600" cy="36781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789720" y="2180160"/>
            <a:ext cx="46116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789720" y="2180160"/>
            <a:ext cx="4611600" cy="3678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789720" y="2180160"/>
            <a:ext cx="4611600" cy="367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942136-8F62-4CAD-B11B-5A31B91CFC12}" type="slidenum">
              <a:rPr b="0" lang="en-US" sz="900" spc="-1" strike="noStrike">
                <a:solidFill>
                  <a:srgbClr val="9f296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LevelClick to edit Master text styles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1/30/17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1B1CEB-3DD0-4DF7-9D55-64ED4C7D7557}" type="slidenum">
              <a:rPr b="0" lang="en-US" sz="900" spc="-1" strike="noStrike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csszengarden.com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MMP-350 Class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81040" y="2495520"/>
            <a:ext cx="1099332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600" spc="-1" strike="noStrike" cap="all">
                <a:solidFill>
                  <a:srgbClr val="90316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Designing with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Making it look good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Thesis: Appearance matters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branding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Range: neutral and conservative to some form of specific message: We’re cool, we’re competent, we’re stylish, we’re trustworthy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Content is separate from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 u="sng">
                <a:solidFill>
                  <a:srgbClr val="828282"/>
                </a:solidFill>
                <a:uFill>
                  <a:solidFill>
                    <a:srgbClr val="ffffff"/>
                  </a:solidFill>
                </a:uFill>
                <a:latin typeface="Gill Sans MT"/>
                <a:hlinkClick r:id="rId1"/>
              </a:rPr>
              <a:t>http://csszengarden.com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Tufte on graphical displays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Graphical displays should: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Show the data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Induce the viewer to think about the substance rather than about the methodology, graphic design, the technology of graphic production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Avoid distorting what the data have to say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Present many numbers in a small space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Make large data sets coherent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Encourage the eye to compare different pieces of data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Reveal the data at several levels of detail, from a broad overview to the fine structure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Serve a reasonably clear purpose: description, exploration, tabulation, or decoration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Be closely integrated with the statistical and verbal descriptions of a data set.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Graphics reveal data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Source: Tufte, Edward The Visual Display of Quantitative Informationm Second Edition Graphics Press LLC (Chesire Connecticut: 2001) page 1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Cholera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81040" y="2180520"/>
            <a:ext cx="39985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Tufte’s view: visualization reveals connection not hitherto scene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7075080" y="2094120"/>
            <a:ext cx="4535280" cy="432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Pete Warden’s revision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John Snow’s visualization didn’t reveal a hypothesis, it tested it.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See http://petewarden.com/2010/10/21/visualization-myths-around-snows-cholera-map/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</TotalTime>
  <Application>LibreOffice/5.1.4.2$Linux_X86_64 LibreOffice_project/10m0$Build-2</Application>
  <Words>212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2015-09-17T15:22:32Z</dcterms:created>
  <dc:creator>brian</dc:creator>
  <dc:description/>
  <dc:language>en-US</dc:language>
  <cp:lastModifiedBy/>
  <dcterms:modified xsi:type="dcterms:W3CDTF">2017-01-30T11:35:17Z</dcterms:modified>
  <cp:revision>7</cp:revision>
  <dc:subject/>
  <dc:title>Innovation Lab class Four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