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9" r:id="rId3"/>
    <p:sldId id="270" r:id="rId4"/>
    <p:sldId id="257" r:id="rId5"/>
    <p:sldId id="268" r:id="rId6"/>
    <p:sldId id="258" r:id="rId7"/>
    <p:sldId id="259" r:id="rId8"/>
    <p:sldId id="260" r:id="rId9"/>
    <p:sldId id="261" r:id="rId10"/>
    <p:sldId id="274" r:id="rId11"/>
    <p:sldId id="275" r:id="rId12"/>
    <p:sldId id="276" r:id="rId13"/>
    <p:sldId id="277" r:id="rId14"/>
    <p:sldId id="278" r:id="rId15"/>
    <p:sldId id="279" r:id="rId16"/>
    <p:sldId id="282" r:id="rId17"/>
    <p:sldId id="283" r:id="rId18"/>
    <p:sldId id="280" r:id="rId19"/>
    <p:sldId id="284" r:id="rId20"/>
    <p:sldId id="262" r:id="rId21"/>
    <p:sldId id="263" r:id="rId22"/>
    <p:sldId id="281" r:id="rId23"/>
    <p:sldId id="271" r:id="rId24"/>
    <p:sldId id="285" r:id="rId25"/>
    <p:sldId id="267" r:id="rId26"/>
    <p:sldId id="266" r:id="rId27"/>
    <p:sldId id="27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1" autoAdjust="0"/>
    <p:restoredTop sz="94660"/>
  </p:normalViewPr>
  <p:slideViewPr>
    <p:cSldViewPr snapToGrid="0">
      <p:cViewPr varScale="1">
        <p:scale>
          <a:sx n="42" d="100"/>
          <a:sy n="42" d="100"/>
        </p:scale>
        <p:origin x="44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2/28/2014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2/28/2014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2/28/2014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2/28/2014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2/28/2014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2/28/2014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2/28/2014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2/28/2014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2/28/2014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2/28/2014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Setting up a web server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MAMP/WAMP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25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Setup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770" y="1890712"/>
            <a:ext cx="4229100" cy="21621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57224" y="1890712"/>
            <a:ext cx="3063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Double-click </a:t>
            </a:r>
            <a:r>
              <a:rPr lang="en-US" dirty="0" smtClean="0"/>
              <a:t>the </a:t>
            </a:r>
            <a:r>
              <a:rPr lang="en-US" dirty="0" err="1" smtClean="0"/>
              <a:t>Mamp.pkg</a:t>
            </a:r>
            <a:r>
              <a:rPr lang="en-US" dirty="0" smtClean="0"/>
              <a:t> file.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68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Setup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04" y="2218691"/>
            <a:ext cx="5239745" cy="3767137"/>
          </a:xfrm>
        </p:spPr>
      </p:pic>
    </p:spTree>
    <p:extLst>
      <p:ext uri="{BB962C8B-B14F-4D97-AF65-F5344CB8AC3E}">
        <p14:creationId xmlns:p14="http://schemas.microsoft.com/office/powerpoint/2010/main" val="319859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Setup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96" y="2172971"/>
            <a:ext cx="5279175" cy="3767137"/>
          </a:xfrm>
        </p:spPr>
      </p:pic>
    </p:spTree>
    <p:extLst>
      <p:ext uri="{BB962C8B-B14F-4D97-AF65-F5344CB8AC3E}">
        <p14:creationId xmlns:p14="http://schemas.microsoft.com/office/powerpoint/2010/main" val="4056454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Setup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04" y="2157731"/>
            <a:ext cx="5289473" cy="3767137"/>
          </a:xfrm>
        </p:spPr>
      </p:pic>
    </p:spTree>
    <p:extLst>
      <p:ext uri="{BB962C8B-B14F-4D97-AF65-F5344CB8AC3E}">
        <p14:creationId xmlns:p14="http://schemas.microsoft.com/office/powerpoint/2010/main" val="1457025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Setup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62" y="1887061"/>
            <a:ext cx="4171950" cy="2247900"/>
          </a:xfrm>
        </p:spPr>
      </p:pic>
    </p:spTree>
    <p:extLst>
      <p:ext uri="{BB962C8B-B14F-4D97-AF65-F5344CB8AC3E}">
        <p14:creationId xmlns:p14="http://schemas.microsoft.com/office/powerpoint/2010/main" val="3884104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default MAMP will be setup in the Applications folder.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52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</a:t>
            </a:r>
            <a:r>
              <a:rPr lang="en-US" dirty="0" smtClean="0"/>
              <a:t>Server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7" y="2011680"/>
            <a:ext cx="4062984" cy="3766185"/>
          </a:xfrm>
        </p:spPr>
        <p:txBody>
          <a:bodyPr/>
          <a:lstStyle/>
          <a:p>
            <a:r>
              <a:rPr lang="en-US" dirty="0" smtClean="0"/>
              <a:t>Start the server from the taskbar by clicking on the W icon and select Start all services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590" y="2081848"/>
            <a:ext cx="32004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61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Server Mac</a:t>
            </a:r>
            <a:r>
              <a:rPr lang="en-US" smtClean="0"/>
              <a:t>: Applications MAMP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89" y="1752283"/>
            <a:ext cx="4471097" cy="3767137"/>
          </a:xfrm>
        </p:spPr>
      </p:pic>
    </p:spTree>
    <p:extLst>
      <p:ext uri="{BB962C8B-B14F-4D97-AF65-F5344CB8AC3E}">
        <p14:creationId xmlns:p14="http://schemas.microsoft.com/office/powerpoint/2010/main" val="305518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544" y="1813243"/>
            <a:ext cx="3227751" cy="3767137"/>
          </a:xfrm>
        </p:spPr>
      </p:pic>
      <p:sp>
        <p:nvSpPr>
          <p:cNvPr id="5" name="TextBox 4"/>
          <p:cNvSpPr txBox="1"/>
          <p:nvPr/>
        </p:nvSpPr>
        <p:spPr>
          <a:xfrm>
            <a:off x="792480" y="2011680"/>
            <a:ext cx="2971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Launch the server control panel by typing </a:t>
            </a:r>
            <a:r>
              <a:rPr lang="en-US" dirty="0" err="1" smtClean="0"/>
              <a:t>localhost</a:t>
            </a:r>
            <a:r>
              <a:rPr lang="en-US" dirty="0" smtClean="0"/>
              <a:t> in your browser location bar.</a:t>
            </a:r>
          </a:p>
          <a:p>
            <a:endParaRPr lang="en-US" dirty="0"/>
          </a:p>
          <a:p>
            <a:r>
              <a:rPr lang="en-US" dirty="0" smtClean="0"/>
              <a:t>Note that if you had to change the default port you must include that also (for example localhost:8080)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466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common installation issues:</a:t>
            </a:r>
          </a:p>
          <a:p>
            <a:r>
              <a:rPr lang="en-US" dirty="0" smtClean="0"/>
              <a:t>1 Restrictive permissions</a:t>
            </a:r>
          </a:p>
          <a:p>
            <a:pPr lvl="1"/>
            <a:r>
              <a:rPr lang="en-US" dirty="0" smtClean="0"/>
              <a:t>The application will not work if the server does not proper permissions</a:t>
            </a:r>
          </a:p>
          <a:p>
            <a:r>
              <a:rPr lang="en-US" dirty="0" smtClean="0"/>
              <a:t>2. Port Conflicts</a:t>
            </a:r>
          </a:p>
          <a:p>
            <a:pPr lvl="1"/>
            <a:r>
              <a:rPr lang="en-US" dirty="0" smtClean="0"/>
              <a:t>Some applications, for example Skype, will conflict with default port settings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Permissioning</a:t>
            </a:r>
            <a:r>
              <a:rPr lang="en-US" dirty="0" smtClean="0"/>
              <a:t> and port conflicts can both be resolved through configuration files.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519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MAMP and WAMP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WAMP: Windows Apache MYSQL and </a:t>
            </a:r>
            <a:r>
              <a:rPr lang="en-US" dirty="0" err="1" smtClean="0"/>
              <a:t>php</a:t>
            </a:r>
            <a:endParaRPr lang="en-US" dirty="0"/>
          </a:p>
          <a:p>
            <a:r>
              <a:rPr lang="en-US" dirty="0" smtClean="0"/>
              <a:t>MAMP: Mac Apache MYSQL and </a:t>
            </a:r>
            <a:r>
              <a:rPr lang="en-US" dirty="0" err="1" smtClean="0"/>
              <a:t>php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00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Restrictive Permissions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251" y="2157731"/>
            <a:ext cx="7129748" cy="3767137"/>
          </a:xfrm>
        </p:spPr>
      </p:pic>
      <p:sp>
        <p:nvSpPr>
          <p:cNvPr id="5" name="TextBox 4"/>
          <p:cNvSpPr txBox="1"/>
          <p:nvPr/>
        </p:nvSpPr>
        <p:spPr>
          <a:xfrm>
            <a:off x="657224" y="2499360"/>
            <a:ext cx="30022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default permissions are restrictive. If you cannot access the dashboard page by typing </a:t>
            </a:r>
            <a:r>
              <a:rPr lang="en-US" dirty="0" err="1" smtClean="0"/>
              <a:t>localhost</a:t>
            </a:r>
            <a:r>
              <a:rPr lang="en-US" dirty="0" smtClean="0"/>
              <a:t> (or </a:t>
            </a:r>
            <a:r>
              <a:rPr lang="en-US" dirty="0" err="1" smtClean="0"/>
              <a:t>localhost:nn</a:t>
            </a:r>
            <a:r>
              <a:rPr lang="en-US" dirty="0" smtClean="0"/>
              <a:t> If you are using a non-default port) you may need to alter your server configuration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496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WAMPSERVER Control Panel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7224" y="2157731"/>
            <a:ext cx="30022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WAMPserver</a:t>
            </a:r>
            <a:r>
              <a:rPr lang="en-US" dirty="0" smtClean="0"/>
              <a:t> control panel is launched by the green W icon on the taskbar.</a:t>
            </a:r>
          </a:p>
          <a:p>
            <a:endParaRPr lang="en-US" dirty="0"/>
          </a:p>
          <a:p>
            <a:r>
              <a:rPr lang="en-US" dirty="0" smtClean="0"/>
              <a:t>Use it to start and stop the server, and to edit configuration files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790" y="2009208"/>
            <a:ext cx="2958730" cy="3619047"/>
          </a:xfrm>
        </p:spPr>
      </p:pic>
    </p:spTree>
    <p:extLst>
      <p:ext uri="{BB962C8B-B14F-4D97-AF65-F5344CB8AC3E}">
        <p14:creationId xmlns:p14="http://schemas.microsoft.com/office/powerpoint/2010/main" val="371340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the </a:t>
            </a:r>
            <a:r>
              <a:rPr lang="en-US" dirty="0" err="1"/>
              <a:t>httpd.conf</a:t>
            </a:r>
            <a:r>
              <a:rPr lang="en-US" dirty="0"/>
              <a:t>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7" y="2011680"/>
            <a:ext cx="4062984" cy="3766185"/>
          </a:xfrm>
        </p:spPr>
        <p:txBody>
          <a:bodyPr/>
          <a:lstStyle/>
          <a:p>
            <a:r>
              <a:rPr lang="en-US" dirty="0" smtClean="0"/>
              <a:t>Select Apache / </a:t>
            </a:r>
            <a:r>
              <a:rPr lang="en-US" dirty="0" err="1" smtClean="0"/>
              <a:t>httpd.conf</a:t>
            </a:r>
            <a:r>
              <a:rPr lang="en-US" dirty="0" smtClean="0"/>
              <a:t> from the WAMPSERVER control panel to edit the </a:t>
            </a:r>
            <a:r>
              <a:rPr lang="en-US" dirty="0" err="1" smtClean="0"/>
              <a:t>httpd.conf</a:t>
            </a:r>
            <a:r>
              <a:rPr lang="en-US" dirty="0" smtClean="0"/>
              <a:t> file.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2231776"/>
            <a:ext cx="4175759" cy="356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268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the Apache </a:t>
            </a:r>
            <a:r>
              <a:rPr lang="en-US" dirty="0" err="1" smtClean="0"/>
              <a:t>httpd.conf</a:t>
            </a:r>
            <a:r>
              <a:rPr lang="en-US" dirty="0" smtClean="0"/>
              <a:t> File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7" y="2011680"/>
            <a:ext cx="6333744" cy="3766185"/>
          </a:xfrm>
        </p:spPr>
        <p:txBody>
          <a:bodyPr/>
          <a:lstStyle/>
          <a:p>
            <a:r>
              <a:rPr lang="en-US" dirty="0"/>
              <a:t>&lt;Directory "c:/wamp/apps/phpmyadmin3.4.5/"&gt;</a:t>
            </a:r>
          </a:p>
          <a:p>
            <a:r>
              <a:rPr lang="en-US" dirty="0"/>
              <a:t>    Options Indexes </a:t>
            </a:r>
            <a:r>
              <a:rPr lang="en-US" dirty="0" err="1"/>
              <a:t>FollowSymLinks</a:t>
            </a:r>
            <a:r>
              <a:rPr lang="en-US" dirty="0"/>
              <a:t> </a:t>
            </a:r>
            <a:r>
              <a:rPr lang="en-US" dirty="0" err="1"/>
              <a:t>MultiViews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AllowOverride</a:t>
            </a:r>
            <a:r>
              <a:rPr lang="en-US" dirty="0"/>
              <a:t> all</a:t>
            </a:r>
          </a:p>
          <a:p>
            <a:r>
              <a:rPr lang="en-US" dirty="0"/>
              <a:t>        Order </a:t>
            </a:r>
            <a:r>
              <a:rPr lang="en-US" dirty="0" err="1"/>
              <a:t>Deny,Allow</a:t>
            </a:r>
            <a:endParaRPr lang="en-US" dirty="0"/>
          </a:p>
          <a:p>
            <a:r>
              <a:rPr lang="en-US" dirty="0"/>
              <a:t>        Allow from all</a:t>
            </a:r>
          </a:p>
          <a:p>
            <a:r>
              <a:rPr lang="en-US" dirty="0"/>
              <a:t>&lt;/Directory&gt;</a:t>
            </a:r>
          </a:p>
        </p:txBody>
      </p:sp>
    </p:spTree>
    <p:extLst>
      <p:ext uri="{BB962C8B-B14F-4D97-AF65-F5344CB8AC3E}">
        <p14:creationId xmlns:p14="http://schemas.microsoft.com/office/powerpoint/2010/main" val="1794450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</a:t>
            </a:r>
            <a:r>
              <a:rPr lang="en-US" dirty="0" err="1" smtClean="0"/>
              <a:t>http.conf</a:t>
            </a:r>
            <a:r>
              <a:rPr lang="en-US" dirty="0" smtClean="0"/>
              <a:t> MAMP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53" y="2227582"/>
            <a:ext cx="5886729" cy="3767137"/>
          </a:xfrm>
        </p:spPr>
      </p:pic>
    </p:spTree>
    <p:extLst>
      <p:ext uri="{BB962C8B-B14F-4D97-AF65-F5344CB8AC3E}">
        <p14:creationId xmlns:p14="http://schemas.microsoft.com/office/powerpoint/2010/main" val="17762641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Ports in </a:t>
            </a:r>
            <a:r>
              <a:rPr lang="en-US" dirty="0" err="1" smtClean="0"/>
              <a:t>httpd.conf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7" y="2011680"/>
            <a:ext cx="2356104" cy="3766185"/>
          </a:xfrm>
        </p:spPr>
        <p:txBody>
          <a:bodyPr/>
          <a:lstStyle/>
          <a:p>
            <a:r>
              <a:rPr lang="en-US" dirty="0" smtClean="0"/>
              <a:t>By default the Apache webserver listens for requests on port 80. This frequently causes conflicts with other software, for example Skype.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147" y="2157731"/>
            <a:ext cx="7933246" cy="380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594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the Server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4" y="2157731"/>
            <a:ext cx="5774019" cy="3767137"/>
          </a:xfrm>
        </p:spPr>
      </p:pic>
    </p:spTree>
    <p:extLst>
      <p:ext uri="{BB962C8B-B14F-4D97-AF65-F5344CB8AC3E}">
        <p14:creationId xmlns:p14="http://schemas.microsoft.com/office/powerpoint/2010/main" val="36935845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Launching a Webpage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7" y="2011680"/>
            <a:ext cx="4550664" cy="3766185"/>
          </a:xfrm>
        </p:spPr>
        <p:txBody>
          <a:bodyPr/>
          <a:lstStyle/>
          <a:p>
            <a:r>
              <a:rPr lang="en-US" dirty="0" smtClean="0"/>
              <a:t>Create a project folder in your web folder (</a:t>
            </a:r>
            <a:r>
              <a:rPr lang="en-US" dirty="0" err="1" smtClean="0"/>
              <a:t>httdocs</a:t>
            </a:r>
            <a:r>
              <a:rPr lang="en-US" dirty="0" smtClean="0"/>
              <a:t> on the Mac, the www folder in Windows.</a:t>
            </a:r>
          </a:p>
          <a:p>
            <a:r>
              <a:rPr lang="en-US" dirty="0" smtClean="0"/>
              <a:t>Create an html file called index.html and place it in the project folder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719" y="2011680"/>
            <a:ext cx="4312919" cy="409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413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Apache  is a web server</a:t>
            </a:r>
          </a:p>
          <a:p>
            <a:r>
              <a:rPr lang="en-US" dirty="0" err="1" smtClean="0"/>
              <a:t>Mysql</a:t>
            </a:r>
            <a:r>
              <a:rPr lang="en-US" dirty="0" smtClean="0"/>
              <a:t> is a relational database management system</a:t>
            </a:r>
          </a:p>
          <a:p>
            <a:r>
              <a:rPr lang="en-US" dirty="0" smtClean="0"/>
              <a:t>PHP is a server side scripting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64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WAMP is downloaded from </a:t>
            </a:r>
            <a:r>
              <a:rPr lang="en-US" dirty="0" err="1" smtClean="0"/>
              <a:t>Sourceforge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4" y="2560003"/>
            <a:ext cx="3131529" cy="3767137"/>
          </a:xfrm>
        </p:spPr>
      </p:pic>
    </p:spTree>
    <p:extLst>
      <p:ext uri="{BB962C8B-B14F-4D97-AF65-F5344CB8AC3E}">
        <p14:creationId xmlns:p14="http://schemas.microsoft.com/office/powerpoint/2010/main" val="394829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606" y="384864"/>
            <a:ext cx="10772775" cy="1658198"/>
          </a:xfrm>
        </p:spPr>
        <p:txBody>
          <a:bodyPr/>
          <a:lstStyle/>
          <a:p>
            <a:r>
              <a:rPr lang="en-US" dirty="0"/>
              <a:t>MAMP is downloaded </a:t>
            </a:r>
            <a:r>
              <a:rPr lang="en-US" dirty="0" smtClean="0"/>
              <a:t>from mamp.info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6" y="1738262"/>
            <a:ext cx="5521477" cy="475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40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Setup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048" y="2008030"/>
            <a:ext cx="6193173" cy="3767137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57224" y="1859280"/>
            <a:ext cx="3579496" cy="3766185"/>
          </a:xfrm>
        </p:spPr>
        <p:txBody>
          <a:bodyPr/>
          <a:lstStyle/>
          <a:p>
            <a:r>
              <a:rPr lang="en-US" dirty="0" smtClean="0"/>
              <a:t>Double-click the self-extracting archive file </a:t>
            </a:r>
            <a:r>
              <a:rPr lang="en-US" dirty="0" err="1" smtClean="0"/>
              <a:t>wampserver</a:t>
            </a:r>
            <a:r>
              <a:rPr lang="en-US" dirty="0" smtClean="0"/>
              <a:t>….exe.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25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359747"/>
          </a:xfrm>
        </p:spPr>
        <p:txBody>
          <a:bodyPr/>
          <a:lstStyle/>
          <a:p>
            <a:r>
              <a:rPr lang="en-US" dirty="0" smtClean="0"/>
              <a:t>Windows Setup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4" y="2157731"/>
            <a:ext cx="4918748" cy="3767137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977" y="2157730"/>
            <a:ext cx="5003022" cy="376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56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Setup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4" y="2157731"/>
            <a:ext cx="4996273" cy="3767137"/>
          </a:xfr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379" y="2157731"/>
            <a:ext cx="4972620" cy="376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63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Setup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4" y="1868171"/>
            <a:ext cx="4922216" cy="3767137"/>
          </a:xfrm>
        </p:spPr>
      </p:pic>
    </p:spTree>
    <p:extLst>
      <p:ext uri="{BB962C8B-B14F-4D97-AF65-F5344CB8AC3E}">
        <p14:creationId xmlns:p14="http://schemas.microsoft.com/office/powerpoint/2010/main" val="35168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TC103457491[[fn=Metropolitan]]</Template>
  <TotalTime>386</TotalTime>
  <Words>404</Words>
  <Application>Microsoft Office PowerPoint</Application>
  <PresentationFormat>Widescreen</PresentationFormat>
  <Paragraphs>61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 Light</vt:lpstr>
      <vt:lpstr>Metropolitan</vt:lpstr>
      <vt:lpstr>Setting up a web server</vt:lpstr>
      <vt:lpstr>MAMP and WAMP</vt:lpstr>
      <vt:lpstr>Components</vt:lpstr>
      <vt:lpstr>WAMP is downloaded from Sourceforge</vt:lpstr>
      <vt:lpstr>MAMP is downloaded from mamp.info </vt:lpstr>
      <vt:lpstr>Windows Setup</vt:lpstr>
      <vt:lpstr>Windows Setup</vt:lpstr>
      <vt:lpstr>Windows Setup</vt:lpstr>
      <vt:lpstr>Windows Setup</vt:lpstr>
      <vt:lpstr>Mac Setup</vt:lpstr>
      <vt:lpstr>Mac Setup</vt:lpstr>
      <vt:lpstr>Mac Setup</vt:lpstr>
      <vt:lpstr>Mac Setup</vt:lpstr>
      <vt:lpstr>Mac Setup</vt:lpstr>
      <vt:lpstr>Mac Setup</vt:lpstr>
      <vt:lpstr>Start Server Windows</vt:lpstr>
      <vt:lpstr>Start Server Mac: Applications MAMP </vt:lpstr>
      <vt:lpstr>Launch!</vt:lpstr>
      <vt:lpstr>Installation Issues</vt:lpstr>
      <vt:lpstr>Restrictive Permissions</vt:lpstr>
      <vt:lpstr>The WAMPSERVER Control Panel</vt:lpstr>
      <vt:lpstr>Editing the httpd.conf File</vt:lpstr>
      <vt:lpstr>Editing the Apache httpd.conf File </vt:lpstr>
      <vt:lpstr>Configuring http.conf MAMP</vt:lpstr>
      <vt:lpstr>Changing Ports in httpd.conf</vt:lpstr>
      <vt:lpstr>Configuring the Server</vt:lpstr>
      <vt:lpstr>Launching a Webpage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a web server</dc:title>
  <dc:creator>Brian MacMillan</dc:creator>
  <cp:lastModifiedBy>Brian MacMillan</cp:lastModifiedBy>
  <cp:revision>26</cp:revision>
  <dcterms:created xsi:type="dcterms:W3CDTF">2014-02-21T13:54:28Z</dcterms:created>
  <dcterms:modified xsi:type="dcterms:W3CDTF">2014-02-28T18:42:25Z</dcterms:modified>
</cp:coreProperties>
</file>