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70" r:id="rId4"/>
    <p:sldId id="257" r:id="rId5"/>
    <p:sldId id="268" r:id="rId6"/>
    <p:sldId id="258" r:id="rId7"/>
    <p:sldId id="259" r:id="rId8"/>
    <p:sldId id="260" r:id="rId9"/>
    <p:sldId id="26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2" r:id="rId18"/>
    <p:sldId id="263" r:id="rId19"/>
    <p:sldId id="281" r:id="rId20"/>
    <p:sldId id="271" r:id="rId21"/>
    <p:sldId id="267" r:id="rId22"/>
    <p:sldId id="266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42" d="100"/>
          <a:sy n="42" d="100"/>
        </p:scale>
        <p:origin x="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2/21/2014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a web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MAMP/WAMP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" y="2027872"/>
            <a:ext cx="4229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5239745" cy="3767137"/>
          </a:xfrm>
        </p:spPr>
      </p:pic>
    </p:spTree>
    <p:extLst>
      <p:ext uri="{BB962C8B-B14F-4D97-AF65-F5344CB8AC3E}">
        <p14:creationId xmlns:p14="http://schemas.microsoft.com/office/powerpoint/2010/main" val="31985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6" y="2157731"/>
            <a:ext cx="5279175" cy="3767137"/>
          </a:xfrm>
        </p:spPr>
      </p:pic>
    </p:spTree>
    <p:extLst>
      <p:ext uri="{BB962C8B-B14F-4D97-AF65-F5344CB8AC3E}">
        <p14:creationId xmlns:p14="http://schemas.microsoft.com/office/powerpoint/2010/main" val="405645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4" y="2157731"/>
            <a:ext cx="5289473" cy="3767137"/>
          </a:xfrm>
        </p:spPr>
      </p:pic>
    </p:spTree>
    <p:extLst>
      <p:ext uri="{BB962C8B-B14F-4D97-AF65-F5344CB8AC3E}">
        <p14:creationId xmlns:p14="http://schemas.microsoft.com/office/powerpoint/2010/main" val="145702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887061"/>
            <a:ext cx="4171950" cy="2247900"/>
          </a:xfrm>
        </p:spPr>
      </p:pic>
    </p:spTree>
    <p:extLst>
      <p:ext uri="{BB962C8B-B14F-4D97-AF65-F5344CB8AC3E}">
        <p14:creationId xmlns:p14="http://schemas.microsoft.com/office/powerpoint/2010/main" val="388410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dmg</a:t>
            </a:r>
            <a:r>
              <a:rPr lang="en-US" dirty="0" smtClean="0"/>
              <a:t> file to Applications folder.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858963"/>
            <a:ext cx="3227751" cy="3767137"/>
          </a:xfrm>
        </p:spPr>
      </p:pic>
    </p:spTree>
    <p:extLst>
      <p:ext uri="{BB962C8B-B14F-4D97-AF65-F5344CB8AC3E}">
        <p14:creationId xmlns:p14="http://schemas.microsoft.com/office/powerpoint/2010/main" val="400046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Restrictive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51" y="2157731"/>
            <a:ext cx="7129748" cy="3767137"/>
          </a:xfrm>
        </p:spPr>
      </p:pic>
      <p:sp>
        <p:nvSpPr>
          <p:cNvPr id="5" name="TextBox 4"/>
          <p:cNvSpPr txBox="1"/>
          <p:nvPr/>
        </p:nvSpPr>
        <p:spPr>
          <a:xfrm>
            <a:off x="657224" y="2499360"/>
            <a:ext cx="300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default permissions are restrictive. If you cannot access the dashboard page by typing </a:t>
            </a:r>
            <a:r>
              <a:rPr lang="en-US" dirty="0" err="1" smtClean="0"/>
              <a:t>localhost</a:t>
            </a:r>
            <a:r>
              <a:rPr lang="en-US" dirty="0" smtClean="0"/>
              <a:t> (or </a:t>
            </a:r>
            <a:r>
              <a:rPr lang="en-US" dirty="0" err="1" smtClean="0"/>
              <a:t>localhost:nn</a:t>
            </a:r>
            <a:r>
              <a:rPr lang="en-US" dirty="0" smtClean="0"/>
              <a:t> If you are using a non-default port) you may need to alter your server configuration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96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WAMPSERVER Control Panel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7224" y="2157731"/>
            <a:ext cx="3002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WAMPserver</a:t>
            </a:r>
            <a:r>
              <a:rPr lang="en-US" dirty="0" smtClean="0"/>
              <a:t> control panel is launched by the green W icon on the taskbar.</a:t>
            </a:r>
          </a:p>
          <a:p>
            <a:endParaRPr lang="en-US" dirty="0"/>
          </a:p>
          <a:p>
            <a:r>
              <a:rPr lang="en-US" dirty="0" smtClean="0"/>
              <a:t>Use it to start and stop the server, and to edit configuration files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90" y="2009208"/>
            <a:ext cx="2958730" cy="3619047"/>
          </a:xfrm>
        </p:spPr>
      </p:pic>
    </p:spTree>
    <p:extLst>
      <p:ext uri="{BB962C8B-B14F-4D97-AF65-F5344CB8AC3E}">
        <p14:creationId xmlns:p14="http://schemas.microsoft.com/office/powerpoint/2010/main" val="37134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</a:t>
            </a:r>
            <a:r>
              <a:rPr lang="en-US" dirty="0" err="1"/>
              <a:t>httpd.conf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062984" cy="3766185"/>
          </a:xfrm>
        </p:spPr>
        <p:txBody>
          <a:bodyPr/>
          <a:lstStyle/>
          <a:p>
            <a:r>
              <a:rPr lang="en-US" dirty="0" smtClean="0"/>
              <a:t>Select Apache / </a:t>
            </a:r>
            <a:r>
              <a:rPr lang="en-US" dirty="0" err="1" smtClean="0"/>
              <a:t>httpd.conf</a:t>
            </a:r>
            <a:r>
              <a:rPr lang="en-US" dirty="0" smtClean="0"/>
              <a:t> from the WAMPSERVER control panel to edit the </a:t>
            </a:r>
            <a:r>
              <a:rPr lang="en-US" dirty="0" err="1" smtClean="0"/>
              <a:t>httpd.conf</a:t>
            </a:r>
            <a:r>
              <a:rPr lang="en-US" dirty="0" smtClean="0"/>
              <a:t> file.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2231776"/>
            <a:ext cx="4175759" cy="35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6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MAMP and WAMP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WAMP: Windows Apache MYSQL and </a:t>
            </a:r>
            <a:r>
              <a:rPr lang="en-US" dirty="0" err="1" smtClean="0"/>
              <a:t>php</a:t>
            </a:r>
            <a:endParaRPr lang="en-US" dirty="0"/>
          </a:p>
          <a:p>
            <a:r>
              <a:rPr lang="en-US" dirty="0" smtClean="0"/>
              <a:t>MAMP: Mac Apache MYSQL and </a:t>
            </a:r>
            <a:r>
              <a:rPr lang="en-US" dirty="0" err="1" smtClean="0"/>
              <a:t>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Apache </a:t>
            </a:r>
            <a:r>
              <a:rPr lang="en-US" dirty="0" err="1" smtClean="0"/>
              <a:t>httpd.conf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333744" cy="3766185"/>
          </a:xfrm>
        </p:spPr>
        <p:txBody>
          <a:bodyPr/>
          <a:lstStyle/>
          <a:p>
            <a:r>
              <a:rPr lang="en-US" dirty="0"/>
              <a:t>&lt;Directory "c:/wamp/apps/phpmyadmin3.4.5/"&gt;</a:t>
            </a:r>
          </a:p>
          <a:p>
            <a:r>
              <a:rPr lang="en-US" dirty="0"/>
              <a:t>    Options Indexes </a:t>
            </a:r>
            <a:r>
              <a:rPr lang="en-US" dirty="0" err="1"/>
              <a:t>FollowSymLinks</a:t>
            </a:r>
            <a:r>
              <a:rPr lang="en-US" dirty="0"/>
              <a:t> </a:t>
            </a:r>
            <a:r>
              <a:rPr lang="en-US" dirty="0" err="1"/>
              <a:t>MultiViews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AllowOverride</a:t>
            </a:r>
            <a:r>
              <a:rPr lang="en-US" dirty="0"/>
              <a:t> all</a:t>
            </a:r>
          </a:p>
          <a:p>
            <a:r>
              <a:rPr lang="en-US" dirty="0"/>
              <a:t>        Order </a:t>
            </a:r>
            <a:r>
              <a:rPr lang="en-US" dirty="0" err="1"/>
              <a:t>Deny,Allow</a:t>
            </a:r>
            <a:endParaRPr lang="en-US" dirty="0"/>
          </a:p>
          <a:p>
            <a:r>
              <a:rPr lang="en-US" dirty="0"/>
              <a:t>        Allow from all</a:t>
            </a:r>
          </a:p>
          <a:p>
            <a:r>
              <a:rPr lang="en-US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179445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Ports in </a:t>
            </a:r>
            <a:r>
              <a:rPr lang="en-US" dirty="0" err="1" smtClean="0"/>
              <a:t>httpd.conf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2356104" cy="3766185"/>
          </a:xfrm>
        </p:spPr>
        <p:txBody>
          <a:bodyPr/>
          <a:lstStyle/>
          <a:p>
            <a:r>
              <a:rPr lang="en-US" dirty="0" smtClean="0"/>
              <a:t>By default the Apache webserver listens for requests on port 80. This frequently causes conflicts with other software, for example Skype.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47" y="2157731"/>
            <a:ext cx="7933246" cy="38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9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Server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5774019" cy="3767137"/>
          </a:xfrm>
        </p:spPr>
      </p:pic>
    </p:spTree>
    <p:extLst>
      <p:ext uri="{BB962C8B-B14F-4D97-AF65-F5344CB8AC3E}">
        <p14:creationId xmlns:p14="http://schemas.microsoft.com/office/powerpoint/2010/main" val="369358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550664" cy="3766185"/>
          </a:xfrm>
        </p:spPr>
        <p:txBody>
          <a:bodyPr/>
          <a:lstStyle/>
          <a:p>
            <a:r>
              <a:rPr lang="en-US" dirty="0" smtClean="0"/>
              <a:t>Create a project folder in your web folder (</a:t>
            </a:r>
            <a:r>
              <a:rPr lang="en-US" dirty="0" err="1" smtClean="0"/>
              <a:t>httdocs</a:t>
            </a:r>
            <a:r>
              <a:rPr lang="en-US" dirty="0" smtClean="0"/>
              <a:t> on the Mac, the www folder in Windows.</a:t>
            </a:r>
          </a:p>
          <a:p>
            <a:r>
              <a:rPr lang="en-US" dirty="0" smtClean="0"/>
              <a:t>Create an html file called index.html and place it in the project folder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19" y="2011680"/>
            <a:ext cx="4312919" cy="40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1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 is the web server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is a relational database management system</a:t>
            </a:r>
          </a:p>
          <a:p>
            <a:r>
              <a:rPr lang="en-US" dirty="0" smtClean="0"/>
              <a:t>PHP is a server side scripting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WAMP is downloaded from </a:t>
            </a:r>
            <a:r>
              <a:rPr lang="en-US" dirty="0" err="1" smtClean="0"/>
              <a:t>Sourceforge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560003"/>
            <a:ext cx="3131529" cy="3767137"/>
          </a:xfrm>
        </p:spPr>
      </p:pic>
    </p:spTree>
    <p:extLst>
      <p:ext uri="{BB962C8B-B14F-4D97-AF65-F5344CB8AC3E}">
        <p14:creationId xmlns:p14="http://schemas.microsoft.com/office/powerpoint/2010/main" val="39482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384864"/>
            <a:ext cx="10772775" cy="1658198"/>
          </a:xfrm>
        </p:spPr>
        <p:txBody>
          <a:bodyPr/>
          <a:lstStyle/>
          <a:p>
            <a:r>
              <a:rPr lang="en-US" dirty="0"/>
              <a:t>MAMP is downloaded </a:t>
            </a:r>
            <a:r>
              <a:rPr lang="en-US" dirty="0" smtClean="0"/>
              <a:t>from mamp.info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738262"/>
            <a:ext cx="5521477" cy="47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Setup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48" y="2008030"/>
            <a:ext cx="6193173" cy="376713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57224" y="1859280"/>
            <a:ext cx="3579496" cy="3766185"/>
          </a:xfrm>
        </p:spPr>
        <p:txBody>
          <a:bodyPr/>
          <a:lstStyle/>
          <a:p>
            <a:r>
              <a:rPr lang="en-US" dirty="0" smtClean="0"/>
              <a:t>Click on the self-extracting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59747"/>
          </a:xfrm>
        </p:spPr>
        <p:txBody>
          <a:bodyPr/>
          <a:lstStyle/>
          <a:p>
            <a:r>
              <a:rPr lang="en-US" dirty="0" smtClean="0"/>
              <a:t>Windows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4918748" cy="376713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77" y="2157730"/>
            <a:ext cx="5003022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Setup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4996273" cy="3767137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79" y="2157731"/>
            <a:ext cx="4972620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Setup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1868171"/>
            <a:ext cx="4922216" cy="3767137"/>
          </a:xfrm>
        </p:spPr>
      </p:pic>
    </p:spTree>
    <p:extLst>
      <p:ext uri="{BB962C8B-B14F-4D97-AF65-F5344CB8AC3E}">
        <p14:creationId xmlns:p14="http://schemas.microsoft.com/office/powerpoint/2010/main" val="3516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258</TotalTime>
  <Words>275</Words>
  <Application>Microsoft Office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 Light</vt:lpstr>
      <vt:lpstr>Metropolitan</vt:lpstr>
      <vt:lpstr>Setting up a web server</vt:lpstr>
      <vt:lpstr>MAMP and WAMP</vt:lpstr>
      <vt:lpstr>Components</vt:lpstr>
      <vt:lpstr>WAMP is downloaded from Sourceforge</vt:lpstr>
      <vt:lpstr>MAMP is downloaded from mamp.info </vt:lpstr>
      <vt:lpstr>Windows Setup</vt:lpstr>
      <vt:lpstr>Windows Setup</vt:lpstr>
      <vt:lpstr>Windows Setup</vt:lpstr>
      <vt:lpstr>Windows Setup</vt:lpstr>
      <vt:lpstr>Mac Setup</vt:lpstr>
      <vt:lpstr>Mac Setup</vt:lpstr>
      <vt:lpstr>Mac Setup</vt:lpstr>
      <vt:lpstr>Mac Setup</vt:lpstr>
      <vt:lpstr>Mac Setup</vt:lpstr>
      <vt:lpstr>Mac Setup</vt:lpstr>
      <vt:lpstr>Launch!</vt:lpstr>
      <vt:lpstr>Restrictive Permissions</vt:lpstr>
      <vt:lpstr>The WAMPSERVER Control Panel</vt:lpstr>
      <vt:lpstr>Editing the httpd.conf File</vt:lpstr>
      <vt:lpstr>Editing the Apache httpd.conf File </vt:lpstr>
      <vt:lpstr>Changing Ports in httpd.conf</vt:lpstr>
      <vt:lpstr>Configuring the Server</vt:lpstr>
      <vt:lpstr>Launching a Webpage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web server</dc:title>
  <dc:creator>Brian MacMillan</dc:creator>
  <cp:lastModifiedBy>Brian MacMillan</cp:lastModifiedBy>
  <cp:revision>20</cp:revision>
  <dcterms:created xsi:type="dcterms:W3CDTF">2014-02-21T13:54:28Z</dcterms:created>
  <dcterms:modified xsi:type="dcterms:W3CDTF">2014-02-21T18:12:38Z</dcterms:modified>
</cp:coreProperties>
</file>