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2.jpeg" ContentType="image/jpeg"/>
  <Override PartName="/ppt/media/image31.jpeg" ContentType="image/jpeg"/>
  <Override PartName="/ppt/media/image29.png" ContentType="image/png"/>
  <Override PartName="/ppt/media/image28.jpeg" ContentType="image/jpeg"/>
  <Override PartName="/ppt/media/image27.jpeg" ContentType="image/jpeg"/>
  <Override PartName="/ppt/media/image26.jpeg" ContentType="image/jpeg"/>
  <Override PartName="/ppt/media/image10.jpeg" ContentType="image/jpeg"/>
  <Override PartName="/ppt/media/image9.jpeg" ContentType="image/jpeg"/>
  <Override PartName="/ppt/media/image23.jpeg" ContentType="image/jpeg"/>
  <Override PartName="/ppt/media/image7.jpeg" ContentType="image/jpeg"/>
  <Override PartName="/ppt/media/image30.jpeg" ContentType="image/jpeg"/>
  <Override PartName="/ppt/media/image2.png" ContentType="image/png"/>
  <Override PartName="/ppt/media/image5.jpeg" ContentType="image/jpeg"/>
  <Override PartName="/ppt/media/image25.png" ContentType="image/png"/>
  <Override PartName="/ppt/media/image24.jpeg" ContentType="image/jpeg"/>
  <Override PartName="/ppt/media/image8.jpeg" ContentType="image/jpeg"/>
  <Override PartName="/ppt/media/image1.png" ContentType="image/png"/>
  <Override PartName="/ppt/media/image19.jpeg" ContentType="image/jpeg"/>
  <Override PartName="/ppt/media/image3.png" ContentType="image/png"/>
  <Override PartName="/ppt/media/image4.png" ContentType="image/png"/>
  <Override PartName="/ppt/media/image11.jpeg" ContentType="image/jpeg"/>
  <Override PartName="/ppt/media/image12.jpeg" ContentType="image/jpeg"/>
  <Override PartName="/ppt/media/image13.jpeg" ContentType="image/jpeg"/>
  <Override PartName="/ppt/media/image21.png" ContentType="image/png"/>
  <Override PartName="/ppt/media/image14.jpeg" ContentType="image/jpeg"/>
  <Override PartName="/ppt/media/image20.png" ContentType="image/png"/>
  <Override PartName="/ppt/media/image15.jpeg" ContentType="image/jpeg"/>
  <Override PartName="/ppt/media/image16.png" ContentType="image/png"/>
  <Override PartName="/ppt/media/image17.jpeg" ContentType="image/jpeg"/>
  <Override PartName="/ppt/media/image18.jpeg" ContentType="image/jpeg"/>
  <Override PartName="/ppt/media/image6.jpeg" ContentType="image/jpeg"/>
  <Override PartName="/ppt/media/image22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brianmacmillanteacher@gmail.com" TargetMode="External"/><Relationship Id="rId2" Type="http://schemas.openxmlformats.org/officeDocument/2006/relationships/hyperlink" Target="mailto:brianmacmillanteacher@gmail.com" TargetMode="External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7" Type="http://schemas.openxmlformats.org/officeDocument/2006/relationships/image" Target="../media/image15.jpeg"/><Relationship Id="rId8" Type="http://schemas.openxmlformats.org/officeDocument/2006/relationships/image" Target="../media/image16.png"/><Relationship Id="rId9" Type="http://schemas.openxmlformats.org/officeDocument/2006/relationships/image" Target="../media/image17.jpeg"/><Relationship Id="rId10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jpeg"/><Relationship Id="rId6" Type="http://schemas.openxmlformats.org/officeDocument/2006/relationships/image" Target="../media/image23.jpeg"/><Relationship Id="rId7" Type="http://schemas.openxmlformats.org/officeDocument/2006/relationships/image" Target="../media/image24.jpeg"/><Relationship Id="rId8" Type="http://schemas.openxmlformats.org/officeDocument/2006/relationships/image" Target="../media/image25.png"/><Relationship Id="rId9" Type="http://schemas.openxmlformats.org/officeDocument/2006/relationships/image" Target="../media/image26.jpeg"/><Relationship Id="rId10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image" Target="../media/image29.pn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6" Type="http://schemas.openxmlformats.org/officeDocument/2006/relationships/image" Target="../media/image32.jpeg"/><Relationship Id="rId7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MMP350 – Advanced Web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Instructor: Brian MacMillan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brianmacmillanteacher@</a:t>
            </a: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gmail.com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Skype: brian.macmillan.801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Text: 917-330-66794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Content Placeholder 5" descr=""/>
          <p:cNvPicPr/>
          <p:nvPr/>
        </p:nvPicPr>
        <p:blipFill>
          <a:blip r:embed="rId1"/>
          <a:stretch/>
        </p:blipFill>
        <p:spPr>
          <a:xfrm>
            <a:off x="1582920" y="90360"/>
            <a:ext cx="9025560" cy="676692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1650600" y="5853600"/>
            <a:ext cx="8890560" cy="6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… </a:t>
            </a:r>
            <a:r>
              <a:rPr b="0" lang="en-US" sz="4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 mathematically generated video landscapes 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909480" y="777960"/>
            <a:ext cx="44287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Some of the Corporations &amp; NGOs I’ve Worked For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Content Placeholder 3" descr=""/>
          <p:cNvPicPr/>
          <p:nvPr/>
        </p:nvPicPr>
        <p:blipFill>
          <a:blip r:embed="rId1"/>
          <a:stretch/>
        </p:blipFill>
        <p:spPr>
          <a:xfrm>
            <a:off x="3835440" y="757800"/>
            <a:ext cx="1284840" cy="963360"/>
          </a:xfrm>
          <a:prstGeom prst="rect">
            <a:avLst/>
          </a:prstGeom>
          <a:ln>
            <a:noFill/>
          </a:ln>
        </p:spPr>
      </p:pic>
      <p:pic>
        <p:nvPicPr>
          <p:cNvPr id="100" name="Picture 5" descr=""/>
          <p:cNvPicPr/>
          <p:nvPr/>
        </p:nvPicPr>
        <p:blipFill>
          <a:blip r:embed="rId2"/>
          <a:stretch/>
        </p:blipFill>
        <p:spPr>
          <a:xfrm>
            <a:off x="488160" y="478440"/>
            <a:ext cx="2437560" cy="1532880"/>
          </a:xfrm>
          <a:prstGeom prst="rect">
            <a:avLst/>
          </a:prstGeom>
          <a:ln>
            <a:noFill/>
          </a:ln>
        </p:spPr>
      </p:pic>
      <p:pic>
        <p:nvPicPr>
          <p:cNvPr id="101" name="Picture 6" descr=""/>
          <p:cNvPicPr/>
          <p:nvPr/>
        </p:nvPicPr>
        <p:blipFill>
          <a:blip r:embed="rId3"/>
          <a:stretch/>
        </p:blipFill>
        <p:spPr>
          <a:xfrm>
            <a:off x="9903960" y="2690280"/>
            <a:ext cx="1124280" cy="1124280"/>
          </a:xfrm>
          <a:prstGeom prst="rect">
            <a:avLst/>
          </a:prstGeom>
          <a:ln>
            <a:noFill/>
          </a:ln>
        </p:spPr>
      </p:pic>
      <p:pic>
        <p:nvPicPr>
          <p:cNvPr id="102" name="Picture 7" descr=""/>
          <p:cNvPicPr/>
          <p:nvPr/>
        </p:nvPicPr>
        <p:blipFill>
          <a:blip r:embed="rId4"/>
          <a:stretch/>
        </p:blipFill>
        <p:spPr>
          <a:xfrm>
            <a:off x="731520" y="2560320"/>
            <a:ext cx="1126800" cy="1340280"/>
          </a:xfrm>
          <a:prstGeom prst="rect">
            <a:avLst/>
          </a:prstGeom>
          <a:ln>
            <a:noFill/>
          </a:ln>
        </p:spPr>
      </p:pic>
      <p:pic>
        <p:nvPicPr>
          <p:cNvPr id="103" name="Picture 8" descr=""/>
          <p:cNvPicPr/>
          <p:nvPr/>
        </p:nvPicPr>
        <p:blipFill>
          <a:blip r:embed="rId5"/>
          <a:stretch/>
        </p:blipFill>
        <p:spPr>
          <a:xfrm>
            <a:off x="5760720" y="5486400"/>
            <a:ext cx="1203840" cy="1081800"/>
          </a:xfrm>
          <a:prstGeom prst="rect">
            <a:avLst/>
          </a:prstGeom>
          <a:ln>
            <a:noFill/>
          </a:ln>
        </p:spPr>
      </p:pic>
      <p:pic>
        <p:nvPicPr>
          <p:cNvPr id="104" name="Picture 10" descr=""/>
          <p:cNvPicPr/>
          <p:nvPr/>
        </p:nvPicPr>
        <p:blipFill>
          <a:blip r:embed="rId6"/>
          <a:stretch/>
        </p:blipFill>
        <p:spPr>
          <a:xfrm>
            <a:off x="8595360" y="4440600"/>
            <a:ext cx="2586960" cy="1959840"/>
          </a:xfrm>
          <a:prstGeom prst="rect">
            <a:avLst/>
          </a:prstGeom>
          <a:ln>
            <a:noFill/>
          </a:ln>
        </p:spPr>
      </p:pic>
      <p:pic>
        <p:nvPicPr>
          <p:cNvPr id="105" name="Picture 11" descr=""/>
          <p:cNvPicPr/>
          <p:nvPr/>
        </p:nvPicPr>
        <p:blipFill>
          <a:blip r:embed="rId7"/>
          <a:stretch/>
        </p:blipFill>
        <p:spPr>
          <a:xfrm>
            <a:off x="4754880" y="1920240"/>
            <a:ext cx="1523160" cy="1523160"/>
          </a:xfrm>
          <a:prstGeom prst="rect">
            <a:avLst/>
          </a:prstGeom>
          <a:ln>
            <a:noFill/>
          </a:ln>
        </p:spPr>
      </p:pic>
      <p:pic>
        <p:nvPicPr>
          <p:cNvPr id="106" name="Picture 12" descr=""/>
          <p:cNvPicPr/>
          <p:nvPr/>
        </p:nvPicPr>
        <p:blipFill>
          <a:blip r:embed="rId8"/>
          <a:stretch/>
        </p:blipFill>
        <p:spPr>
          <a:xfrm>
            <a:off x="2412000" y="3815280"/>
            <a:ext cx="3740040" cy="1435680"/>
          </a:xfrm>
          <a:prstGeom prst="rect">
            <a:avLst/>
          </a:prstGeom>
          <a:ln>
            <a:noFill/>
          </a:ln>
        </p:spPr>
      </p:pic>
      <p:pic>
        <p:nvPicPr>
          <p:cNvPr id="107" name="Picture 13" descr=""/>
          <p:cNvPicPr/>
          <p:nvPr/>
        </p:nvPicPr>
        <p:blipFill>
          <a:blip r:embed="rId9"/>
          <a:stretch/>
        </p:blipFill>
        <p:spPr>
          <a:xfrm>
            <a:off x="6650640" y="3566160"/>
            <a:ext cx="2218680" cy="87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Corporate Experience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Designed and implemented components of some of the largest data-management systems in the world including: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United Parcel Service order taking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 35,000 users per day at UPS call centers in Canada, the United States, Europe and Asia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Lehman Brothers Fix Income Derivatives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Created a legal document management system that handled over 25 trillion dollars of trades, by notional 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NGO Experience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Worked on Greenpeace’s successful campaign to ban chlorine bleaching in pulp and paper production in the Great Lakes watershed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Working with the Rainforest Alliance on cellphone and web based tools to monitor production and labor practices in the cocoa industry.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Working with the Program for Survivors of Torture to document and map torture incidents in Africa, Asia and Latin America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207360"/>
            <a:ext cx="105148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Some of the Technologies I Use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Content Placeholder 3" descr=""/>
          <p:cNvPicPr/>
          <p:nvPr/>
        </p:nvPicPr>
        <p:blipFill>
          <a:blip r:embed="rId1"/>
          <a:stretch/>
        </p:blipFill>
        <p:spPr>
          <a:xfrm>
            <a:off x="5416560" y="3071880"/>
            <a:ext cx="1357920" cy="1357920"/>
          </a:xfrm>
          <a:prstGeom prst="rect">
            <a:avLst/>
          </a:prstGeom>
          <a:ln>
            <a:noFill/>
          </a:ln>
        </p:spPr>
      </p:pic>
      <p:pic>
        <p:nvPicPr>
          <p:cNvPr id="114" name="Picture 4" descr=""/>
          <p:cNvPicPr/>
          <p:nvPr/>
        </p:nvPicPr>
        <p:blipFill>
          <a:blip r:embed="rId2"/>
          <a:stretch/>
        </p:blipFill>
        <p:spPr>
          <a:xfrm>
            <a:off x="8732160" y="1197720"/>
            <a:ext cx="1885320" cy="1322280"/>
          </a:xfrm>
          <a:prstGeom prst="rect">
            <a:avLst/>
          </a:prstGeom>
          <a:ln>
            <a:noFill/>
          </a:ln>
        </p:spPr>
      </p:pic>
      <p:pic>
        <p:nvPicPr>
          <p:cNvPr id="115" name="Picture 5" descr=""/>
          <p:cNvPicPr/>
          <p:nvPr/>
        </p:nvPicPr>
        <p:blipFill>
          <a:blip r:embed="rId3"/>
          <a:stretch/>
        </p:blipFill>
        <p:spPr>
          <a:xfrm>
            <a:off x="5035320" y="1474920"/>
            <a:ext cx="1495440" cy="1495440"/>
          </a:xfrm>
          <a:prstGeom prst="rect">
            <a:avLst/>
          </a:prstGeom>
          <a:ln>
            <a:noFill/>
          </a:ln>
        </p:spPr>
      </p:pic>
      <p:pic>
        <p:nvPicPr>
          <p:cNvPr id="116" name="Picture 6" descr=""/>
          <p:cNvPicPr/>
          <p:nvPr/>
        </p:nvPicPr>
        <p:blipFill>
          <a:blip r:embed="rId4"/>
          <a:stretch/>
        </p:blipFill>
        <p:spPr>
          <a:xfrm>
            <a:off x="1811520" y="3433320"/>
            <a:ext cx="1831680" cy="863640"/>
          </a:xfrm>
          <a:prstGeom prst="rect">
            <a:avLst/>
          </a:prstGeom>
          <a:ln>
            <a:noFill/>
          </a:ln>
        </p:spPr>
      </p:pic>
      <p:pic>
        <p:nvPicPr>
          <p:cNvPr id="117" name="Picture 7" descr=""/>
          <p:cNvPicPr/>
          <p:nvPr/>
        </p:nvPicPr>
        <p:blipFill>
          <a:blip r:embed="rId5"/>
          <a:stretch/>
        </p:blipFill>
        <p:spPr>
          <a:xfrm>
            <a:off x="7769880" y="5463000"/>
            <a:ext cx="3270960" cy="673560"/>
          </a:xfrm>
          <a:prstGeom prst="rect">
            <a:avLst/>
          </a:prstGeom>
          <a:ln>
            <a:noFill/>
          </a:ln>
        </p:spPr>
      </p:pic>
      <p:pic>
        <p:nvPicPr>
          <p:cNvPr id="118" name="Picture 8" descr=""/>
          <p:cNvPicPr/>
          <p:nvPr/>
        </p:nvPicPr>
        <p:blipFill>
          <a:blip r:embed="rId6"/>
          <a:stretch/>
        </p:blipFill>
        <p:spPr>
          <a:xfrm>
            <a:off x="5035320" y="5256000"/>
            <a:ext cx="1958040" cy="1087560"/>
          </a:xfrm>
          <a:prstGeom prst="rect">
            <a:avLst/>
          </a:prstGeom>
          <a:ln>
            <a:noFill/>
          </a:ln>
        </p:spPr>
      </p:pic>
      <p:pic>
        <p:nvPicPr>
          <p:cNvPr id="119" name="Picture 9" descr=""/>
          <p:cNvPicPr/>
          <p:nvPr/>
        </p:nvPicPr>
        <p:blipFill>
          <a:blip r:embed="rId7"/>
          <a:stretch/>
        </p:blipFill>
        <p:spPr>
          <a:xfrm>
            <a:off x="1346400" y="950400"/>
            <a:ext cx="2761560" cy="1656720"/>
          </a:xfrm>
          <a:prstGeom prst="rect">
            <a:avLst/>
          </a:prstGeom>
          <a:ln>
            <a:noFill/>
          </a:ln>
        </p:spPr>
      </p:pic>
      <p:pic>
        <p:nvPicPr>
          <p:cNvPr id="120" name="Picture 10" descr=""/>
          <p:cNvPicPr/>
          <p:nvPr/>
        </p:nvPicPr>
        <p:blipFill>
          <a:blip r:embed="rId8"/>
          <a:stretch/>
        </p:blipFill>
        <p:spPr>
          <a:xfrm>
            <a:off x="1899000" y="5154480"/>
            <a:ext cx="1137240" cy="1137240"/>
          </a:xfrm>
          <a:prstGeom prst="rect">
            <a:avLst/>
          </a:prstGeom>
          <a:ln>
            <a:noFill/>
          </a:ln>
        </p:spPr>
      </p:pic>
      <p:pic>
        <p:nvPicPr>
          <p:cNvPr id="121" name="Picture 11" descr=""/>
          <p:cNvPicPr/>
          <p:nvPr/>
        </p:nvPicPr>
        <p:blipFill>
          <a:blip r:embed="rId9"/>
          <a:stretch/>
        </p:blipFill>
        <p:spPr>
          <a:xfrm>
            <a:off x="8870760" y="2950200"/>
            <a:ext cx="1346760" cy="134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954000" y="129240"/>
            <a:ext cx="1051488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Some of My Writing Projects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Content Placeholder 3" descr=""/>
          <p:cNvPicPr/>
          <p:nvPr/>
        </p:nvPicPr>
        <p:blipFill>
          <a:blip r:embed="rId1"/>
          <a:stretch/>
        </p:blipFill>
        <p:spPr>
          <a:xfrm>
            <a:off x="1341360" y="1080000"/>
            <a:ext cx="2093760" cy="2617560"/>
          </a:xfrm>
          <a:prstGeom prst="rect">
            <a:avLst/>
          </a:prstGeom>
          <a:ln>
            <a:noFill/>
          </a:ln>
        </p:spPr>
      </p:pic>
      <p:pic>
        <p:nvPicPr>
          <p:cNvPr id="124" name="Picture 4" descr=""/>
          <p:cNvPicPr/>
          <p:nvPr/>
        </p:nvPicPr>
        <p:blipFill>
          <a:blip r:embed="rId2"/>
          <a:stretch/>
        </p:blipFill>
        <p:spPr>
          <a:xfrm>
            <a:off x="1363320" y="4210560"/>
            <a:ext cx="2049480" cy="2562120"/>
          </a:xfrm>
          <a:prstGeom prst="rect">
            <a:avLst/>
          </a:prstGeom>
          <a:ln>
            <a:noFill/>
          </a:ln>
        </p:spPr>
      </p:pic>
      <p:pic>
        <p:nvPicPr>
          <p:cNvPr id="125" name="Picture 7" descr=""/>
          <p:cNvPicPr/>
          <p:nvPr/>
        </p:nvPicPr>
        <p:blipFill>
          <a:blip r:embed="rId3"/>
          <a:stretch/>
        </p:blipFill>
        <p:spPr>
          <a:xfrm>
            <a:off x="8872560" y="1052280"/>
            <a:ext cx="1828080" cy="2617560"/>
          </a:xfrm>
          <a:prstGeom prst="rect">
            <a:avLst/>
          </a:prstGeom>
          <a:ln>
            <a:noFill/>
          </a:ln>
        </p:spPr>
      </p:pic>
      <p:pic>
        <p:nvPicPr>
          <p:cNvPr id="126" name="Picture 9" descr=""/>
          <p:cNvPicPr/>
          <p:nvPr/>
        </p:nvPicPr>
        <p:blipFill>
          <a:blip r:embed="rId4"/>
          <a:stretch/>
        </p:blipFill>
        <p:spPr>
          <a:xfrm>
            <a:off x="5188680" y="4127760"/>
            <a:ext cx="2045520" cy="2645280"/>
          </a:xfrm>
          <a:prstGeom prst="rect">
            <a:avLst/>
          </a:prstGeom>
          <a:ln>
            <a:noFill/>
          </a:ln>
        </p:spPr>
      </p:pic>
      <p:pic>
        <p:nvPicPr>
          <p:cNvPr id="127" name="Picture 10" descr=""/>
          <p:cNvPicPr/>
          <p:nvPr/>
        </p:nvPicPr>
        <p:blipFill>
          <a:blip r:embed="rId5"/>
          <a:stretch/>
        </p:blipFill>
        <p:spPr>
          <a:xfrm>
            <a:off x="8872560" y="4127760"/>
            <a:ext cx="1828080" cy="2617560"/>
          </a:xfrm>
          <a:prstGeom prst="rect">
            <a:avLst/>
          </a:prstGeom>
          <a:ln>
            <a:noFill/>
          </a:ln>
        </p:spPr>
      </p:pic>
      <p:pic>
        <p:nvPicPr>
          <p:cNvPr id="128" name="Picture 11" descr=""/>
          <p:cNvPicPr/>
          <p:nvPr/>
        </p:nvPicPr>
        <p:blipFill>
          <a:blip r:embed="rId6"/>
          <a:stretch/>
        </p:blipFill>
        <p:spPr>
          <a:xfrm>
            <a:off x="5224320" y="1052280"/>
            <a:ext cx="1973880" cy="264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523880" y="1122480"/>
            <a:ext cx="9143280" cy="14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Who am I?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Teacher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838080" y="1690560"/>
            <a:ext cx="10514880" cy="44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Adjunct: Integrated Digital Media Program, NYU and Innovation Lab at Sarah Lawrence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Taught digital media and application software development to both graduate and undergraduate students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Corporate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Databases, design,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JavaScript, HTML, CSS,PHP, 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Freelance Classes for Schoolchildren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Taught mathematics using art to 12 year olds at the Whitby Museum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Freelance instruction with individual artists, including dancers, installation artists, video artists and choreographers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Certified yoga instructor (hatha vinyasa)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Researcher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510920"/>
            <a:ext cx="10408680" cy="47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Environmental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Conservation mapping using Google Earth and mysql.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Researched the impact of chlorine bleaching on the health of the Great Lakes.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Databases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Urban modelling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relative merits of various database topologies.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Logic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Working on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Concept of Negation in Art, Philosophy and  Mathematics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Medical/Psychological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Assisting with research relating to the assessment of post traumatic stress in survivors of torture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44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Teaching Philosophy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103120" y="1840320"/>
            <a:ext cx="75891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 Centered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2103120" y="2912400"/>
            <a:ext cx="75891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Relevant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2103120" y="4433040"/>
            <a:ext cx="75891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Play to Strengths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2103120" y="2186640"/>
            <a:ext cx="777204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My goal is not to teach you what I know so much as to teach you to how to learn and how to think critically.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2103120" y="3303000"/>
            <a:ext cx="7772040" cy="8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Students learn better when material is interesting and relevant to themselves. If a project or assignment can be modified so that is more meaningful to you, please let me know and I will do my best to accommodate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7"/>
          <p:cNvSpPr/>
          <p:nvPr/>
        </p:nvSpPr>
        <p:spPr>
          <a:xfrm>
            <a:off x="2103120" y="4815000"/>
            <a:ext cx="77720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Public speaking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8"/>
          <p:cNvSpPr/>
          <p:nvPr/>
        </p:nvSpPr>
        <p:spPr>
          <a:xfrm>
            <a:off x="2103120" y="5212080"/>
            <a:ext cx="777204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Broad work experience, from environmental advocacy groups to banks and auto manufacturers, using a wide range of technologies.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44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Non-Teaching Experience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394920" y="869040"/>
            <a:ext cx="33037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Video Artist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 rot="5830200">
            <a:off x="7630920" y="2239920"/>
            <a:ext cx="2525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8853120" y="2991240"/>
            <a:ext cx="2728800" cy="19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Abstract Dance Videos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Content Placeholder 3" descr=""/>
          <p:cNvPicPr/>
          <p:nvPr/>
        </p:nvPicPr>
        <p:blipFill>
          <a:blip r:embed="rId1"/>
          <a:stretch/>
        </p:blipFill>
        <p:spPr>
          <a:xfrm>
            <a:off x="1405440" y="817560"/>
            <a:ext cx="9379440" cy="527580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1583280" y="1187280"/>
            <a:ext cx="39823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Even more abstract dance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videos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6" descr=""/>
          <p:cNvPicPr/>
          <p:nvPr/>
        </p:nvPicPr>
        <p:blipFill>
          <a:blip r:embed="rId1"/>
          <a:stretch/>
        </p:blipFill>
        <p:spPr>
          <a:xfrm>
            <a:off x="3777840" y="190440"/>
            <a:ext cx="3911040" cy="666684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3866400" y="5393520"/>
            <a:ext cx="3733200" cy="5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Cubist              </a:t>
            </a:r>
            <a:r>
              <a:rPr b="0" lang="en-US" sz="4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8368</TotalTime>
  <Application>LibreOffice/5.1.4.2$Linux_X86_64 LibreOffice_project/10m0$Build-2</Application>
  <Words>345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2013-09-02T01:34:05Z</dcterms:created>
  <dc:creator>Brian MacMillan</dc:creator>
  <dc:description/>
  <dc:language>en-US</dc:language>
  <cp:lastModifiedBy/>
  <dcterms:modified xsi:type="dcterms:W3CDTF">2017-01-30T07:45:49Z</dcterms:modified>
  <cp:revision>42</cp:revision>
  <dc:subject/>
  <dc:title>who am i?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