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12" y="-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1/30/17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745D9ED-7A02-405F-BE89-A249E5A4AF6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1/30/17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88E49A-F254-4E18-921A-2887F07826F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Overview MMP350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38080" y="1367692"/>
            <a:ext cx="10515240" cy="480882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 about the syllabus</a:t>
            </a:r>
          </a:p>
          <a:p>
            <a:pPr marL="514350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Inspecting elements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350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exercises</a:t>
            </a:r>
          </a:p>
          <a:p>
            <a:pPr marL="971550" lvl="1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Inheritance and style conflicts</a:t>
            </a:r>
          </a:p>
          <a:p>
            <a:pPr marL="971550" lvl="1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classes</a:t>
            </a:r>
          </a:p>
          <a:p>
            <a:pPr marL="971550" lvl="1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ways of selecting</a:t>
            </a:r>
          </a:p>
          <a:p>
            <a:pPr marL="971550" lvl="1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Margins and padding</a:t>
            </a:r>
          </a:p>
          <a:p>
            <a:pPr marL="1428750" lvl="2" indent="-514350">
              <a:buAutoNum type="arabicPeriod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350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of exercises</a:t>
            </a:r>
          </a:p>
          <a:p>
            <a:pPr marL="514350" indent="-514350">
              <a:buAutoNum type="arabicPeriod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week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350" indent="-514350">
              <a:buAutoNum type="arabicPeriod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CSS selection happens from most general to most specific – </a:t>
            </a:r>
            <a:r>
              <a:rPr lang="en-US" dirty="0" err="1" smtClean="0"/>
              <a:t>c;ass</a:t>
            </a:r>
            <a:r>
              <a:rPr lang="en-US" dirty="0" smtClean="0"/>
              <a:t> to element to id</a:t>
            </a:r>
          </a:p>
          <a:p>
            <a:endParaRPr lang="en-US" dirty="0" smtClean="0"/>
          </a:p>
          <a:p>
            <a:r>
              <a:rPr lang="en-US" dirty="0" smtClean="0"/>
              <a:t>In the event of style conflicts that occur at the same level of specificity, the order in which the class is defined in your </a:t>
            </a:r>
            <a:r>
              <a:rPr lang="en-US" dirty="0" err="1" smtClean="0"/>
              <a:t>css</a:t>
            </a:r>
            <a:r>
              <a:rPr lang="en-US" dirty="0" smtClean="0"/>
              <a:t> files matters, with the most recently loaded styles overriding existing styles</a:t>
            </a:r>
          </a:p>
          <a:p>
            <a:endParaRPr lang="en-US" dirty="0" smtClean="0"/>
          </a:p>
          <a:p>
            <a:r>
              <a:rPr lang="en-US" dirty="0" smtClean="0"/>
              <a:t>Elements in a document can be positioned as relative, absolute, fixed and static</a:t>
            </a:r>
          </a:p>
          <a:p>
            <a:endParaRPr lang="en-US" dirty="0"/>
          </a:p>
          <a:p>
            <a:r>
              <a:rPr lang="en-US" dirty="0" smtClean="0"/>
              <a:t>Display can be block, inline and inline-block.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Next Class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Review today’s exercises. If you do not understand them review them, my instructor notes, and online resources like W3C. </a:t>
            </a:r>
          </a:p>
          <a:p>
            <a:endParaRPr lang="en-US" dirty="0"/>
          </a:p>
          <a:p>
            <a:r>
              <a:rPr lang="en-US" dirty="0" smtClean="0"/>
              <a:t>Describe in one or two sentences what you would like you project to be about.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9931</TotalTime>
  <Words>152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Summary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subject/>
  <dc:creator>Brian MacMillan</dc:creator>
  <dc:description/>
  <cp:lastModifiedBy>New User</cp:lastModifiedBy>
  <cp:revision>74</cp:revision>
  <dcterms:created xsi:type="dcterms:W3CDTF">2013-09-02T01:34:05Z</dcterms:created>
  <dcterms:modified xsi:type="dcterms:W3CDTF">2017-02-02T00:14:53Z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