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57A-C8E4-688C-DA66-961E74C9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49EA-B029-6403-B144-881D1493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14CB-E7A8-DBEB-557E-B6060510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D482-EB6C-251F-A8D9-BBFD8D4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3237-51E8-8382-236F-DA10D4A5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E924-FAA1-6E73-EA8E-11031EF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D11D9-DEE4-C488-6688-CD5C7B52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A206-AF94-D68C-B032-00E8C19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616D-4F3C-810F-0A9B-6044834D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9001-1F78-26C8-8E7C-77A980E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4BCB-151B-6270-0B2F-8B26E8A2B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CE82-1CEC-9C71-25B6-EB1C8C98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C224-EA47-960F-AE43-D028EB87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902A-6781-8085-5B6E-A31C106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440F-4D24-5941-4B3D-1FBD9CD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ECD6-2718-DC08-DCDB-A1912FB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FB53-A649-B70D-F81B-A754A0F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3DB0-70A7-3EF8-72CC-747D237B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BD98-7962-9DA7-B8E0-C67111F1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0CD-8A11-2512-E20E-5D4DFE60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EACA-29ED-B3CF-9C69-68D80A1B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595B-0341-907A-9F9A-951E802D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DEB9-B552-1ACD-D9C0-6542F402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2B6E-0743-7BEE-38CA-FD9D27F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8E8C-EECD-7E83-9A25-69C2044C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12EB-A65A-5079-DF59-5ECE61B5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8B7F-1831-99FC-D023-E5AD33BAF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FE38-6A8A-363D-7B63-E7EF64C6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2BA8-6298-42CF-CF1F-9F833575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BEE4C-C53E-956D-D4FD-A790727A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7E86-D179-F9D5-6856-2566BEF5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5BD8-9639-F72A-043C-399E40C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A3E8-222B-71BE-D987-F3A7F815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872B6-4FF7-2649-1880-1A4489B7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1663A-80A0-2F0E-A12D-A35C61213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66C-931A-5662-FE5A-82E7D03B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7450-EECA-C3A0-372F-9A547C2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335A7-7B28-8B61-7630-8277C1FE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F07A0-F987-BA6A-9A7F-D0D62E1F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2066-972E-59CB-D410-8B31FA6F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BCB28-AB7C-6684-82E6-D7E2FE08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227E0-52A6-BB82-51F3-606373E2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1A8D3-4076-4590-054E-E26F49A1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FE09-95B8-735E-FE48-612BBD5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5877D-2FD5-D132-03C2-765FC42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907A-1CAE-6B8C-9761-521BF4E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C1E9-1318-4021-D2FD-3C25E128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9281-72CE-C3A7-6006-2C6A3F66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EFCB-D2E0-70AE-81E2-10C60FF3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8EAB-768E-BF85-F3BB-51186F0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CF68-7294-89A7-CD66-1E910AEF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3946-422D-EA23-D363-876D639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509-DBE4-8B6A-A24A-90A5D64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DE4BF-0A3F-0579-1F57-32C36C08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24B3A-01C7-0BF8-8767-76B92340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2DC78-4F67-B920-839D-EE67289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53CD7-2AC1-D8EE-1503-C1596910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9995-3E1C-1200-CB66-BB701C2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31D7-B54C-F4C8-FA95-89B8468F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0D21-6CC3-1596-E930-EDEF0738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7D54-575C-F03F-CF41-83A5B91A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98A-2801-4198-8460-2CF223B48C3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974B-72FA-6E05-BB57-E6E707F2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8E53-59CC-DEF3-EC2C-F3023AF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7472-AF1C-42B9-A62A-EDF3884C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fCbh96QfF4" TargetMode="External"/><Relationship Id="rId2" Type="http://schemas.openxmlformats.org/officeDocument/2006/relationships/hyperlink" Target="https://github.com/BrianMAnderson/2025.02.17_WIMP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A53534-3F9A-3C4D-B462-917F33CD3236}"/>
              </a:ext>
            </a:extLst>
          </p:cNvPr>
          <p:cNvSpPr>
            <a:spLocks noChangeAspect="1"/>
          </p:cNvSpPr>
          <p:nvPr/>
        </p:nvSpPr>
        <p:spPr>
          <a:xfrm>
            <a:off x="7236520" y="2622956"/>
            <a:ext cx="4235044" cy="4235044"/>
          </a:xfrm>
          <a:prstGeom prst="rect">
            <a:avLst/>
          </a:prstGeom>
          <a:blipFill dpi="0" rotWithShape="1">
            <a:blip r:embed="rId2">
              <a:alphaModFix amt="7000"/>
              <a:biLevel thresh="5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5173-8AC7-4236-B89E-5E6DC9142DC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12DA-57F9-4547-A272-F112BE0E0580}"/>
              </a:ext>
            </a:extLst>
          </p:cNvPr>
          <p:cNvSpPr txBox="1"/>
          <p:nvPr/>
        </p:nvSpPr>
        <p:spPr>
          <a:xfrm>
            <a:off x="1701012" y="3070159"/>
            <a:ext cx="47521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Brian Mark Anderson, PhD</a:t>
            </a:r>
          </a:p>
          <a:p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</a:t>
            </a:r>
            <a:r>
              <a:rPr lang="en-US" sz="2000" baseline="30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solidFill>
                  <a:srgbClr val="58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2022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Chapel Hill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0632B-1497-964F-B7ED-194E568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4" y="4764967"/>
            <a:ext cx="4398484" cy="123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213CD-9598-3945-BF40-8E23495404F3}"/>
              </a:ext>
            </a:extLst>
          </p:cNvPr>
          <p:cNvSpPr txBox="1"/>
          <p:nvPr/>
        </p:nvSpPr>
        <p:spPr>
          <a:xfrm>
            <a:off x="720436" y="691481"/>
            <a:ext cx="107649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AI Basics: Making </a:t>
            </a:r>
            <a:r>
              <a:rPr lang="en-US" sz="5400" b="1" dirty="0" err="1">
                <a:solidFill>
                  <a:srgbClr val="007DBA"/>
                </a:solidFill>
                <a:latin typeface="Arial"/>
                <a:cs typeface="Arial"/>
              </a:rPr>
              <a:t>Tensorflow</a:t>
            </a:r>
            <a:r>
              <a:rPr lang="en-US" sz="5400" b="1" dirty="0">
                <a:solidFill>
                  <a:srgbClr val="007DBA"/>
                </a:solidFill>
                <a:latin typeface="Arial"/>
                <a:cs typeface="Arial"/>
              </a:rPr>
              <a:t> Work with Medicine</a:t>
            </a:r>
            <a:endParaRPr lang="en-US" sz="5400" b="1" dirty="0">
              <a:solidFill>
                <a:srgbClr val="007D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560D5116-200B-81FC-E529-484DD376B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"/>
          <a:stretch>
            <a:fillRect/>
          </a:stretch>
        </p:blipFill>
        <p:spPr>
          <a:xfrm>
            <a:off x="208023" y="2658426"/>
            <a:ext cx="1492989" cy="1923040"/>
          </a:xfrm>
          <a:custGeom>
            <a:avLst/>
            <a:gdLst>
              <a:gd name="connsiteX0" fmla="*/ 1864135 w 3728270"/>
              <a:gd name="connsiteY0" fmla="*/ 0 h 4802186"/>
              <a:gd name="connsiteX1" fmla="*/ 3728270 w 3728270"/>
              <a:gd name="connsiteY1" fmla="*/ 2401093 h 4802186"/>
              <a:gd name="connsiteX2" fmla="*/ 1864135 w 3728270"/>
              <a:gd name="connsiteY2" fmla="*/ 4802186 h 4802186"/>
              <a:gd name="connsiteX3" fmla="*/ 0 w 3728270"/>
              <a:gd name="connsiteY3" fmla="*/ 2401093 h 4802186"/>
              <a:gd name="connsiteX4" fmla="*/ 1864135 w 3728270"/>
              <a:gd name="connsiteY4" fmla="*/ 0 h 480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8270" h="4802186">
                <a:moveTo>
                  <a:pt x="1864135" y="0"/>
                </a:moveTo>
                <a:cubicBezTo>
                  <a:pt x="2893668" y="0"/>
                  <a:pt x="3728270" y="1075006"/>
                  <a:pt x="3728270" y="2401093"/>
                </a:cubicBezTo>
                <a:cubicBezTo>
                  <a:pt x="3728270" y="3727180"/>
                  <a:pt x="2893668" y="4802186"/>
                  <a:pt x="1864135" y="4802186"/>
                </a:cubicBezTo>
                <a:cubicBezTo>
                  <a:pt x="834602" y="4802186"/>
                  <a:pt x="0" y="3727180"/>
                  <a:pt x="0" y="2401093"/>
                </a:cubicBezTo>
                <a:cubicBezTo>
                  <a:pt x="0" y="1075006"/>
                  <a:pt x="834602" y="0"/>
                  <a:pt x="1864135" y="0"/>
                </a:cubicBezTo>
                <a:close/>
              </a:path>
            </a:pathLst>
          </a:cu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7007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991-F9DF-9BF5-4501-6B40718A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to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1E75-20C1-968E-EFD2-C9F3AD2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want to just talk</a:t>
            </a:r>
          </a:p>
          <a:p>
            <a:r>
              <a:rPr lang="en-US" dirty="0"/>
              <a:t>Want you to leave with something useful</a:t>
            </a:r>
          </a:p>
        </p:txBody>
      </p:sp>
      <p:pic>
        <p:nvPicPr>
          <p:cNvPr id="1026" name="Picture 2" descr="Man Standing Crossroads: Over 2,024 Royalty-Free Licensable ...">
            <a:extLst>
              <a:ext uri="{FF2B5EF4-FFF2-40B4-BE49-F238E27FC236}">
                <a16:creationId xmlns:a16="http://schemas.microsoft.com/office/drawing/2014/main" id="{B193F00F-7CC5-2B65-79DF-B41F4AD8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567" y="3015049"/>
            <a:ext cx="4144760" cy="33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B046-FEBD-5AB4-FBF3-B46C0727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5E3A-9791-FF29-AB87-CB537C09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How do I convert DICOM into more wieldy format (</a:t>
            </a:r>
            <a:r>
              <a:rPr lang="en-US" dirty="0" err="1"/>
              <a:t>Nifti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Images and RT Structures</a:t>
            </a:r>
          </a:p>
          <a:p>
            <a:endParaRPr lang="en-US" dirty="0"/>
          </a:p>
          <a:p>
            <a:r>
              <a:rPr lang="en-US" dirty="0"/>
              <a:t>2) How do I create </a:t>
            </a:r>
            <a:r>
              <a:rPr lang="en-US" dirty="0" err="1"/>
              <a:t>Tensorflow</a:t>
            </a:r>
            <a:r>
              <a:rPr lang="en-US" dirty="0"/>
              <a:t> records?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Nifti</a:t>
            </a:r>
            <a:r>
              <a:rPr lang="en-US" dirty="0"/>
              <a:t>, toxicity scoring, anything</a:t>
            </a:r>
          </a:p>
          <a:p>
            <a:endParaRPr lang="en-US" dirty="0"/>
          </a:p>
          <a:p>
            <a:r>
              <a:rPr lang="en-US" dirty="0"/>
              <a:t>3) How do I make a generator from these records</a:t>
            </a:r>
          </a:p>
          <a:p>
            <a:pPr lvl="1"/>
            <a:r>
              <a:rPr lang="en-US" dirty="0"/>
              <a:t>For model training you need an example generator</a:t>
            </a:r>
          </a:p>
          <a:p>
            <a:endParaRPr lang="en-US" dirty="0"/>
          </a:p>
          <a:p>
            <a:r>
              <a:rPr lang="en-US" dirty="0"/>
              <a:t>4) How do I make a model!</a:t>
            </a:r>
          </a:p>
          <a:p>
            <a:pPr lvl="1"/>
            <a:r>
              <a:rPr lang="en-US" dirty="0"/>
              <a:t>That’s the whole goal isn’t it?</a:t>
            </a:r>
          </a:p>
        </p:txBody>
      </p:sp>
    </p:spTree>
    <p:extLst>
      <p:ext uri="{BB962C8B-B14F-4D97-AF65-F5344CB8AC3E}">
        <p14:creationId xmlns:p14="http://schemas.microsoft.com/office/powerpoint/2010/main" val="397250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C0E-89C8-E78E-FEA8-4696FCD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FC9E-315D-B103-0FF8-9A75C49E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everything I make is publicly </a:t>
            </a:r>
            <a:r>
              <a:rPr lang="en-US"/>
              <a:t>available.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workshop is here: </a:t>
            </a:r>
            <a:r>
              <a:rPr lang="en-US" dirty="0">
                <a:hlinkClick r:id="rId2"/>
              </a:rPr>
              <a:t>https://github.com/BrianMAnderson/2025.02.17_WIMP_Workshop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Want to run this with your own data? Great!</a:t>
            </a:r>
          </a:p>
          <a:p>
            <a:r>
              <a:rPr lang="en-US" dirty="0">
                <a:hlinkClick r:id="rId3"/>
              </a:rPr>
              <a:t>https://youtu.be/BfCbh96QfF4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How do to this workshop?</vt:lpstr>
      <vt:lpstr>Main takeaways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Anderson</dc:creator>
  <cp:lastModifiedBy>Brian Anderson</cp:lastModifiedBy>
  <cp:revision>4</cp:revision>
  <dcterms:created xsi:type="dcterms:W3CDTF">2025-02-24T00:59:19Z</dcterms:created>
  <dcterms:modified xsi:type="dcterms:W3CDTF">2025-02-24T01:15:00Z</dcterms:modified>
</cp:coreProperties>
</file>