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8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257A-C8E4-688C-DA66-961E74C97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E49EA-B029-6403-B144-881D1493D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414CB-E7A8-DBEB-557E-B6060510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98A-2801-4198-8460-2CF223B48C3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ED482-EB6C-251F-A8D9-BBFD8D45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93237-51E8-8382-236F-DA10D4A5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2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E924-FAA1-6E73-EA8E-11031EF7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D11D9-DEE4-C488-6688-CD5C7B522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3A206-AF94-D68C-B032-00E8C19F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98A-2801-4198-8460-2CF223B48C3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9616D-4F3C-810F-0A9B-6044834D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59001-1F78-26C8-8E7C-77A980E6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0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A4BCB-151B-6270-0B2F-8B26E8A2B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ACE82-1CEC-9C71-25B6-EB1C8C985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EC224-EA47-960F-AE43-D028EB87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98A-2801-4198-8460-2CF223B48C3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7902A-6781-8085-5B6E-A31C1067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6440F-4D24-5941-4B3D-1FBD9CDA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6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ECD6-2718-DC08-DCDB-A1912FBE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7FB53-A649-B70D-F81B-A754A0FE9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A3DB0-70A7-3EF8-72CC-747D237B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98A-2801-4198-8460-2CF223B48C3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0BD98-7962-9DA7-B8E0-C67111F1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3A0CD-8A11-2512-E20E-5D4DFE60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5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EACA-29ED-B3CF-9C69-68D80A1B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5595B-0341-907A-9F9A-951E802D3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DDEB9-B552-1ACD-D9C0-6542F402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98A-2801-4198-8460-2CF223B48C3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62B6E-0743-7BEE-38CA-FD9D27F7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78E8C-EECD-7E83-9A25-69C2044C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0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F12EB-A65A-5079-DF59-5ECE61B5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8B7F-1831-99FC-D023-E5AD33BAF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8FE38-6A8A-363D-7B63-E7EF64C69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12BA8-6298-42CF-CF1F-9F833575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98A-2801-4198-8460-2CF223B48C3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BEE4C-C53E-956D-D4FD-A790727A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87E86-D179-F9D5-6856-2566BEF5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4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5BD8-9639-F72A-043C-399E40CD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0A3E8-222B-71BE-D987-F3A7F815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872B6-4FF7-2649-1880-1A4489B70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1663A-80A0-2F0E-A12D-A35C61213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5B66C-931A-5662-FE5A-82E7D03BC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D7450-EECA-C3A0-372F-9A547C22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98A-2801-4198-8460-2CF223B48C3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335A7-7B28-8B61-7630-8277C1FE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F07A0-F987-BA6A-9A7F-D0D62E1F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2066-972E-59CB-D410-8B31FA6F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BCB28-AB7C-6684-82E6-D7E2FE08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98A-2801-4198-8460-2CF223B48C3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227E0-52A6-BB82-51F3-606373E2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1A8D3-4076-4590-054E-E26F49A1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4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EFE09-95B8-735E-FE48-612BBD57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98A-2801-4198-8460-2CF223B48C3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5877D-2FD5-D132-03C2-765FC42C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B907A-1CAE-6B8C-9761-521BF4EF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5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C1E9-1318-4021-D2FD-3C25E128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49281-72CE-C3A7-6006-2C6A3F660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DEFCB-D2E0-70AE-81E2-10C60FF35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F8EAB-768E-BF85-F3BB-51186F01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98A-2801-4198-8460-2CF223B48C3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CF68-7294-89A7-CD66-1E910AEF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53946-422D-EA23-D363-876D639C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7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7509-DBE4-8B6A-A24A-90A5D64C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DE4BF-0A3F-0579-1F57-32C36C08A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24B3A-01C7-0BF8-8767-76B92340C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2DC78-4F67-B920-839D-EE672897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98A-2801-4198-8460-2CF223B48C3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53CD7-2AC1-D8EE-1503-C1596910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19995-3E1C-1200-CB66-BB701C2F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1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531D7-B54C-F4C8-FA95-89B8468F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60D21-6CC3-1596-E930-EDEF07383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B7D54-575C-F03F-CF41-83A5B91AB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A498A-2801-4198-8460-2CF223B48C3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E974B-72FA-6E05-BB57-E6E707F28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48E53-59CC-DEF3-EC2C-F3023AF75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5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fCbh96QfF4" TargetMode="External"/><Relationship Id="rId2" Type="http://schemas.openxmlformats.org/officeDocument/2006/relationships/hyperlink" Target="https://github.com/BrianMAnderson/2025.02.17_WIMP_Worksho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173-8AC7-4236-B89E-5E6DC9142DC2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A12DA-57F9-4547-A272-F112BE0E0580}"/>
              </a:ext>
            </a:extLst>
          </p:cNvPr>
          <p:cNvSpPr txBox="1"/>
          <p:nvPr/>
        </p:nvSpPr>
        <p:spPr>
          <a:xfrm>
            <a:off x="720436" y="3273421"/>
            <a:ext cx="51483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Brian Mark Anderson, PhD</a:t>
            </a:r>
          </a:p>
          <a:p>
            <a:r>
              <a:rPr lang="en-US" sz="2000" dirty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Winter Institute of Medical Physics (WIMP)</a:t>
            </a:r>
          </a:p>
          <a:p>
            <a:r>
              <a:rPr lang="en-US" sz="2000" dirty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24</a:t>
            </a:r>
            <a:r>
              <a:rPr lang="en-US" sz="2000" baseline="30000" dirty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2025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North Carolina Chapel Hill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1213CD-9598-3945-BF40-8E23495404F3}"/>
              </a:ext>
            </a:extLst>
          </p:cNvPr>
          <p:cNvSpPr txBox="1"/>
          <p:nvPr/>
        </p:nvSpPr>
        <p:spPr>
          <a:xfrm>
            <a:off x="720436" y="691481"/>
            <a:ext cx="10764982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b="1" dirty="0">
                <a:solidFill>
                  <a:srgbClr val="007DBA"/>
                </a:solidFill>
                <a:latin typeface="Arial"/>
                <a:cs typeface="Arial"/>
              </a:rPr>
              <a:t>AI Basics: Making </a:t>
            </a:r>
            <a:r>
              <a:rPr lang="en-US" sz="5400" b="1" dirty="0" err="1">
                <a:solidFill>
                  <a:srgbClr val="007DBA"/>
                </a:solidFill>
                <a:latin typeface="Arial"/>
                <a:cs typeface="Arial"/>
              </a:rPr>
              <a:t>Tensorflow</a:t>
            </a:r>
            <a:r>
              <a:rPr lang="en-US" sz="5400" b="1" dirty="0">
                <a:solidFill>
                  <a:srgbClr val="007DBA"/>
                </a:solidFill>
                <a:latin typeface="Arial"/>
                <a:cs typeface="Arial"/>
              </a:rPr>
              <a:t> Work with Medicine</a:t>
            </a:r>
            <a:endParaRPr lang="en-US" sz="5400" b="1" dirty="0">
              <a:solidFill>
                <a:srgbClr val="007D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72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E991-F9DF-9BF5-4501-6B40718A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to this workshop?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71E75-20C1-968E-EFD2-C9F3AD220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want to just talk</a:t>
            </a:r>
          </a:p>
          <a:p>
            <a:r>
              <a:rPr lang="en-US" dirty="0"/>
              <a:t>Want you to leave with something useful</a:t>
            </a:r>
          </a:p>
        </p:txBody>
      </p:sp>
      <p:pic>
        <p:nvPicPr>
          <p:cNvPr id="1026" name="Picture 2" descr="Man Standing Crossroads: Over 2,024 Royalty-Free Licensable ...">
            <a:extLst>
              <a:ext uri="{FF2B5EF4-FFF2-40B4-BE49-F238E27FC236}">
                <a16:creationId xmlns:a16="http://schemas.microsoft.com/office/drawing/2014/main" id="{B193F00F-7CC5-2B65-79DF-B41F4AD8C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567" y="3015049"/>
            <a:ext cx="4144760" cy="339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38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B046-FEBD-5AB4-FBF3-B46C0727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E5E3A-9791-FF29-AB87-CB537C096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1) How do I convert DICOM into more wieldy format (</a:t>
            </a:r>
            <a:r>
              <a:rPr lang="en-US" dirty="0" err="1"/>
              <a:t>Nifti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Images and RT Structures</a:t>
            </a:r>
          </a:p>
          <a:p>
            <a:endParaRPr lang="en-US" dirty="0"/>
          </a:p>
          <a:p>
            <a:r>
              <a:rPr lang="en-US" dirty="0"/>
              <a:t>2) How do I create </a:t>
            </a:r>
            <a:r>
              <a:rPr lang="en-US" dirty="0" err="1"/>
              <a:t>Tensorflow</a:t>
            </a:r>
            <a:r>
              <a:rPr lang="en-US" dirty="0"/>
              <a:t> records?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Nifti</a:t>
            </a:r>
            <a:r>
              <a:rPr lang="en-US" dirty="0"/>
              <a:t>, toxicity scoring, anything</a:t>
            </a:r>
          </a:p>
          <a:p>
            <a:endParaRPr lang="en-US" dirty="0"/>
          </a:p>
          <a:p>
            <a:r>
              <a:rPr lang="en-US" dirty="0"/>
              <a:t>3) How do I make a generator from these records</a:t>
            </a:r>
          </a:p>
          <a:p>
            <a:pPr lvl="1"/>
            <a:r>
              <a:rPr lang="en-US" dirty="0"/>
              <a:t>For model training you need an example generator</a:t>
            </a:r>
          </a:p>
          <a:p>
            <a:endParaRPr lang="en-US" dirty="0"/>
          </a:p>
          <a:p>
            <a:r>
              <a:rPr lang="en-US" dirty="0"/>
              <a:t>4) How do I make a model!</a:t>
            </a:r>
          </a:p>
          <a:p>
            <a:pPr lvl="1"/>
            <a:r>
              <a:rPr lang="en-US" dirty="0"/>
              <a:t>That’s the whole goal isn’t it?</a:t>
            </a:r>
          </a:p>
        </p:txBody>
      </p:sp>
    </p:spTree>
    <p:extLst>
      <p:ext uri="{BB962C8B-B14F-4D97-AF65-F5344CB8AC3E}">
        <p14:creationId xmlns:p14="http://schemas.microsoft.com/office/powerpoint/2010/main" val="397250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0C0E-89C8-E78E-FEA8-4696FCD8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1FC9E-315D-B103-0FF8-9A75C49E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everything I make is publicly </a:t>
            </a:r>
            <a:r>
              <a:rPr lang="en-US"/>
              <a:t>available.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workshop is here: </a:t>
            </a:r>
            <a:r>
              <a:rPr lang="en-US" dirty="0">
                <a:hlinkClick r:id="rId2"/>
              </a:rPr>
              <a:t>https://github.com/BrianMAnderson/2025.02.17_WIMP_Workshop</a:t>
            </a:r>
            <a:endParaRPr lang="en-US" dirty="0"/>
          </a:p>
          <a:p>
            <a:endParaRPr lang="en-US" dirty="0"/>
          </a:p>
          <a:p>
            <a:r>
              <a:rPr lang="en-US" dirty="0"/>
              <a:t>Want to run this with your own data? Great!</a:t>
            </a:r>
          </a:p>
          <a:p>
            <a:r>
              <a:rPr lang="en-US" dirty="0">
                <a:hlinkClick r:id="rId3"/>
              </a:rPr>
              <a:t>https://youtu.be/BfCbh96QfF4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3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168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How do to this workshop?</vt:lpstr>
      <vt:lpstr>Main takeaways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Anderson</dc:creator>
  <cp:lastModifiedBy>Brian Anderson</cp:lastModifiedBy>
  <cp:revision>6</cp:revision>
  <dcterms:created xsi:type="dcterms:W3CDTF">2025-02-24T00:59:19Z</dcterms:created>
  <dcterms:modified xsi:type="dcterms:W3CDTF">2025-02-24T01:20:05Z</dcterms:modified>
</cp:coreProperties>
</file>