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8D4E-645F-41FF-ABD6-DD5E35BF8B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91ED-1CD6-45D9-8D42-49087AB3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8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8D4E-645F-41FF-ABD6-DD5E35BF8B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91ED-1CD6-45D9-8D42-49087AB3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3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8D4E-645F-41FF-ABD6-DD5E35BF8B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91ED-1CD6-45D9-8D42-49087AB3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8D4E-645F-41FF-ABD6-DD5E35BF8B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91ED-1CD6-45D9-8D42-49087AB3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4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8D4E-645F-41FF-ABD6-DD5E35BF8B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91ED-1CD6-45D9-8D42-49087AB3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8D4E-645F-41FF-ABD6-DD5E35BF8B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91ED-1CD6-45D9-8D42-49087AB3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8D4E-645F-41FF-ABD6-DD5E35BF8B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91ED-1CD6-45D9-8D42-49087AB3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4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8D4E-645F-41FF-ABD6-DD5E35BF8B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91ED-1CD6-45D9-8D42-49087AB3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8D4E-645F-41FF-ABD6-DD5E35BF8B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91ED-1CD6-45D9-8D42-49087AB3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8D4E-645F-41FF-ABD6-DD5E35BF8B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91ED-1CD6-45D9-8D42-49087AB3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8D4E-645F-41FF-ABD6-DD5E35BF8B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91ED-1CD6-45D9-8D42-49087AB3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8D4E-645F-41FF-ABD6-DD5E35BF8B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91ED-1CD6-45D9-8D42-49087AB3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rainiac2.mit.edu/isbi_challen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 Prediction Walkthrough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Anderson, 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training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66456"/>
              </p:ext>
            </p:extLst>
          </p:nvPr>
        </p:nvGraphicFramePr>
        <p:xfrm>
          <a:off x="430925" y="1974789"/>
          <a:ext cx="5665076" cy="3005239"/>
        </p:xfrm>
        <a:graphic>
          <a:graphicData uri="http://schemas.openxmlformats.org/drawingml/2006/table">
            <a:tbl>
              <a:tblPr firstRow="1" firstCol="1" bandRow="1"/>
              <a:tblGrid>
                <a:gridCol w="2163321">
                  <a:extLst>
                    <a:ext uri="{9D8B030D-6E8A-4147-A177-3AD203B41FA5}">
                      <a16:colId xmlns:a16="http://schemas.microsoft.com/office/drawing/2014/main" val="341902303"/>
                    </a:ext>
                  </a:extLst>
                </a:gridCol>
                <a:gridCol w="1781051">
                  <a:extLst>
                    <a:ext uri="{9D8B030D-6E8A-4147-A177-3AD203B41FA5}">
                      <a16:colId xmlns:a16="http://schemas.microsoft.com/office/drawing/2014/main" val="3553514704"/>
                    </a:ext>
                  </a:extLst>
                </a:gridCol>
                <a:gridCol w="1720704">
                  <a:extLst>
                    <a:ext uri="{9D8B030D-6E8A-4147-A177-3AD203B41FA5}">
                      <a16:colId xmlns:a16="http://schemas.microsoft.com/office/drawing/2014/main" val="1919794118"/>
                    </a:ext>
                  </a:extLst>
                </a:gridCol>
              </a:tblGrid>
              <a:tr h="929477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Information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818371"/>
                  </a:ext>
                </a:extLst>
              </a:tr>
              <a:tr h="10312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60747"/>
                  </a:ext>
                </a:extLst>
              </a:tr>
              <a:tr h="5222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ISBI Challenge*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69886"/>
                  </a:ext>
                </a:extLst>
              </a:tr>
              <a:tr h="5222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Augmentations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5658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63162" y="184414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14871" y="184414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55651" y="5958945"/>
            <a:ext cx="425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http://brainiac2.mit.edu/isbi_challenge/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16" y="2350748"/>
            <a:ext cx="2753916" cy="274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534" y="2350748"/>
            <a:ext cx="273787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5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‘Shallow net’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619" y="1513491"/>
            <a:ext cx="1257751" cy="520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7927701" y="561875"/>
            <a:ext cx="1506930" cy="6239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1804" y="1931831"/>
            <a:ext cx="21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more familiar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61350" y="4243349"/>
            <a:ext cx="1828321" cy="1315600"/>
            <a:chOff x="5561350" y="4243349"/>
            <a:chExt cx="1828321" cy="1315600"/>
          </a:xfrm>
        </p:grpSpPr>
        <p:sp>
          <p:nvSpPr>
            <p:cNvPr id="8" name="TextBox 7"/>
            <p:cNvSpPr txBox="1"/>
            <p:nvPr/>
          </p:nvSpPr>
          <p:spPr>
            <a:xfrm>
              <a:off x="5561350" y="5189617"/>
              <a:ext cx="1828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Layer_0 Encoding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0"/>
            </p:cNvCxnSpPr>
            <p:nvPr/>
          </p:nvCxnSpPr>
          <p:spPr>
            <a:xfrm flipH="1" flipV="1">
              <a:off x="6096000" y="4284270"/>
              <a:ext cx="379511" cy="90534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6475511" y="4243349"/>
              <a:ext cx="343525" cy="946268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647273" y="2608622"/>
            <a:ext cx="1336904" cy="1123793"/>
            <a:chOff x="6647273" y="2608622"/>
            <a:chExt cx="1336904" cy="1123793"/>
          </a:xfrm>
        </p:grpSpPr>
        <p:sp>
          <p:nvSpPr>
            <p:cNvPr id="16" name="TextBox 15"/>
            <p:cNvSpPr txBox="1"/>
            <p:nvPr/>
          </p:nvSpPr>
          <p:spPr>
            <a:xfrm>
              <a:off x="6647273" y="2608622"/>
              <a:ext cx="133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 Pooling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>
              <a:off x="7315725" y="2977954"/>
              <a:ext cx="0" cy="75446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8134153" y="2608622"/>
            <a:ext cx="1366080" cy="996394"/>
            <a:chOff x="8134153" y="2608622"/>
            <a:chExt cx="1366080" cy="996394"/>
          </a:xfrm>
        </p:grpSpPr>
        <p:sp>
          <p:nvSpPr>
            <p:cNvPr id="17" name="TextBox 16"/>
            <p:cNvSpPr txBox="1"/>
            <p:nvPr/>
          </p:nvSpPr>
          <p:spPr>
            <a:xfrm>
              <a:off x="8134153" y="2608622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 Sampling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8681166" y="2977954"/>
              <a:ext cx="136027" cy="62706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612028" y="4484885"/>
            <a:ext cx="625492" cy="1074064"/>
            <a:chOff x="7612028" y="4484885"/>
            <a:chExt cx="625492" cy="1074064"/>
          </a:xfrm>
        </p:grpSpPr>
        <p:sp>
          <p:nvSpPr>
            <p:cNvPr id="25" name="TextBox 24"/>
            <p:cNvSpPr txBox="1"/>
            <p:nvPr/>
          </p:nvSpPr>
          <p:spPr>
            <a:xfrm>
              <a:off x="7612028" y="5189617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7924321" y="4484885"/>
              <a:ext cx="453" cy="70473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9236186" y="4243349"/>
            <a:ext cx="1974195" cy="1338454"/>
            <a:chOff x="9236186" y="4243349"/>
            <a:chExt cx="1974195" cy="1338454"/>
          </a:xfrm>
        </p:grpSpPr>
        <p:sp>
          <p:nvSpPr>
            <p:cNvPr id="29" name="TextBox 28"/>
            <p:cNvSpPr txBox="1"/>
            <p:nvPr/>
          </p:nvSpPr>
          <p:spPr>
            <a:xfrm>
              <a:off x="9236186" y="5212471"/>
              <a:ext cx="19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Layer_0 </a:t>
              </a:r>
              <a:r>
                <a:rPr lang="en-US" dirty="0" err="1" smtClean="0"/>
                <a:t>Dencoding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9" idx="0"/>
            </p:cNvCxnSpPr>
            <p:nvPr/>
          </p:nvCxnSpPr>
          <p:spPr>
            <a:xfrm flipH="1" flipV="1">
              <a:off x="9500233" y="4269821"/>
              <a:ext cx="723051" cy="94265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0"/>
            </p:cNvCxnSpPr>
            <p:nvPr/>
          </p:nvCxnSpPr>
          <p:spPr>
            <a:xfrm flipV="1">
              <a:off x="10223284" y="4284270"/>
              <a:ext cx="570635" cy="92820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9" idx="0"/>
            </p:cNvCxnSpPr>
            <p:nvPr/>
          </p:nvCxnSpPr>
          <p:spPr>
            <a:xfrm flipV="1">
              <a:off x="10223284" y="4243349"/>
              <a:ext cx="0" cy="96912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65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rate</a:t>
            </a:r>
          </a:p>
          <a:p>
            <a:r>
              <a:rPr lang="en-US" dirty="0" smtClean="0"/>
              <a:t>Number of epochs</a:t>
            </a:r>
          </a:p>
          <a:p>
            <a:r>
              <a:rPr lang="en-US" dirty="0" err="1" smtClean="0"/>
              <a:t>Steps_per_epoch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strike="sngStrike" dirty="0" err="1" smtClean="0"/>
              <a:t>Loss_function</a:t>
            </a:r>
            <a:endParaRPr lang="en-US" strike="sngStrike" dirty="0" smtClean="0"/>
          </a:p>
          <a:p>
            <a:r>
              <a:rPr lang="en-US" dirty="0" err="1" smtClean="0"/>
              <a:t>Batch_normalization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64826" y="797073"/>
            <a:ext cx="3013290" cy="3104801"/>
            <a:chOff x="5464826" y="785555"/>
            <a:chExt cx="3013290" cy="31048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50374"/>
            <a:stretch/>
          </p:blipFill>
          <p:spPr>
            <a:xfrm>
              <a:off x="5464826" y="1263533"/>
              <a:ext cx="3013290" cy="262682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20679" y="785555"/>
              <a:ext cx="1101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Lr</a:t>
              </a:r>
              <a:r>
                <a:rPr lang="en-US" sz="2400" dirty="0" smtClean="0"/>
                <a:t> = 0.1</a:t>
              </a:r>
              <a:endParaRPr lang="en-US" sz="24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0103"/>
          <a:stretch/>
        </p:blipFill>
        <p:spPr>
          <a:xfrm>
            <a:off x="5464826" y="4006735"/>
            <a:ext cx="3013290" cy="264115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601882" y="797072"/>
            <a:ext cx="2978149" cy="5850815"/>
            <a:chOff x="8601882" y="797072"/>
            <a:chExt cx="2978149" cy="585081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1882" y="1275051"/>
              <a:ext cx="2978149" cy="537283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384673" y="797072"/>
              <a:ext cx="1412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Lr</a:t>
              </a:r>
              <a:r>
                <a:rPr lang="en-US" sz="2400" dirty="0" smtClean="0"/>
                <a:t> = 0.001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409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results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39" y="3900597"/>
            <a:ext cx="4819816" cy="22396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193" y="596107"/>
            <a:ext cx="6648450" cy="1162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97586" y="415636"/>
            <a:ext cx="814647" cy="9190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39" y="1690688"/>
            <a:ext cx="4894575" cy="22506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019" y="2790126"/>
            <a:ext cx="4918369" cy="23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Add/remove layers, change number of filter banks</a:t>
            </a:r>
          </a:p>
          <a:p>
            <a:endParaRPr lang="en-US" dirty="0" smtClean="0"/>
          </a:p>
          <a:p>
            <a:r>
              <a:rPr lang="en-US" dirty="0" smtClean="0"/>
              <a:t>Change learning rate, try without </a:t>
            </a:r>
            <a:r>
              <a:rPr lang="en-US" dirty="0" err="1" smtClean="0"/>
              <a:t>batch_normalization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who can make the best model!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Cell Prediction Walkthrough</vt:lpstr>
      <vt:lpstr>Loading training data</vt:lpstr>
      <vt:lpstr>Creating model</vt:lpstr>
      <vt:lpstr>Hyper parameters</vt:lpstr>
      <vt:lpstr>Visualize results</vt:lpstr>
      <vt:lpstr>Try things out</vt:lpstr>
    </vt:vector>
  </TitlesOfParts>
  <Company>M. D. Anderson Cancer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Anderson,Brian M</dc:creator>
  <cp:lastModifiedBy>Anderson,Brian M</cp:lastModifiedBy>
  <cp:revision>7</cp:revision>
  <dcterms:created xsi:type="dcterms:W3CDTF">2019-05-16T14:15:14Z</dcterms:created>
  <dcterms:modified xsi:type="dcterms:W3CDTF">2019-05-16T15:11:11Z</dcterms:modified>
</cp:coreProperties>
</file>