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58" r:id="rId5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EC823-D5C6-EB21-4546-EA8593946B2B}"/>
              </a:ext>
            </a:extLst>
          </p:cNvPr>
          <p:cNvGrpSpPr/>
          <p:nvPr/>
        </p:nvGrpSpPr>
        <p:grpSpPr>
          <a:xfrm>
            <a:off x="291812" y="3905476"/>
            <a:ext cx="16362904" cy="12710778"/>
            <a:chOff x="291812" y="3905476"/>
            <a:chExt cx="16362904" cy="127107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05476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A8A93A-8555-1BA2-0C4A-84895764E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068" y="4379797"/>
              <a:ext cx="6168189" cy="424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EE57A0-0C85-C400-2B8C-0EB77D0ED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893" b="2349"/>
            <a:stretch/>
          </p:blipFill>
          <p:spPr>
            <a:xfrm>
              <a:off x="10379690" y="4454683"/>
              <a:ext cx="6265585" cy="39287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58D1EBE-1E2A-AB7E-8121-B5B3C8FDE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68" y="12722369"/>
              <a:ext cx="6168189" cy="3893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B5BFCF-7873-DB89-8197-1E0B435DFA0D}"/>
              </a:ext>
            </a:extLst>
          </p:cNvPr>
          <p:cNvGrpSpPr/>
          <p:nvPr/>
        </p:nvGrpSpPr>
        <p:grpSpPr>
          <a:xfrm>
            <a:off x="422628" y="8561766"/>
            <a:ext cx="18201023" cy="4063784"/>
            <a:chOff x="422628" y="8561766"/>
            <a:chExt cx="18201023" cy="4063784"/>
          </a:xfrm>
        </p:grpSpPr>
        <p:pic>
          <p:nvPicPr>
            <p:cNvPr id="4" name="Picture 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9FB0CDB6-9242-58E2-1532-155964F67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9" t="8859" r="20165" b="73911"/>
            <a:stretch/>
          </p:blipFill>
          <p:spPr>
            <a:xfrm>
              <a:off x="6803357" y="8561766"/>
              <a:ext cx="11820294" cy="1652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87B44F7-8C2F-7FEA-13E5-3425A4E2D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08" t="51628" r="19546" b="28866"/>
            <a:stretch/>
          </p:blipFill>
          <p:spPr>
            <a:xfrm>
              <a:off x="6803357" y="10593658"/>
              <a:ext cx="11820294" cy="1871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702E9D6-80B6-003C-6827-78480BF23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65"/>
            <a:stretch/>
          </p:blipFill>
          <p:spPr>
            <a:xfrm>
              <a:off x="422628" y="8561766"/>
              <a:ext cx="6291519" cy="406378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C40F74-78C4-3BAD-CF5A-4BF58EB54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94" r="18908" b="18705"/>
          <a:stretch/>
        </p:blipFill>
        <p:spPr>
          <a:xfrm>
            <a:off x="591570" y="2260846"/>
            <a:ext cx="7994869" cy="2400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68731-EBAA-AA39-44C9-7750A372F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78" t="50096" r="68144" b="15885"/>
          <a:stretch/>
        </p:blipFill>
        <p:spPr>
          <a:xfrm>
            <a:off x="10595328" y="2260846"/>
            <a:ext cx="4236351" cy="3413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4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70042-0D2B-1A2A-6403-CBA804B6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70" y="1137424"/>
            <a:ext cx="8639175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49B6A-08DE-9906-A9E9-D8A99B63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370" y="6190089"/>
            <a:ext cx="72390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E19FD-3439-FF40-2D17-E73D8851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370" y="11012991"/>
            <a:ext cx="11363325" cy="478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50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1" y="1828800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1" y="7680308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558" y="11453712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51" y="7680308"/>
            <a:ext cx="7191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27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7</cp:revision>
  <dcterms:created xsi:type="dcterms:W3CDTF">2022-08-03T22:26:15Z</dcterms:created>
  <dcterms:modified xsi:type="dcterms:W3CDTF">2023-02-09T23:58:01Z</dcterms:modified>
</cp:coreProperties>
</file>