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0" r:id="rId3"/>
    <p:sldId id="259" r:id="rId4"/>
    <p:sldId id="258" r:id="rId5"/>
    <p:sldId id="261" r:id="rId6"/>
  </p:sldIdLst>
  <p:sldSz cx="18288000" cy="1828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>
        <p:scale>
          <a:sx n="33" d="100"/>
          <a:sy n="33" d="100"/>
        </p:scale>
        <p:origin x="1208" y="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2992968"/>
            <a:ext cx="15544800" cy="6366933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9605435"/>
            <a:ext cx="13716000" cy="4415365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30B1A-49E1-4C40-9321-E95425B2047F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5710D-2883-47E0-8D0E-52D8C38F0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173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30B1A-49E1-4C40-9321-E95425B2047F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5710D-2883-47E0-8D0E-52D8C38F0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1" y="973667"/>
            <a:ext cx="3943350" cy="154982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1" y="973667"/>
            <a:ext cx="11601450" cy="1549823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30B1A-49E1-4C40-9321-E95425B2047F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5710D-2883-47E0-8D0E-52D8C38F0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770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30B1A-49E1-4C40-9321-E95425B2047F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5710D-2883-47E0-8D0E-52D8C38F0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782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6" y="4559305"/>
            <a:ext cx="15773400" cy="7607299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6" y="12238572"/>
            <a:ext cx="15773400" cy="4000499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/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30B1A-49E1-4C40-9321-E95425B2047F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5710D-2883-47E0-8D0E-52D8C38F0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838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4868333"/>
            <a:ext cx="7772400" cy="11603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4868333"/>
            <a:ext cx="7772400" cy="11603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30B1A-49E1-4C40-9321-E95425B2047F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5710D-2883-47E0-8D0E-52D8C38F0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753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973671"/>
            <a:ext cx="15773400" cy="35348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4" y="4483101"/>
            <a:ext cx="7736680" cy="2197099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4" y="6680200"/>
            <a:ext cx="7736680" cy="9825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1" y="4483101"/>
            <a:ext cx="7774782" cy="2197099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1" y="6680200"/>
            <a:ext cx="7774782" cy="9825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30B1A-49E1-4C40-9321-E95425B2047F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5710D-2883-47E0-8D0E-52D8C38F0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074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30B1A-49E1-4C40-9321-E95425B2047F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5710D-2883-47E0-8D0E-52D8C38F0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715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30B1A-49E1-4C40-9321-E95425B2047F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5710D-2883-47E0-8D0E-52D8C38F0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098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1219200"/>
            <a:ext cx="5898356" cy="42672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2633138"/>
            <a:ext cx="9258300" cy="12996333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2" y="5486400"/>
            <a:ext cx="5898356" cy="10164235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30B1A-49E1-4C40-9321-E95425B2047F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5710D-2883-47E0-8D0E-52D8C38F0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222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1219200"/>
            <a:ext cx="5898356" cy="42672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2633138"/>
            <a:ext cx="9258300" cy="12996333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2" y="5486400"/>
            <a:ext cx="5898356" cy="10164235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30B1A-49E1-4C40-9321-E95425B2047F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5710D-2883-47E0-8D0E-52D8C38F0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032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973671"/>
            <a:ext cx="15773400" cy="3534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4868333"/>
            <a:ext cx="15773400" cy="11603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16950271"/>
            <a:ext cx="41148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530B1A-49E1-4C40-9321-E95425B2047F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16950271"/>
            <a:ext cx="61722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16950271"/>
            <a:ext cx="41148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55710D-2883-47E0-8D0E-52D8C38F0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901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579EC823-D5C6-EB21-4546-EA8593946B2B}"/>
              </a:ext>
            </a:extLst>
          </p:cNvPr>
          <p:cNvGrpSpPr/>
          <p:nvPr/>
        </p:nvGrpSpPr>
        <p:grpSpPr>
          <a:xfrm>
            <a:off x="291812" y="3905476"/>
            <a:ext cx="16362904" cy="12710778"/>
            <a:chOff x="291812" y="3905476"/>
            <a:chExt cx="16362904" cy="1271077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377AC10-1741-1A23-F5B0-CEDAC2A9355F}"/>
                </a:ext>
              </a:extLst>
            </p:cNvPr>
            <p:cNvSpPr txBox="1"/>
            <p:nvPr/>
          </p:nvSpPr>
          <p:spPr>
            <a:xfrm rot="16200000">
              <a:off x="-30102" y="6034568"/>
              <a:ext cx="122860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Step 1</a:t>
              </a:r>
            </a:p>
          </p:txBody>
        </p:sp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3C4EC7A9-BA91-99D5-9D28-5E252FB513DF}"/>
                </a:ext>
              </a:extLst>
            </p:cNvPr>
            <p:cNvSpPr/>
            <p:nvPr/>
          </p:nvSpPr>
          <p:spPr>
            <a:xfrm>
              <a:off x="7291137" y="6155944"/>
              <a:ext cx="2923674" cy="925792"/>
            </a:xfrm>
            <a:prstGeom prst="rightArrow">
              <a:avLst>
                <a:gd name="adj1" fmla="val 59930"/>
                <a:gd name="adj2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Add templates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C14A766-6D6A-3E44-F9C4-7D4AC64060D1}"/>
                </a:ext>
              </a:extLst>
            </p:cNvPr>
            <p:cNvSpPr txBox="1"/>
            <p:nvPr/>
          </p:nvSpPr>
          <p:spPr>
            <a:xfrm rot="16200000">
              <a:off x="-30103" y="10186794"/>
              <a:ext cx="122860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Step 2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D5C1694-59F2-6CCE-C9A1-8FD106674EC8}"/>
                </a:ext>
              </a:extLst>
            </p:cNvPr>
            <p:cNvSpPr txBox="1"/>
            <p:nvPr/>
          </p:nvSpPr>
          <p:spPr>
            <a:xfrm>
              <a:off x="925780" y="8541354"/>
              <a:ext cx="594002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Add ROIs, change colors and types</a:t>
              </a:r>
            </a:p>
          </p:txBody>
        </p:sp>
        <p:sp>
          <p:nvSpPr>
            <p:cNvPr id="14" name="Arrow: Right 13">
              <a:extLst>
                <a:ext uri="{FF2B5EF4-FFF2-40B4-BE49-F238E27FC236}">
                  <a16:creationId xmlns:a16="http://schemas.microsoft.com/office/drawing/2014/main" id="{0AA90A15-3854-18D6-D0AD-48149E5E04F8}"/>
                </a:ext>
              </a:extLst>
            </p:cNvPr>
            <p:cNvSpPr/>
            <p:nvPr/>
          </p:nvSpPr>
          <p:spPr>
            <a:xfrm>
              <a:off x="7291137" y="10076446"/>
              <a:ext cx="2923674" cy="925791"/>
            </a:xfrm>
            <a:prstGeom prst="rightArrow">
              <a:avLst>
                <a:gd name="adj1" fmla="val 59930"/>
                <a:gd name="adj2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600" dirty="0"/>
                <a:t>Edit DICOM paths</a:t>
              </a:r>
            </a:p>
          </p:txBody>
        </p:sp>
        <p:pic>
          <p:nvPicPr>
            <p:cNvPr id="15" name="Picture 14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8D1C9070-7780-C666-2230-559D2234BF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25780" y="9040752"/>
              <a:ext cx="6300788" cy="3173955"/>
            </a:xfrm>
            <a:prstGeom prst="rect">
              <a:avLst/>
            </a:prstGeom>
          </p:spPr>
        </p:pic>
        <p:pic>
          <p:nvPicPr>
            <p:cNvPr id="16" name="Picture 15" descr="Graphical user interface, text&#10;&#10;Description automatically generated">
              <a:extLst>
                <a:ext uri="{FF2B5EF4-FFF2-40B4-BE49-F238E27FC236}">
                  <a16:creationId xmlns:a16="http://schemas.microsoft.com/office/drawing/2014/main" id="{13D8E86B-399F-1CFD-5D6B-88B0D5DF838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1065"/>
            <a:stretch/>
          </p:blipFill>
          <p:spPr>
            <a:xfrm>
              <a:off x="10363197" y="8383384"/>
              <a:ext cx="6291519" cy="4063784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376348C-E4FC-F5CC-B3F3-96D56B206035}"/>
                </a:ext>
              </a:extLst>
            </p:cNvPr>
            <p:cNvSpPr txBox="1"/>
            <p:nvPr/>
          </p:nvSpPr>
          <p:spPr>
            <a:xfrm rot="16200000">
              <a:off x="-30102" y="14260501"/>
              <a:ext cx="122860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Step 3</a:t>
              </a:r>
            </a:p>
          </p:txBody>
        </p:sp>
        <p:sp>
          <p:nvSpPr>
            <p:cNvPr id="19" name="Arrow: Right 18">
              <a:extLst>
                <a:ext uri="{FF2B5EF4-FFF2-40B4-BE49-F238E27FC236}">
                  <a16:creationId xmlns:a16="http://schemas.microsoft.com/office/drawing/2014/main" id="{B4F93925-8547-FF8E-658B-99567A8CD8D3}"/>
                </a:ext>
              </a:extLst>
            </p:cNvPr>
            <p:cNvSpPr/>
            <p:nvPr/>
          </p:nvSpPr>
          <p:spPr>
            <a:xfrm>
              <a:off x="7368191" y="13909935"/>
              <a:ext cx="2923674" cy="925792"/>
            </a:xfrm>
            <a:prstGeom prst="rightArrow">
              <a:avLst>
                <a:gd name="adj1" fmla="val 59930"/>
                <a:gd name="adj2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600" dirty="0"/>
                <a:t>Create RT File</a:t>
              </a:r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A6AC4170-AA53-05EE-3CFA-2B24E0CBC4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433488" y="12765295"/>
              <a:ext cx="6211787" cy="341391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D0B6DDC-2EE9-5161-5175-89BFDE9919C7}"/>
                </a:ext>
              </a:extLst>
            </p:cNvPr>
            <p:cNvSpPr txBox="1"/>
            <p:nvPr/>
          </p:nvSpPr>
          <p:spPr>
            <a:xfrm>
              <a:off x="925780" y="12195252"/>
              <a:ext cx="594002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Run DICOM server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5933EFB-BDC8-EC37-40CF-6DE575BB56E6}"/>
                </a:ext>
              </a:extLst>
            </p:cNvPr>
            <p:cNvSpPr txBox="1"/>
            <p:nvPr/>
          </p:nvSpPr>
          <p:spPr>
            <a:xfrm>
              <a:off x="1186228" y="3905476"/>
              <a:ext cx="594002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Start the program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DAA8A93A-8555-1BA2-0C4A-84895764E17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58068" y="4379797"/>
              <a:ext cx="6168189" cy="424572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8DEE57A0-0C85-C400-2B8C-0EB77D0ED83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r="1893" b="2349"/>
            <a:stretch/>
          </p:blipFill>
          <p:spPr>
            <a:xfrm>
              <a:off x="10379690" y="4454683"/>
              <a:ext cx="6265585" cy="392870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558D1EBE-1E2A-AB7E-8121-B5B3C8FDE26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58068" y="12722369"/>
              <a:ext cx="6168189" cy="389388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3430853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DB5BFCF-7873-DB89-8197-1E0B435DFA0D}"/>
              </a:ext>
            </a:extLst>
          </p:cNvPr>
          <p:cNvGrpSpPr/>
          <p:nvPr/>
        </p:nvGrpSpPr>
        <p:grpSpPr>
          <a:xfrm>
            <a:off x="422628" y="8561766"/>
            <a:ext cx="18201023" cy="4063784"/>
            <a:chOff x="422628" y="8561766"/>
            <a:chExt cx="18201023" cy="4063784"/>
          </a:xfrm>
        </p:grpSpPr>
        <p:pic>
          <p:nvPicPr>
            <p:cNvPr id="4" name="Picture 3" descr="Graphical user interface, text&#10;&#10;Description automatically generated">
              <a:extLst>
                <a:ext uri="{FF2B5EF4-FFF2-40B4-BE49-F238E27FC236}">
                  <a16:creationId xmlns:a16="http://schemas.microsoft.com/office/drawing/2014/main" id="{9FB0CDB6-9242-58E2-1532-155964F6703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089" t="8859" r="20165" b="73911"/>
            <a:stretch/>
          </p:blipFill>
          <p:spPr>
            <a:xfrm>
              <a:off x="6803357" y="8561766"/>
              <a:ext cx="11820294" cy="165274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5" name="Picture 4" descr="Graphical user interface, text&#10;&#10;Description automatically generated">
              <a:extLst>
                <a:ext uri="{FF2B5EF4-FFF2-40B4-BE49-F238E27FC236}">
                  <a16:creationId xmlns:a16="http://schemas.microsoft.com/office/drawing/2014/main" id="{587B44F7-8C2F-7FEA-13E5-3425A4E2DF6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708" t="51628" r="19546" b="28866"/>
            <a:stretch/>
          </p:blipFill>
          <p:spPr>
            <a:xfrm>
              <a:off x="6803357" y="10593658"/>
              <a:ext cx="11820294" cy="187103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6" name="Picture 5" descr="Graphical user interface, text&#10;&#10;Description automatically generated">
              <a:extLst>
                <a:ext uri="{FF2B5EF4-FFF2-40B4-BE49-F238E27FC236}">
                  <a16:creationId xmlns:a16="http://schemas.microsoft.com/office/drawing/2014/main" id="{5702E9D6-80B6-003C-6827-78480BF235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1065"/>
            <a:stretch/>
          </p:blipFill>
          <p:spPr>
            <a:xfrm>
              <a:off x="422628" y="8561766"/>
              <a:ext cx="6291519" cy="4063784"/>
            </a:xfrm>
            <a:prstGeom prst="rect">
              <a:avLst/>
            </a:prstGeom>
          </p:spPr>
        </p:pic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7AC40F74-78C4-3BAD-CF5A-4BF58EB5407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6994" r="18908" b="18705"/>
          <a:stretch/>
        </p:blipFill>
        <p:spPr>
          <a:xfrm>
            <a:off x="591570" y="2260846"/>
            <a:ext cx="7994869" cy="240036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8568731-EBAA-AA39-44C9-7750A372F8A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278" t="50096" r="68144" b="15885"/>
          <a:stretch/>
        </p:blipFill>
        <p:spPr>
          <a:xfrm>
            <a:off x="10595328" y="2260846"/>
            <a:ext cx="4236351" cy="341391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8247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CC70042-0D2B-1A2A-6403-CBA804B67E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2370" y="1137424"/>
            <a:ext cx="8639175" cy="29908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0549B6A-08DE-9906-A9E9-D8A99B6398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659" y="4128274"/>
            <a:ext cx="7239000" cy="34099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B6E19FD-3439-FF40-2D17-E73D8851FF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4659" y="8010323"/>
            <a:ext cx="6510297" cy="273945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" name="Picture 1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10417D0-8314-EB2C-63EF-69762740F0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24296" y="12748212"/>
            <a:ext cx="5038725" cy="318071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8720C1A-2BAA-7160-283D-4522D3C10458}"/>
              </a:ext>
            </a:extLst>
          </p:cNvPr>
          <p:cNvSpPr txBox="1"/>
          <p:nvPr/>
        </p:nvSpPr>
        <p:spPr>
          <a:xfrm>
            <a:off x="6634263" y="16504245"/>
            <a:ext cx="9144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Example of the program after providing a path for the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AbdPelvBladder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template. Note that the ‘Run DICOM server’ button has been depressed.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E2B47E4-7A2C-1F44-D14F-A16712CA5AC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4204" y="8770134"/>
            <a:ext cx="5946775" cy="1798320"/>
          </a:xfrm>
          <a:prstGeom prst="rect">
            <a:avLst/>
          </a:prstGeom>
          <a:noFill/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79A3C8E-94E7-C6A4-5CA6-0AE79EB21BE4}"/>
              </a:ext>
            </a:extLst>
          </p:cNvPr>
          <p:cNvSpPr txBox="1"/>
          <p:nvPr/>
        </p:nvSpPr>
        <p:spPr>
          <a:xfrm>
            <a:off x="8968902" y="10808143"/>
            <a:ext cx="9144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1000"/>
              </a:spcAft>
            </a:pPr>
            <a:r>
              <a:rPr lang="en-US" sz="1800" i="1" dirty="0">
                <a:solidFill>
                  <a:srgbClr val="44546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Example of the creation of an RT Structure file from the </a:t>
            </a:r>
            <a:r>
              <a:rPr lang="en-US" sz="1800" i="1" dirty="0" err="1">
                <a:solidFill>
                  <a:srgbClr val="44546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AbdPelv_Bladder</a:t>
            </a:r>
            <a:r>
              <a:rPr lang="en-US" sz="1800" i="1" dirty="0">
                <a:solidFill>
                  <a:srgbClr val="44546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template.</a:t>
            </a:r>
            <a:r>
              <a:rPr lang="en-US" sz="1600" i="0" dirty="0">
                <a:solidFill>
                  <a:srgbClr val="44546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r>
              <a:rPr lang="en-US" sz="1800" i="1" dirty="0">
                <a:solidFill>
                  <a:srgbClr val="44546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86504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9183CD8-AA51-F770-482B-EDCAE9CD97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881" y="1828800"/>
            <a:ext cx="8884662" cy="449865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C293294-5F82-9399-826D-3378AC683B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881" y="7680308"/>
            <a:ext cx="9391650" cy="62769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118D497-5BA5-DCE0-D205-8ACDB5820F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85558" y="11453712"/>
            <a:ext cx="7191375" cy="26765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D19939E-FC90-3608-08FE-33E61AD4F5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16051" y="7680308"/>
            <a:ext cx="7191375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771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70C0810A-6C65-EF0B-1D38-BDD548B3D0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759482"/>
            <a:ext cx="2018030" cy="19526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2D48AAC-0B02-C941-9E35-0E19E7A29B7C}"/>
              </a:ext>
            </a:extLst>
          </p:cNvPr>
          <p:cNvSpPr txBox="1"/>
          <p:nvPr/>
        </p:nvSpPr>
        <p:spPr>
          <a:xfrm>
            <a:off x="685800" y="3925640"/>
            <a:ext cx="9144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1000"/>
              </a:spcAft>
            </a:pPr>
            <a:r>
              <a:rPr lang="en-US" sz="1800" i="1" dirty="0">
                <a:solidFill>
                  <a:srgbClr val="44546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Evaluation of generated RT Structure ‘TG263_Breast’ after importation into anonymized patient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A6893CA-A926-278A-4895-E6227149B3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6864350"/>
            <a:ext cx="1651635" cy="5168900"/>
          </a:xfrm>
          <a:prstGeom prst="rect">
            <a:avLst/>
          </a:prstGeom>
        </p:spPr>
      </p:pic>
      <p:pic>
        <p:nvPicPr>
          <p:cNvPr id="12" name="Picture 11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93EC4C30-BAC0-29BC-F329-0182F9A89A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7435" y="6811010"/>
            <a:ext cx="1397635" cy="5222240"/>
          </a:xfrm>
          <a:prstGeom prst="rect">
            <a:avLst/>
          </a:prstGeom>
        </p:spPr>
      </p:pic>
      <p:pic>
        <p:nvPicPr>
          <p:cNvPr id="13" name="Picture 12" descr="Table&#10;&#10;Description automatically generated with medium confidence">
            <a:extLst>
              <a:ext uri="{FF2B5EF4-FFF2-40B4-BE49-F238E27FC236}">
                <a16:creationId xmlns:a16="http://schemas.microsoft.com/office/drawing/2014/main" id="{AF4EF990-DD9E-D1BD-BEB3-5640703CC5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35070" y="10668635"/>
            <a:ext cx="1477010" cy="136461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22B9BD9-65AB-A420-097C-A7ED493C7C09}"/>
              </a:ext>
            </a:extLst>
          </p:cNvPr>
          <p:cNvSpPr txBox="1"/>
          <p:nvPr/>
        </p:nvSpPr>
        <p:spPr>
          <a:xfrm>
            <a:off x="685800" y="12268200"/>
            <a:ext cx="4423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Structure Template Naming as of 09/20/2022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8AFD09D-C901-5E14-C2F4-44AEFD79A9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63934" y="7463155"/>
            <a:ext cx="5943600" cy="3361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9705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1868</TotalTime>
  <Words>90</Words>
  <Application>Microsoft Office PowerPoint</Application>
  <PresentationFormat>Custom</PresentationFormat>
  <Paragraphs>13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Anderson, Brian</dc:creator>
  <cp:lastModifiedBy>Anderson, Brian</cp:lastModifiedBy>
  <cp:revision>9</cp:revision>
  <dcterms:created xsi:type="dcterms:W3CDTF">2022-08-03T22:26:15Z</dcterms:created>
  <dcterms:modified xsi:type="dcterms:W3CDTF">2023-02-17T18:09:08Z</dcterms:modified>
</cp:coreProperties>
</file>