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58" r:id="rId5"/>
    <p:sldId id="261" r:id="rId6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36" y="-3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EC823-D5C6-EB21-4546-EA8593946B2B}"/>
              </a:ext>
            </a:extLst>
          </p:cNvPr>
          <p:cNvGrpSpPr/>
          <p:nvPr/>
        </p:nvGrpSpPr>
        <p:grpSpPr>
          <a:xfrm>
            <a:off x="291812" y="3905476"/>
            <a:ext cx="16362904" cy="12710778"/>
            <a:chOff x="291812" y="3905476"/>
            <a:chExt cx="16362904" cy="127107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05476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A8A93A-8555-1BA2-0C4A-84895764E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068" y="4379797"/>
              <a:ext cx="6168189" cy="424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EE57A0-0C85-C400-2B8C-0EB77D0ED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893" b="2349"/>
            <a:stretch/>
          </p:blipFill>
          <p:spPr>
            <a:xfrm>
              <a:off x="10379690" y="4454683"/>
              <a:ext cx="6265585" cy="39287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58D1EBE-1E2A-AB7E-8121-B5B3C8FDE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68" y="12722369"/>
              <a:ext cx="6168189" cy="3893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DB5BFCF-7873-DB89-8197-1E0B435DFA0D}"/>
              </a:ext>
            </a:extLst>
          </p:cNvPr>
          <p:cNvGrpSpPr/>
          <p:nvPr/>
        </p:nvGrpSpPr>
        <p:grpSpPr>
          <a:xfrm>
            <a:off x="422628" y="8561766"/>
            <a:ext cx="18201023" cy="4063784"/>
            <a:chOff x="422628" y="8561766"/>
            <a:chExt cx="18201023" cy="4063784"/>
          </a:xfrm>
        </p:grpSpPr>
        <p:pic>
          <p:nvPicPr>
            <p:cNvPr id="4" name="Picture 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9FB0CDB6-9242-58E2-1532-155964F67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89" t="8859" r="20165" b="73911"/>
            <a:stretch/>
          </p:blipFill>
          <p:spPr>
            <a:xfrm>
              <a:off x="6803357" y="8561766"/>
              <a:ext cx="11820294" cy="1652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87B44F7-8C2F-7FEA-13E5-3425A4E2D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08" t="51628" r="19546" b="28866"/>
            <a:stretch/>
          </p:blipFill>
          <p:spPr>
            <a:xfrm>
              <a:off x="6803357" y="10593658"/>
              <a:ext cx="11820294" cy="1871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5702E9D6-80B6-003C-6827-78480BF235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065"/>
            <a:stretch/>
          </p:blipFill>
          <p:spPr>
            <a:xfrm>
              <a:off x="422628" y="8561766"/>
              <a:ext cx="6291519" cy="406378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AC40F74-78C4-3BAD-CF5A-4BF58EB540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994" r="18908" b="18705"/>
          <a:stretch/>
        </p:blipFill>
        <p:spPr>
          <a:xfrm>
            <a:off x="591570" y="2260846"/>
            <a:ext cx="7994869" cy="2400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68731-EBAA-AA39-44C9-7750A372F8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78" t="50096" r="68144" b="15885"/>
          <a:stretch/>
        </p:blipFill>
        <p:spPr>
          <a:xfrm>
            <a:off x="10595328" y="2260846"/>
            <a:ext cx="4236351" cy="3413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24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70042-0D2B-1A2A-6403-CBA804B67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370" y="1137424"/>
            <a:ext cx="8639175" cy="2990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549B6A-08DE-9906-A9E9-D8A99B63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370" y="6190089"/>
            <a:ext cx="72390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6E19FD-3439-FF40-2D17-E73D8851F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2370" y="11012991"/>
            <a:ext cx="11363325" cy="47815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650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81" y="1828800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81" y="7680308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558" y="11453712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051" y="7680308"/>
            <a:ext cx="7191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70C0810A-6C65-EF0B-1D38-BDD548B3D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9482"/>
            <a:ext cx="201803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D48AAC-0B02-C941-9E35-0E19E7A29B7C}"/>
              </a:ext>
            </a:extLst>
          </p:cNvPr>
          <p:cNvSpPr txBox="1"/>
          <p:nvPr/>
        </p:nvSpPr>
        <p:spPr>
          <a:xfrm>
            <a:off x="685800" y="3925640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 of generated RT Structure ‘TG263_Breast’ after importation into anonymized patient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6893CA-A926-278A-4895-E6227149B3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6864350"/>
            <a:ext cx="1651635" cy="5168900"/>
          </a:xfrm>
          <a:prstGeom prst="rect">
            <a:avLst/>
          </a:prstGeom>
        </p:spPr>
      </p:pic>
      <p:pic>
        <p:nvPicPr>
          <p:cNvPr id="12" name="Picture 11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3EC4C30-BAC0-29BC-F329-0182F9A89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435" y="6811010"/>
            <a:ext cx="1397635" cy="5222240"/>
          </a:xfrm>
          <a:prstGeom prst="rect">
            <a:avLst/>
          </a:prstGeom>
        </p:spPr>
      </p:pic>
      <p:pic>
        <p:nvPicPr>
          <p:cNvPr id="13" name="Picture 1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F4EF990-DD9E-D1BD-BEB3-5640703CC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5070" y="10668635"/>
            <a:ext cx="1477010" cy="13646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22B9BD9-65AB-A420-097C-A7ED493C7C09}"/>
              </a:ext>
            </a:extLst>
          </p:cNvPr>
          <p:cNvSpPr txBox="1"/>
          <p:nvPr/>
        </p:nvSpPr>
        <p:spPr>
          <a:xfrm>
            <a:off x="685800" y="12268200"/>
            <a:ext cx="442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Template Naming as of 09/20/2022</a:t>
            </a:r>
          </a:p>
        </p:txBody>
      </p:sp>
    </p:spTree>
    <p:extLst>
      <p:ext uri="{BB962C8B-B14F-4D97-AF65-F5344CB8AC3E}">
        <p14:creationId xmlns:p14="http://schemas.microsoft.com/office/powerpoint/2010/main" val="913970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464</TotalTime>
  <Words>48</Words>
  <Application>Microsoft Office PowerPoint</Application>
  <PresentationFormat>Custom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8</cp:revision>
  <dcterms:created xsi:type="dcterms:W3CDTF">2022-08-03T22:26:15Z</dcterms:created>
  <dcterms:modified xsi:type="dcterms:W3CDTF">2023-02-16T18:45:28Z</dcterms:modified>
</cp:coreProperties>
</file>