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56" r:id="rId5"/>
  </p:sldIdLst>
  <p:sldSz cx="4572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28" d="100"/>
          <a:sy n="28" d="100"/>
        </p:scale>
        <p:origin x="75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237694"/>
            <a:ext cx="3886200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6809511"/>
            <a:ext cx="342900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703917"/>
            <a:ext cx="9858375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703917"/>
            <a:ext cx="29003625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978784"/>
            <a:ext cx="3943350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1417501"/>
            <a:ext cx="3943350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703924"/>
            <a:ext cx="394335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845427"/>
            <a:ext cx="19341700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690350"/>
            <a:ext cx="1934170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845427"/>
            <a:ext cx="1943695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690350"/>
            <a:ext cx="1943695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607991"/>
            <a:ext cx="2314575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607991"/>
            <a:ext cx="2314575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703924"/>
            <a:ext cx="394335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519583"/>
            <a:ext cx="394335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9662974"/>
            <a:ext cx="15430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889688" y="1021599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4A88C-6AB5-2599-547B-F882346FB983}"/>
              </a:ext>
            </a:extLst>
          </p:cNvPr>
          <p:cNvGrpSpPr/>
          <p:nvPr/>
        </p:nvGrpSpPr>
        <p:grpSpPr>
          <a:xfrm>
            <a:off x="24654229" y="7279483"/>
            <a:ext cx="18201023" cy="4063784"/>
            <a:chOff x="422628" y="8561766"/>
            <a:chExt cx="18201023" cy="4063784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2F9477-5408-D4BE-FFCE-D3F0DDBCF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BAA6762-B442-63E8-E106-776D4A0F6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2306045-ECA1-A4B0-1E00-5111C3F0D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D3CD31-A13F-0CBD-8455-8CDDF4CDF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94" r="18908" b="18705"/>
          <a:stretch/>
        </p:blipFill>
        <p:spPr>
          <a:xfrm>
            <a:off x="24823171" y="978563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8EB49-BBA1-C2BD-7E19-F33589058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8" t="50096" r="68144" b="15885"/>
          <a:stretch/>
        </p:blipFill>
        <p:spPr>
          <a:xfrm>
            <a:off x="34826929" y="978563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F1485D-3419-A73B-F5CE-319A8B041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400" y="15596835"/>
            <a:ext cx="8639175" cy="299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48F6F3-0CA6-AC81-1CB8-6B5F5C833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88" y="18587685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2382F9-178D-7A2E-1254-A0F416DE7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89" y="22469734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28C1B-2F61-1C79-6B3D-2EED532E3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26" y="27207624"/>
            <a:ext cx="5038725" cy="3180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19D441-C854-EB5A-99EB-B84F74121287}"/>
              </a:ext>
            </a:extLst>
          </p:cNvPr>
          <p:cNvSpPr txBox="1"/>
          <p:nvPr/>
        </p:nvSpPr>
        <p:spPr>
          <a:xfrm>
            <a:off x="6419292" y="3096365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98B41D-4D09-FD7B-FFC0-FCC0160CE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34" y="23229545"/>
            <a:ext cx="5946775" cy="1798320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3AA1D4-989D-3F9A-4FB2-64E3D51A2C79}"/>
              </a:ext>
            </a:extLst>
          </p:cNvPr>
          <p:cNvSpPr txBox="1"/>
          <p:nvPr/>
        </p:nvSpPr>
        <p:spPr>
          <a:xfrm>
            <a:off x="8753931" y="2526755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4" y="1055077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74" y="6906586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52" y="10679990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345" y="6906585"/>
            <a:ext cx="7191375" cy="3600450"/>
          </a:xfrm>
          <a:prstGeom prst="rect">
            <a:avLst/>
          </a:prstGeom>
        </p:spPr>
      </p:pic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1091A4B-52C0-C85D-0978-917604BB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1216" y="1055077"/>
            <a:ext cx="2018030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5011A-FA4A-F587-CE24-0661A968C8CD}"/>
              </a:ext>
            </a:extLst>
          </p:cNvPr>
          <p:cNvSpPr txBox="1"/>
          <p:nvPr/>
        </p:nvSpPr>
        <p:spPr>
          <a:xfrm>
            <a:off x="24671216" y="32212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92BC-201C-9541-F049-FAA7AB68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1217" y="6159944"/>
            <a:ext cx="1651635" cy="51689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F62591-2D12-F675-EFD8-7C2939E29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2852" y="6106604"/>
            <a:ext cx="1397635" cy="5222240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359A53-53F1-BF16-9573-304707BDA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20486" y="9964230"/>
            <a:ext cx="1477010" cy="136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0388D-40AE-888A-D885-6328CC8AD1F6}"/>
              </a:ext>
            </a:extLst>
          </p:cNvPr>
          <p:cNvSpPr txBox="1"/>
          <p:nvPr/>
        </p:nvSpPr>
        <p:spPr>
          <a:xfrm>
            <a:off x="24671216" y="11563794"/>
            <a:ext cx="9173730" cy="6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A108C-E2E7-502A-1D87-EDC186C93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49350" y="6758749"/>
            <a:ext cx="5943600" cy="336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6F89-253E-01D1-4F8A-F371D2E12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5529" y="9229257"/>
            <a:ext cx="102393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AFCB5-99A2-1C24-44EF-7CBDFD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4" y="1153258"/>
            <a:ext cx="115919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DCF8FB-134B-2E78-19E0-72784BF37B0E}"/>
              </a:ext>
            </a:extLst>
          </p:cNvPr>
          <p:cNvSpPr/>
          <p:nvPr/>
        </p:nvSpPr>
        <p:spPr>
          <a:xfrm>
            <a:off x="869266" y="4410808"/>
            <a:ext cx="32766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A057CB-749C-6309-51F7-F28D0867EDF8}"/>
              </a:ext>
            </a:extLst>
          </p:cNvPr>
          <p:cNvSpPr/>
          <p:nvPr/>
        </p:nvSpPr>
        <p:spPr>
          <a:xfrm rot="12347698">
            <a:off x="9319835" y="3394617"/>
            <a:ext cx="1062546" cy="1721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7E216-E1AB-FCDA-B793-BA13EBFD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39" y="4401283"/>
            <a:ext cx="5096586" cy="245779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F561A4C-C732-EB31-135E-EAC593D9825C}"/>
              </a:ext>
            </a:extLst>
          </p:cNvPr>
          <p:cNvSpPr/>
          <p:nvPr/>
        </p:nvSpPr>
        <p:spPr>
          <a:xfrm rot="5643520">
            <a:off x="8893704" y="3937347"/>
            <a:ext cx="1062546" cy="364429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27F1-7B8A-B048-640B-406B34FB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71" y="8691401"/>
            <a:ext cx="7639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533084" y="11016042"/>
            <a:ext cx="2699207" cy="91120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4687163" y="2053887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19933628" y="10122039"/>
            <a:ext cx="2432485" cy="5893172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16098427" y="210953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4673890" y="11575928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39B1F1-B174-17A8-8D7C-63E9FBFCCEBD}"/>
              </a:ext>
            </a:extLst>
          </p:cNvPr>
          <p:cNvGrpSpPr/>
          <p:nvPr/>
        </p:nvGrpSpPr>
        <p:grpSpPr>
          <a:xfrm>
            <a:off x="31582241" y="3294477"/>
            <a:ext cx="7677150" cy="1818607"/>
            <a:chOff x="16301901" y="8616220"/>
            <a:chExt cx="7677150" cy="18186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2DB873-0062-773F-933E-EA05D44DF023}"/>
                </a:ext>
              </a:extLst>
            </p:cNvPr>
            <p:cNvSpPr txBox="1"/>
            <p:nvPr/>
          </p:nvSpPr>
          <p:spPr>
            <a:xfrm>
              <a:off x="16301901" y="8616220"/>
              <a:ext cx="66540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Patient Specific RT Structure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9F27D-92F3-C26C-0A59-17412CADAB7A}"/>
                </a:ext>
              </a:extLst>
            </p:cNvPr>
            <p:cNvSpPr txBox="1"/>
            <p:nvPr/>
          </p:nvSpPr>
          <p:spPr>
            <a:xfrm>
              <a:off x="16301901" y="9234498"/>
              <a:ext cx="7677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create patient-specific RT Structures by defining locations where DICOM will be present and required Series/Study Descriptions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DAB8C1-6F8C-BE60-AE4B-3B82E2A50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2241" y="5254758"/>
            <a:ext cx="7677150" cy="4819650"/>
          </a:xfrm>
          <a:prstGeom prst="rect">
            <a:avLst/>
          </a:prstGeom>
        </p:spPr>
      </p:pic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10327EF7-5AF6-FC9D-8E70-48ACDED6CD2E}"/>
              </a:ext>
            </a:extLst>
          </p:cNvPr>
          <p:cNvCxnSpPr>
            <a:cxnSpLocks/>
            <a:stCxn id="35" idx="3"/>
            <a:endCxn id="1024" idx="1"/>
          </p:cNvCxnSpPr>
          <p:nvPr/>
        </p:nvCxnSpPr>
        <p:spPr>
          <a:xfrm>
            <a:off x="28633799" y="7017661"/>
            <a:ext cx="2948442" cy="6469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0" idx="3"/>
            <a:endCxn id="1052" idx="0"/>
          </p:cNvCxnSpPr>
          <p:nvPr/>
        </p:nvCxnSpPr>
        <p:spPr>
          <a:xfrm>
            <a:off x="19933628" y="16015211"/>
            <a:ext cx="2384118" cy="5893170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13989413" y="2190838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25321545" y="12087704"/>
            <a:ext cx="9369978" cy="7694229"/>
            <a:chOff x="23163470" y="11534246"/>
            <a:chExt cx="9369978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70" y="11534246"/>
              <a:ext cx="26818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Run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1024" idx="2"/>
            <a:endCxn id="11" idx="0"/>
          </p:cNvCxnSpPr>
          <p:nvPr/>
        </p:nvCxnSpPr>
        <p:spPr>
          <a:xfrm rot="5400000">
            <a:off x="31344706" y="8659952"/>
            <a:ext cx="2661655" cy="549056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2269</TotalTime>
  <Words>302</Words>
  <Application>Microsoft Office PowerPoint</Application>
  <PresentationFormat>Custom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14</cp:revision>
  <dcterms:created xsi:type="dcterms:W3CDTF">2022-08-03T22:26:15Z</dcterms:created>
  <dcterms:modified xsi:type="dcterms:W3CDTF">2023-05-09T01:16:52Z</dcterms:modified>
</cp:coreProperties>
</file>