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291812" y="3905476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70042-0D2B-1A2A-6403-CBA804B6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0" y="1137424"/>
            <a:ext cx="863917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9B6A-08DE-9906-A9E9-D8A99B63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70" y="6190089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E19FD-3439-FF40-2D17-E73D8851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370" y="11012991"/>
            <a:ext cx="113633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50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27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6</cp:revision>
  <dcterms:created xsi:type="dcterms:W3CDTF">2022-08-03T22:26:15Z</dcterms:created>
  <dcterms:modified xsi:type="dcterms:W3CDTF">2023-02-02T21:45:05Z</dcterms:modified>
</cp:coreProperties>
</file>