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876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0B1A-49E1-4C40-9321-E95425B2047F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8479642-4F90-07F2-C481-86D719A6ADA7}"/>
              </a:ext>
            </a:extLst>
          </p:cNvPr>
          <p:cNvGrpSpPr/>
          <p:nvPr/>
        </p:nvGrpSpPr>
        <p:grpSpPr>
          <a:xfrm>
            <a:off x="291812" y="3950080"/>
            <a:ext cx="16362904" cy="12516876"/>
            <a:chOff x="291812" y="3950080"/>
            <a:chExt cx="16362904" cy="125168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77AC10-1741-1A23-F5B0-CEDAC2A9355F}"/>
                </a:ext>
              </a:extLst>
            </p:cNvPr>
            <p:cNvSpPr txBox="1"/>
            <p:nvPr/>
          </p:nvSpPr>
          <p:spPr>
            <a:xfrm rot="16200000">
              <a:off x="-30102" y="6034568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1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18D8EA-7A77-22A8-306A-5C3D83D4A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3201" y="4461389"/>
              <a:ext cx="6282074" cy="3854768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C4EC7A9-BA91-99D5-9D28-5E252FB513DF}"/>
                </a:ext>
              </a:extLst>
            </p:cNvPr>
            <p:cNvSpPr/>
            <p:nvPr/>
          </p:nvSpPr>
          <p:spPr>
            <a:xfrm>
              <a:off x="7291137" y="6155944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Add templates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4A766-6D6A-3E44-F9C4-7D4AC64060D1}"/>
                </a:ext>
              </a:extLst>
            </p:cNvPr>
            <p:cNvSpPr txBox="1"/>
            <p:nvPr/>
          </p:nvSpPr>
          <p:spPr>
            <a:xfrm rot="16200000">
              <a:off x="-30103" y="10186794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C1694-59F2-6CCE-C9A1-8FD106674EC8}"/>
                </a:ext>
              </a:extLst>
            </p:cNvPr>
            <p:cNvSpPr txBox="1"/>
            <p:nvPr/>
          </p:nvSpPr>
          <p:spPr>
            <a:xfrm>
              <a:off x="925780" y="8541354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Add ROIs, change colors and types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A90A15-3854-18D6-D0AD-48149E5E04F8}"/>
                </a:ext>
              </a:extLst>
            </p:cNvPr>
            <p:cNvSpPr/>
            <p:nvPr/>
          </p:nvSpPr>
          <p:spPr>
            <a:xfrm>
              <a:off x="7291137" y="10076446"/>
              <a:ext cx="2923674" cy="925791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Edit DICOM paths</a:t>
              </a:r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D1C9070-7780-C666-2230-559D2234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780" y="9040752"/>
              <a:ext cx="6300788" cy="3173955"/>
            </a:xfrm>
            <a:prstGeom prst="rect">
              <a:avLst/>
            </a:prstGeom>
          </p:spPr>
        </p:pic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3D8E86B-399F-1CFD-5D6B-88B0D5DF8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065"/>
            <a:stretch/>
          </p:blipFill>
          <p:spPr>
            <a:xfrm>
              <a:off x="10363197" y="8383384"/>
              <a:ext cx="6291519" cy="4063784"/>
            </a:xfrm>
            <a:prstGeom prst="rect">
              <a:avLst/>
            </a:prstGeom>
          </p:spPr>
        </p:pic>
        <p:pic>
          <p:nvPicPr>
            <p:cNvPr id="17" name="Picture 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E8A177F-BCE3-97AB-2F6F-B9ED68FF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112" y="12636753"/>
              <a:ext cx="6328456" cy="383020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76348C-E4FC-F5CC-B3F3-96D56B206035}"/>
                </a:ext>
              </a:extLst>
            </p:cNvPr>
            <p:cNvSpPr txBox="1"/>
            <p:nvPr/>
          </p:nvSpPr>
          <p:spPr>
            <a:xfrm rot="16200000">
              <a:off x="-30102" y="14260501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3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4F93925-8547-FF8E-658B-99567A8CD8D3}"/>
                </a:ext>
              </a:extLst>
            </p:cNvPr>
            <p:cNvSpPr/>
            <p:nvPr/>
          </p:nvSpPr>
          <p:spPr>
            <a:xfrm>
              <a:off x="7368191" y="13909935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Create RT File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AC4170-AA53-05EE-3CFA-2B24E0CB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33488" y="12765295"/>
              <a:ext cx="6211787" cy="34139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0B6DDC-2EE9-5161-5175-89BFDE9919C7}"/>
                </a:ext>
              </a:extLst>
            </p:cNvPr>
            <p:cNvSpPr txBox="1"/>
            <p:nvPr/>
          </p:nvSpPr>
          <p:spPr>
            <a:xfrm>
              <a:off x="925780" y="12195252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Run DICOM 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33EFB-BDC8-EC37-40CF-6DE575BB56E6}"/>
                </a:ext>
              </a:extLst>
            </p:cNvPr>
            <p:cNvSpPr txBox="1"/>
            <p:nvPr/>
          </p:nvSpPr>
          <p:spPr>
            <a:xfrm>
              <a:off x="1186228" y="3950080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Start the program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6F76F2-5A2A-FC9A-0996-8F7B4F96CD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b="446"/>
          <a:stretch/>
        </p:blipFill>
        <p:spPr>
          <a:xfrm>
            <a:off x="1024975" y="4484599"/>
            <a:ext cx="6050560" cy="4181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08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183CD8-AA51-F770-482B-EDCAE9CD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1" y="1828800"/>
            <a:ext cx="8884662" cy="4498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3294-5F82-9399-826D-3378AC68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1" y="7680308"/>
            <a:ext cx="9391650" cy="6276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8D497-5BA5-DCE0-D205-8ACDB582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558" y="11453712"/>
            <a:ext cx="7191375" cy="2676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9939E-FC90-3608-08FE-33E61AD4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51" y="7680308"/>
            <a:ext cx="7191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27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3</cp:revision>
  <dcterms:created xsi:type="dcterms:W3CDTF">2022-08-03T22:26:15Z</dcterms:created>
  <dcterms:modified xsi:type="dcterms:W3CDTF">2023-02-01T01:01:34Z</dcterms:modified>
</cp:coreProperties>
</file>