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32" y="-3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8479642-4F90-07F2-C481-86D719A6ADA7}"/>
              </a:ext>
            </a:extLst>
          </p:cNvPr>
          <p:cNvGrpSpPr/>
          <p:nvPr/>
        </p:nvGrpSpPr>
        <p:grpSpPr>
          <a:xfrm>
            <a:off x="291812" y="3950080"/>
            <a:ext cx="16362904" cy="12516876"/>
            <a:chOff x="291812" y="3950080"/>
            <a:chExt cx="16362904" cy="12516876"/>
          </a:xfrm>
        </p:grpSpPr>
        <p:pic>
          <p:nvPicPr>
            <p:cNvPr id="4" name="Picture 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CA98F26-3273-D2F4-C603-A9832F77F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253" y="4461389"/>
              <a:ext cx="6300788" cy="38547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18D8EA-7A77-22A8-306A-5C3D83D4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3201" y="4461389"/>
              <a:ext cx="6282074" cy="3854768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pic>
          <p:nvPicPr>
            <p:cNvPr id="17" name="Picture 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8A177F-BCE3-97AB-2F6F-B9ED68FF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112" y="12636753"/>
              <a:ext cx="6328456" cy="383020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50080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1" y="1828800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1" y="7680308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558" y="11453712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51" y="7680308"/>
            <a:ext cx="7191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27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2</cp:revision>
  <dcterms:created xsi:type="dcterms:W3CDTF">2022-08-03T22:26:15Z</dcterms:created>
  <dcterms:modified xsi:type="dcterms:W3CDTF">2022-09-16T19:01:50Z</dcterms:modified>
</cp:coreProperties>
</file>