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  <p:sldId id="261" r:id="rId6"/>
    <p:sldId id="262" r:id="rId7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10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EC823-D5C6-EB21-4546-EA8593946B2B}"/>
              </a:ext>
            </a:extLst>
          </p:cNvPr>
          <p:cNvGrpSpPr/>
          <p:nvPr/>
        </p:nvGrpSpPr>
        <p:grpSpPr>
          <a:xfrm>
            <a:off x="291812" y="3905476"/>
            <a:ext cx="16362904" cy="12710778"/>
            <a:chOff x="291812" y="3905476"/>
            <a:chExt cx="16362904" cy="127107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05476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8A93A-8555-1BA2-0C4A-84895764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68" y="4379797"/>
              <a:ext cx="6168189" cy="424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EE57A0-0C85-C400-2B8C-0EB77D0ED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93" b="2349"/>
            <a:stretch/>
          </p:blipFill>
          <p:spPr>
            <a:xfrm>
              <a:off x="10379690" y="4454683"/>
              <a:ext cx="6265585" cy="39287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8D1EBE-1E2A-AB7E-8121-B5B3C8FD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68" y="12722369"/>
              <a:ext cx="6168189" cy="3893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B5BFCF-7873-DB89-8197-1E0B435DFA0D}"/>
              </a:ext>
            </a:extLst>
          </p:cNvPr>
          <p:cNvGrpSpPr/>
          <p:nvPr/>
        </p:nvGrpSpPr>
        <p:grpSpPr>
          <a:xfrm>
            <a:off x="422628" y="8561766"/>
            <a:ext cx="18201023" cy="4063784"/>
            <a:chOff x="422628" y="8561766"/>
            <a:chExt cx="18201023" cy="4063784"/>
          </a:xfrm>
        </p:grpSpPr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9FB0CDB6-9242-58E2-1532-155964F67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9" t="8859" r="20165" b="73911"/>
            <a:stretch/>
          </p:blipFill>
          <p:spPr>
            <a:xfrm>
              <a:off x="6803357" y="8561766"/>
              <a:ext cx="11820294" cy="1652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87B44F7-8C2F-7FEA-13E5-3425A4E2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08" t="51628" r="19546" b="28866"/>
            <a:stretch/>
          </p:blipFill>
          <p:spPr>
            <a:xfrm>
              <a:off x="6803357" y="10593658"/>
              <a:ext cx="11820294" cy="1871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702E9D6-80B6-003C-6827-78480BF23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65"/>
            <a:stretch/>
          </p:blipFill>
          <p:spPr>
            <a:xfrm>
              <a:off x="422628" y="8561766"/>
              <a:ext cx="6291519" cy="406378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C40F74-78C4-3BAD-CF5A-4BF58EB54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94" r="18908" b="18705"/>
          <a:stretch/>
        </p:blipFill>
        <p:spPr>
          <a:xfrm>
            <a:off x="591570" y="2260846"/>
            <a:ext cx="7994869" cy="240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68731-EBAA-AA39-44C9-7750A372F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78" t="50096" r="68144" b="15885"/>
          <a:stretch/>
        </p:blipFill>
        <p:spPr>
          <a:xfrm>
            <a:off x="10595328" y="2260846"/>
            <a:ext cx="4236351" cy="3413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4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70042-0D2B-1A2A-6403-CBA804B6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70" y="1137424"/>
            <a:ext cx="863917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49B6A-08DE-9906-A9E9-D8A99B63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59" y="4128274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E19FD-3439-FF40-2D17-E73D8851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59" y="8010323"/>
            <a:ext cx="6510297" cy="2739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0417D0-8314-EB2C-63EF-69762740F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96" y="12748212"/>
            <a:ext cx="5038725" cy="318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20C1A-2BAA-7160-283D-4522D3C10458}"/>
              </a:ext>
            </a:extLst>
          </p:cNvPr>
          <p:cNvSpPr txBox="1"/>
          <p:nvPr/>
        </p:nvSpPr>
        <p:spPr>
          <a:xfrm>
            <a:off x="6634263" y="1650424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program after providing a path for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AbdPelvBladder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 Note that the ‘Run DICOM server’ button has been depressed.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B47E4-7A2C-1F44-D14F-A16712CA5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204" y="8770134"/>
            <a:ext cx="5946775" cy="179832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9A3C8E-94E7-C6A4-5CA6-0AE79EB21BE4}"/>
              </a:ext>
            </a:extLst>
          </p:cNvPr>
          <p:cNvSpPr txBox="1"/>
          <p:nvPr/>
        </p:nvSpPr>
        <p:spPr>
          <a:xfrm>
            <a:off x="8968902" y="1080814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creation of an RT Structure file from the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AbdPelv_Bladder</a:t>
            </a: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</a:t>
            </a:r>
            <a:r>
              <a:rPr lang="en-US" sz="1600" i="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50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1" y="1828800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1" y="7680308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58" y="11453712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51" y="7680308"/>
            <a:ext cx="7191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0C0810A-6C65-EF0B-1D38-BDD548B3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9482"/>
            <a:ext cx="201803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48AAC-0B02-C941-9E35-0E19E7A29B7C}"/>
              </a:ext>
            </a:extLst>
          </p:cNvPr>
          <p:cNvSpPr txBox="1"/>
          <p:nvPr/>
        </p:nvSpPr>
        <p:spPr>
          <a:xfrm>
            <a:off x="685800" y="392564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 of generated RT Structure ‘TG263_Breast’ after importation into anonymized patient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6893CA-A926-278A-4895-E6227149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864350"/>
            <a:ext cx="1651635" cy="516890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3EC4C30-BAC0-29BC-F329-0182F9A89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35" y="6811010"/>
            <a:ext cx="1397635" cy="5222240"/>
          </a:xfrm>
          <a:prstGeom prst="rect">
            <a:avLst/>
          </a:prstGeom>
        </p:spPr>
      </p:pic>
      <p:pic>
        <p:nvPicPr>
          <p:cNvPr id="13" name="Picture 1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F4EF990-DD9E-D1BD-BEB3-5640703CC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070" y="10668635"/>
            <a:ext cx="1477010" cy="13646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2B9BD9-65AB-A420-097C-A7ED493C7C09}"/>
              </a:ext>
            </a:extLst>
          </p:cNvPr>
          <p:cNvSpPr txBox="1"/>
          <p:nvPr/>
        </p:nvSpPr>
        <p:spPr>
          <a:xfrm>
            <a:off x="685800" y="12268200"/>
            <a:ext cx="442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Template Naming as of 09/20/2022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AFD09D-C901-5E14-C2F4-44AEFD79A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934" y="7463155"/>
            <a:ext cx="5943600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7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EAFCB5-99A2-1C24-44EF-7CBDFD67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3790950"/>
            <a:ext cx="11591925" cy="573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DCF8FB-134B-2E78-19E0-72784BF37B0E}"/>
              </a:ext>
            </a:extLst>
          </p:cNvPr>
          <p:cNvSpPr/>
          <p:nvPr/>
        </p:nvSpPr>
        <p:spPr>
          <a:xfrm>
            <a:off x="1150620" y="7048500"/>
            <a:ext cx="327660" cy="229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A057CB-749C-6309-51F7-F28D0867EDF8}"/>
              </a:ext>
            </a:extLst>
          </p:cNvPr>
          <p:cNvSpPr/>
          <p:nvPr/>
        </p:nvSpPr>
        <p:spPr>
          <a:xfrm rot="12347698">
            <a:off x="9601189" y="6032308"/>
            <a:ext cx="1062546" cy="1721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7E216-E1AB-FCDA-B793-BA13EBFD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93" y="7038974"/>
            <a:ext cx="5096586" cy="245779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F561A4C-C732-EB31-135E-EAC593D9825C}"/>
              </a:ext>
            </a:extLst>
          </p:cNvPr>
          <p:cNvSpPr/>
          <p:nvPr/>
        </p:nvSpPr>
        <p:spPr>
          <a:xfrm rot="5643520">
            <a:off x="9175058" y="6575038"/>
            <a:ext cx="1062546" cy="364429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2B27F1-7B8A-B048-640B-406B34FB7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11329092"/>
            <a:ext cx="7639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2013</TotalTime>
  <Words>90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11</cp:revision>
  <dcterms:created xsi:type="dcterms:W3CDTF">2022-08-03T22:26:15Z</dcterms:created>
  <dcterms:modified xsi:type="dcterms:W3CDTF">2023-05-05T23:22:54Z</dcterms:modified>
</cp:coreProperties>
</file>