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 heat map – No progression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25" y="1528763"/>
            <a:ext cx="1788192" cy="5329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17" y="1528762"/>
            <a:ext cx="1790567" cy="5329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09" y="1528761"/>
            <a:ext cx="1774057" cy="5329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825" y="1690688"/>
            <a:ext cx="1219200" cy="3543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993" y="1690688"/>
            <a:ext cx="1200150" cy="350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34" y="1681163"/>
            <a:ext cx="1181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 Progression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3008" y="1987527"/>
            <a:ext cx="1181100" cy="3524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63" y="1966096"/>
            <a:ext cx="1190625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4" y="1975621"/>
            <a:ext cx="11811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98" y="5634808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inferior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340" y="1966096"/>
            <a:ext cx="1181100" cy="352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092" y="1966096"/>
            <a:ext cx="1200150" cy="350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91" y="1982765"/>
            <a:ext cx="1171575" cy="3533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7387" y="1978002"/>
            <a:ext cx="1181100" cy="354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16790" y="551892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superior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8630" y="1982765"/>
            <a:ext cx="1190625" cy="3533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05292" y="14733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no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55"/>
          <a:stretch/>
        </p:blipFill>
        <p:spPr>
          <a:xfrm>
            <a:off x="838200" y="1841455"/>
            <a:ext cx="695325" cy="348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49" y="1828188"/>
            <a:ext cx="714375" cy="3514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331" y="1814922"/>
            <a:ext cx="714375" cy="351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13" y="1814921"/>
            <a:ext cx="733425" cy="3514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178" y="1828188"/>
            <a:ext cx="733425" cy="3524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278" y="1831930"/>
            <a:ext cx="723900" cy="3533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03" y="1841455"/>
            <a:ext cx="704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Progression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7" y="1897243"/>
            <a:ext cx="72390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07" y="1906767"/>
            <a:ext cx="723900" cy="351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67" y="1897242"/>
            <a:ext cx="733425" cy="3524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525" y="1887717"/>
            <a:ext cx="723900" cy="351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565" y="1887717"/>
            <a:ext cx="723900" cy="3533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485" y="1887716"/>
            <a:ext cx="723900" cy="3514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5455" y="1906767"/>
            <a:ext cx="742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17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Deform heat map – No progression</vt:lpstr>
      <vt:lpstr>Deform Progression</vt:lpstr>
      <vt:lpstr>Rigid no progression</vt:lpstr>
      <vt:lpstr>Rigid Progression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heat map</dc:title>
  <dc:creator>Anderson,Brian M</dc:creator>
  <cp:lastModifiedBy>Anderson,Brian M</cp:lastModifiedBy>
  <cp:revision>10</cp:revision>
  <dcterms:created xsi:type="dcterms:W3CDTF">2021-03-08T18:22:17Z</dcterms:created>
  <dcterms:modified xsi:type="dcterms:W3CDTF">2021-03-15T22:12:17Z</dcterms:modified>
</cp:coreProperties>
</file>