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268-1BD8-46C2-ACC2-DD61A71B350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567D-F34F-40DC-8EC9-8DDFC05E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268-1BD8-46C2-ACC2-DD61A71B350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567D-F34F-40DC-8EC9-8DDFC05E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2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268-1BD8-46C2-ACC2-DD61A71B350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567D-F34F-40DC-8EC9-8DDFC05E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4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268-1BD8-46C2-ACC2-DD61A71B350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567D-F34F-40DC-8EC9-8DDFC05E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4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268-1BD8-46C2-ACC2-DD61A71B350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567D-F34F-40DC-8EC9-8DDFC05E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6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268-1BD8-46C2-ACC2-DD61A71B350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567D-F34F-40DC-8EC9-8DDFC05E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9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268-1BD8-46C2-ACC2-DD61A71B350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567D-F34F-40DC-8EC9-8DDFC05E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0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268-1BD8-46C2-ACC2-DD61A71B350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567D-F34F-40DC-8EC9-8DDFC05E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3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268-1BD8-46C2-ACC2-DD61A71B350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567D-F34F-40DC-8EC9-8DDFC05E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268-1BD8-46C2-ACC2-DD61A71B350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567D-F34F-40DC-8EC9-8DDFC05E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5268-1BD8-46C2-ACC2-DD61A71B350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567D-F34F-40DC-8EC9-8DDFC05E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3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C5268-1BD8-46C2-ACC2-DD61A71B350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C567D-F34F-40DC-8EC9-8DDFC05EB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9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Deform heat map – No progression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25" y="1528763"/>
            <a:ext cx="1788192" cy="53292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617" y="1528762"/>
            <a:ext cx="1790567" cy="53292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809" y="1528761"/>
            <a:ext cx="1774057" cy="53292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6825" y="1690688"/>
            <a:ext cx="1219200" cy="3543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4993" y="1690688"/>
            <a:ext cx="1200150" cy="3505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0434" y="1681163"/>
            <a:ext cx="11811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4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Deform Progression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1704" y="1994671"/>
            <a:ext cx="1181100" cy="3524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63" y="1966096"/>
            <a:ext cx="1190625" cy="3533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4" y="1975621"/>
            <a:ext cx="1181100" cy="3524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998" y="5634808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inferior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340" y="1966096"/>
            <a:ext cx="1181100" cy="3524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7092" y="1966096"/>
            <a:ext cx="1200150" cy="350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7412" y="1975621"/>
            <a:ext cx="1171575" cy="3533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2866" y="1975621"/>
            <a:ext cx="1181100" cy="3543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16790" y="551892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superior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00543" y="1975621"/>
            <a:ext cx="1190625" cy="35337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005292" y="147334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6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 no progression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755"/>
          <a:stretch/>
        </p:blipFill>
        <p:spPr>
          <a:xfrm>
            <a:off x="838200" y="1841455"/>
            <a:ext cx="695325" cy="3488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949" y="1828188"/>
            <a:ext cx="714375" cy="3514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331" y="1814922"/>
            <a:ext cx="714375" cy="3514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713" y="1814921"/>
            <a:ext cx="733425" cy="3514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178" y="1828188"/>
            <a:ext cx="733425" cy="3524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6278" y="1831930"/>
            <a:ext cx="723900" cy="3533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603" y="1841455"/>
            <a:ext cx="7048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2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 Progression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47" y="1897243"/>
            <a:ext cx="723900" cy="3533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07" y="1906767"/>
            <a:ext cx="723900" cy="3514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867" y="1897242"/>
            <a:ext cx="733425" cy="3524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9525" y="1887717"/>
            <a:ext cx="723900" cy="3514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6565" y="1887717"/>
            <a:ext cx="723900" cy="3533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2485" y="1887716"/>
            <a:ext cx="723900" cy="3514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5455" y="1906767"/>
            <a:ext cx="7429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7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Deform heat map – No progression</vt:lpstr>
      <vt:lpstr>Deform Progression</vt:lpstr>
      <vt:lpstr>Rigid no progression</vt:lpstr>
      <vt:lpstr>Rigid Progression</vt:lpstr>
    </vt:vector>
  </TitlesOfParts>
  <Company>M. D. Anderson Cancer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Rigid heat map</dc:title>
  <dc:creator>Anderson,Brian M</dc:creator>
  <cp:lastModifiedBy>Anderson,Brian M</cp:lastModifiedBy>
  <cp:revision>8</cp:revision>
  <dcterms:created xsi:type="dcterms:W3CDTF">2021-03-08T18:22:17Z</dcterms:created>
  <dcterms:modified xsi:type="dcterms:W3CDTF">2021-03-09T18:14:51Z</dcterms:modified>
</cp:coreProperties>
</file>