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2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0DE-4FF0-44D2-86AC-52AF9D31D08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4E4A-963F-4C26-9117-541C0F96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2247-AAE6-4F12-81DB-4812DEEFF98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FFFE-44F1-4E77-9ADE-8FC1F4FD6251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F54-FB9E-452B-A57B-A42453AF26E0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35D2-3ABF-410C-B359-9BCE0DD2B8E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Anderson / IGCT / </a:t>
            </a:r>
            <a:fld id="{EC285173-8AC7-4236-B89E-5E6DC9142DC2}" type="slidenum">
              <a:rPr lang="en-US" smtClean="0"/>
              <a:pPr/>
              <a:t>‹#›</a:t>
            </a:fld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757-5D24-9344-8974-C10B9600E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794" y="6472325"/>
            <a:ext cx="2406250" cy="2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06D-BA44-4076-A856-0630E09A5791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C2E-C769-448C-AAD3-1930182FD15F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BF11-C9DF-437C-B5E6-CFC5B8D55F83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BFD-B8E1-4FB5-BE09-E66DA2315B26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BA3-1D68-4A37-8CEC-4CAE7088A511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A402-2E49-4C9D-B19B-AC1B13AFE9B0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855-FE9F-45EA-AE2F-8A8779580460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2B33-3A41-482B-9E66-49107F12081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5333106" y="0"/>
            <a:ext cx="6858000" cy="6858000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082243"/>
            <a:ext cx="47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Anderson, PhD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11</a:t>
            </a:r>
            <a:r>
              <a:rPr lang="en-US" sz="2000" baseline="30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Guided Cancer Therapy (IGCT) Research Program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1399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Arial"/>
                <a:cs typeface="Arial"/>
              </a:rPr>
              <a:t>Getting Started With GitHub/</a:t>
            </a:r>
            <a:r>
              <a:rPr lang="en-US" sz="5400" b="1" dirty="0" err="1" smtClean="0">
                <a:solidFill>
                  <a:schemeClr val="accent1"/>
                </a:solidFill>
                <a:latin typeface="Arial"/>
                <a:cs typeface="Arial"/>
              </a:rPr>
              <a:t>GitLab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0 Necessary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Download ‘</a:t>
            </a:r>
            <a:r>
              <a:rPr lang="en-US" dirty="0" err="1" smtClean="0"/>
              <a:t>Git</a:t>
            </a:r>
            <a:r>
              <a:rPr lang="en-US" dirty="0" smtClean="0"/>
              <a:t>’ and make an account on GitHub or </a:t>
            </a:r>
            <a:r>
              <a:rPr lang="en-US" dirty="0" err="1" smtClean="0"/>
              <a:t>GitLab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Making a new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Adding existing code to that repository</a:t>
            </a:r>
          </a:p>
          <a:p>
            <a:pPr lvl="1"/>
            <a:r>
              <a:rPr lang="en-US" dirty="0" smtClean="0"/>
              <a:t>Adding proper ignore files</a:t>
            </a:r>
          </a:p>
          <a:p>
            <a:pPr lvl="1"/>
            <a:r>
              <a:rPr lang="en-US" dirty="0" smtClean="0"/>
              <a:t>Commit/push/pull and branching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Forking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notebooks are available to run as </a:t>
            </a:r>
            <a:r>
              <a:rPr lang="en-US" dirty="0" err="1" smtClean="0"/>
              <a:t>Jupyter</a:t>
            </a:r>
            <a:r>
              <a:rPr lang="en-US" dirty="0" smtClean="0"/>
              <a:t> Notebooks with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Colab.research.google.com</a:t>
            </a:r>
          </a:p>
          <a:p>
            <a:endParaRPr lang="en-US" dirty="0" smtClean="0"/>
          </a:p>
          <a:p>
            <a:r>
              <a:rPr lang="en-US" dirty="0" smtClean="0"/>
              <a:t>GitHub -&gt; </a:t>
            </a:r>
            <a:r>
              <a:rPr lang="en-US" dirty="0" err="1" smtClean="0"/>
              <a:t>brianmanderson</a:t>
            </a:r>
            <a:endParaRPr lang="en-US" dirty="0" smtClean="0"/>
          </a:p>
          <a:p>
            <a:pPr lvl="1"/>
            <a:r>
              <a:rPr lang="en-US" dirty="0" smtClean="0"/>
              <a:t>Repository: </a:t>
            </a:r>
            <a:r>
              <a:rPr lang="en-US" dirty="0" err="1" smtClean="0"/>
              <a:t>TeachingGithubProcedures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3</a:t>
            </a:fld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90" y="2355943"/>
            <a:ext cx="5363686" cy="36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GitHub/</a:t>
            </a:r>
            <a:r>
              <a:rPr lang="en-US" dirty="0" err="1" smtClean="0"/>
              <a:t>GitLab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changes: Commits</a:t>
            </a:r>
          </a:p>
          <a:p>
            <a:pPr lvl="1"/>
            <a:r>
              <a:rPr lang="en-US" dirty="0" smtClean="0"/>
              <a:t>Code.py -&gt; Code_New.py, Code_Old.py</a:t>
            </a:r>
          </a:p>
          <a:p>
            <a:endParaRPr lang="en-US" dirty="0"/>
          </a:p>
          <a:p>
            <a:r>
              <a:rPr lang="en-US" dirty="0" smtClean="0"/>
              <a:t>Heritage projects: requirements.txt</a:t>
            </a:r>
          </a:p>
          <a:p>
            <a:pPr lvl="1"/>
            <a:r>
              <a:rPr lang="en-US" dirty="0" smtClean="0"/>
              <a:t>Maintaining version control for packages</a:t>
            </a:r>
          </a:p>
          <a:p>
            <a:r>
              <a:rPr lang="en-US" dirty="0" smtClean="0"/>
              <a:t>Collaboration/Experimenting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4</a:t>
            </a:fld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010548" y="854925"/>
            <a:ext cx="3923071" cy="2996757"/>
            <a:chOff x="6858148" y="1071803"/>
            <a:chExt cx="3923071" cy="2996757"/>
          </a:xfrm>
        </p:grpSpPr>
        <p:sp>
          <p:nvSpPr>
            <p:cNvPr id="5" name="Rectangle 4"/>
            <p:cNvSpPr/>
            <p:nvPr/>
          </p:nvSpPr>
          <p:spPr>
            <a:xfrm>
              <a:off x="6858148" y="1825625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Code.py</a:t>
              </a:r>
              <a:endParaRPr lang="en-US" sz="3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148" y="2656007"/>
              <a:ext cx="3923071" cy="7818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/>
                <a:t>Code_New</a:t>
              </a:r>
              <a:r>
                <a:rPr lang="en-US" sz="3400" dirty="0" smtClean="0"/>
                <a:t>.py</a:t>
              </a:r>
              <a:endParaRPr lang="en-US" sz="3400" dirty="0"/>
            </a:p>
          </p:txBody>
        </p:sp>
        <p:sp>
          <p:nvSpPr>
            <p:cNvPr id="7" name="Multiply 6"/>
            <p:cNvSpPr/>
            <p:nvPr/>
          </p:nvSpPr>
          <p:spPr>
            <a:xfrm>
              <a:off x="7319706" y="1071803"/>
              <a:ext cx="2999953" cy="2996757"/>
            </a:xfrm>
            <a:prstGeom prst="mathMultiply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79" y="3634225"/>
            <a:ext cx="2673606" cy="22864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6604"/>
            <a:ext cx="4407921" cy="14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91" y="731766"/>
            <a:ext cx="7179509" cy="5297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" y="1988820"/>
            <a:ext cx="20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smtClean="0"/>
              <a:t> branch –M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smtClean="0"/>
              <a:t>Adding files/folders/</a:t>
            </a:r>
            <a:r>
              <a:rPr lang="en-US" dirty="0" err="1" smtClean="0"/>
              <a:t>dcm</a:t>
            </a:r>
            <a:r>
              <a:rPr lang="en-US" dirty="0" smtClean="0"/>
              <a:t> to ignore</a:t>
            </a:r>
          </a:p>
          <a:p>
            <a:r>
              <a:rPr lang="en-US" dirty="0"/>
              <a:t>A</a:t>
            </a:r>
            <a:r>
              <a:rPr lang="en-US" dirty="0" smtClean="0"/>
              <a:t>dd, commit, push,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diff,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Cloning</a:t>
            </a:r>
          </a:p>
          <a:p>
            <a:endParaRPr lang="en-US" dirty="0" smtClean="0"/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Heritage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requirements.txt</a:t>
            </a:r>
          </a:p>
          <a:p>
            <a:pPr lvl="1"/>
            <a:r>
              <a:rPr lang="en-US" dirty="0" smtClean="0"/>
              <a:t>pip freeze &gt; requirements.txt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cover: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clone, commit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198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Overview</vt:lpstr>
      <vt:lpstr>Google Colab</vt:lpstr>
      <vt:lpstr>Why use GitHub/GitLab?</vt:lpstr>
      <vt:lpstr>Basic Commands</vt:lpstr>
      <vt:lpstr>Things to cover: Commits</vt:lpstr>
      <vt:lpstr>Things to cover: Heritage projects</vt:lpstr>
      <vt:lpstr>Things to cover: Forking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20</cp:revision>
  <dcterms:created xsi:type="dcterms:W3CDTF">2021-10-21T20:53:56Z</dcterms:created>
  <dcterms:modified xsi:type="dcterms:W3CDTF">2021-11-09T16:50:27Z</dcterms:modified>
</cp:coreProperties>
</file>