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670DE-4FF0-44D2-86AC-52AF9D31D08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44E4A-963F-4C26-9117-541C0F96A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14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2247-AAE6-4F12-81DB-4812DEEFF984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4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FFFE-44F1-4E77-9ADE-8FC1F4FD6251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0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5F54-FB9E-452B-A57B-A42453AF26E0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2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35D2-3ABF-410C-B359-9BCE0DD2B8E4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Anderson / IGCT / </a:t>
            </a:r>
            <a:fld id="{EC285173-8AC7-4236-B89E-5E6DC9142DC2}" type="slidenum">
              <a:rPr lang="en-US" smtClean="0"/>
              <a:pPr/>
              <a:t>‹#›</a:t>
            </a:fld>
            <a:endParaRPr lang="en-US" dirty="0" smtClean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F2C757-5D24-9344-8974-C10B9600EF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8794" y="6472325"/>
            <a:ext cx="2406250" cy="28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8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206D-BA44-4076-A856-0630E09A5791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0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5C2E-C769-448C-AAD3-1930182FD15F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5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BF11-C9DF-437C-B5E6-CFC5B8D55F83}" type="datetime1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2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ABFD-B8E1-4FB5-BE09-E66DA2315B26}" type="datetime1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9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4BA3-1D68-4A37-8CEC-4CAE7088A511}" type="datetime1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4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A402-2E49-4C9D-B19B-AC1B13AFE9B0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3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B855-FE9F-45EA-AE2F-8A8779580460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7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82B33-3A41-482B-9E66-49107F12081D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7A53534-3F9A-3C4D-B462-917F33CD3236}"/>
              </a:ext>
            </a:extLst>
          </p:cNvPr>
          <p:cNvSpPr>
            <a:spLocks noChangeAspect="1"/>
          </p:cNvSpPr>
          <p:nvPr/>
        </p:nvSpPr>
        <p:spPr>
          <a:xfrm>
            <a:off x="5333106" y="0"/>
            <a:ext cx="6858000" cy="6858000"/>
          </a:xfrm>
          <a:prstGeom prst="rect">
            <a:avLst/>
          </a:prstGeom>
          <a:blipFill dpi="0" rotWithShape="1">
            <a:blip r:embed="rId2">
              <a:alphaModFix amt="7000"/>
              <a:biLevel thresh="50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A12DA-57F9-4547-A272-F112BE0E0580}"/>
              </a:ext>
            </a:extLst>
          </p:cNvPr>
          <p:cNvSpPr txBox="1"/>
          <p:nvPr/>
        </p:nvSpPr>
        <p:spPr>
          <a:xfrm>
            <a:off x="720436" y="3082243"/>
            <a:ext cx="47521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Brian </a:t>
            </a:r>
            <a:r>
              <a:rPr lang="en-US" sz="2800" b="1" dirty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 Anderson, PhD</a:t>
            </a:r>
          </a:p>
          <a:p>
            <a:r>
              <a:rPr lang="en-US" sz="2000" dirty="0" smtClean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November 11</a:t>
            </a:r>
            <a:r>
              <a:rPr lang="en-US" sz="2000" baseline="30000" dirty="0" smtClean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 smtClean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2021</a:t>
            </a:r>
          </a:p>
          <a:p>
            <a:r>
              <a:rPr lang="en-US" sz="2000" dirty="0" smtClean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Guided Cancer Therapy (IGCT) Research Program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30632B-1497-964F-B7ED-194E568AA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34" y="4764967"/>
            <a:ext cx="4398484" cy="1235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1213CD-9598-3945-BF40-8E23495404F3}"/>
              </a:ext>
            </a:extLst>
          </p:cNvPr>
          <p:cNvSpPr txBox="1"/>
          <p:nvPr/>
        </p:nvSpPr>
        <p:spPr>
          <a:xfrm>
            <a:off x="720436" y="691481"/>
            <a:ext cx="1139952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 b="1" dirty="0" smtClean="0">
                <a:solidFill>
                  <a:schemeClr val="accent1"/>
                </a:solidFill>
                <a:latin typeface="Arial"/>
                <a:cs typeface="Arial"/>
              </a:rPr>
              <a:t>Getting Started With GitHub/</a:t>
            </a:r>
            <a:r>
              <a:rPr lang="en-US" sz="5400" b="1" dirty="0" err="1" smtClean="0">
                <a:solidFill>
                  <a:schemeClr val="accent1"/>
                </a:solidFill>
                <a:latin typeface="Arial"/>
                <a:cs typeface="Arial"/>
              </a:rPr>
              <a:t>GitLab</a:t>
            </a:r>
            <a:endParaRPr lang="en-US" sz="5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62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0 Necessary </a:t>
            </a:r>
            <a:r>
              <a:rPr lang="en-US" dirty="0" smtClean="0"/>
              <a:t>Software</a:t>
            </a:r>
            <a:endParaRPr lang="en-US" dirty="0"/>
          </a:p>
          <a:p>
            <a:pPr lvl="1"/>
            <a:r>
              <a:rPr lang="en-US" dirty="0" smtClean="0"/>
              <a:t>Download ‘</a:t>
            </a:r>
            <a:r>
              <a:rPr lang="en-US" dirty="0" err="1" smtClean="0"/>
              <a:t>Git</a:t>
            </a:r>
            <a:r>
              <a:rPr lang="en-US" dirty="0" smtClean="0"/>
              <a:t>’ and make an account on GitHub or </a:t>
            </a:r>
            <a:r>
              <a:rPr lang="en-US" dirty="0" err="1" smtClean="0"/>
              <a:t>GitLab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/>
              <a:t>Making a new </a:t>
            </a:r>
            <a:r>
              <a:rPr lang="en-US" dirty="0" smtClean="0"/>
              <a:t>repository</a:t>
            </a:r>
          </a:p>
          <a:p>
            <a:pPr lvl="1"/>
            <a:r>
              <a:rPr lang="en-US" dirty="0"/>
              <a:t>Adding existing code to that repository</a:t>
            </a:r>
          </a:p>
          <a:p>
            <a:pPr lvl="1"/>
            <a:r>
              <a:rPr lang="en-US" dirty="0" smtClean="0"/>
              <a:t>Adding proper ignore files</a:t>
            </a:r>
          </a:p>
          <a:p>
            <a:pPr lvl="1"/>
            <a:r>
              <a:rPr lang="en-US" dirty="0" smtClean="0"/>
              <a:t>Commit/push/pull and branching</a:t>
            </a:r>
          </a:p>
          <a:p>
            <a:r>
              <a:rPr lang="en-US" dirty="0" smtClean="0"/>
              <a:t>Cloning a repository</a:t>
            </a:r>
          </a:p>
          <a:p>
            <a:r>
              <a:rPr lang="en-US" dirty="0" smtClean="0"/>
              <a:t>Forking a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Anderson / IGCT / </a:t>
            </a:r>
            <a:fld id="{EC285173-8AC7-4236-B89E-5E6DC9142DC2}" type="slidenum">
              <a:rPr lang="en-US" smtClean="0"/>
              <a:pPr/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45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Colab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notebooks are available to run as </a:t>
            </a:r>
            <a:r>
              <a:rPr lang="en-US" dirty="0" err="1" smtClean="0"/>
              <a:t>Jupyter</a:t>
            </a:r>
            <a:r>
              <a:rPr lang="en-US" dirty="0" smtClean="0"/>
              <a:t> Notebooks with google </a:t>
            </a:r>
            <a:r>
              <a:rPr lang="en-US" dirty="0" err="1" smtClean="0"/>
              <a:t>colab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Colab.research.google.com</a:t>
            </a:r>
          </a:p>
          <a:p>
            <a:endParaRPr lang="en-US" dirty="0" smtClean="0"/>
          </a:p>
          <a:p>
            <a:r>
              <a:rPr lang="en-US" dirty="0" smtClean="0"/>
              <a:t>GitHub -&gt; </a:t>
            </a:r>
            <a:r>
              <a:rPr lang="en-US" dirty="0" err="1" smtClean="0"/>
              <a:t>brianmanderson</a:t>
            </a:r>
            <a:endParaRPr lang="en-US" dirty="0" smtClean="0"/>
          </a:p>
          <a:p>
            <a:pPr lvl="1"/>
            <a:r>
              <a:rPr lang="en-US" dirty="0" smtClean="0"/>
              <a:t>Repository: </a:t>
            </a:r>
            <a:r>
              <a:rPr lang="en-US" dirty="0" err="1" smtClean="0"/>
              <a:t>TeachingGithubProcedures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Anderson / IGCT / </a:t>
            </a:r>
            <a:fld id="{EC285173-8AC7-4236-B89E-5E6DC9142DC2}" type="slidenum">
              <a:rPr lang="en-US" smtClean="0"/>
              <a:pPr/>
              <a:t>3</a:t>
            </a:fld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390" y="2355943"/>
            <a:ext cx="5363686" cy="369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9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GitHub/</a:t>
            </a:r>
            <a:r>
              <a:rPr lang="en-US" dirty="0" err="1" smtClean="0"/>
              <a:t>GitLab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Tracking changes: Commits</a:t>
            </a:r>
          </a:p>
          <a:p>
            <a:pPr lvl="1"/>
            <a:r>
              <a:rPr lang="en-US" dirty="0" smtClean="0"/>
              <a:t>Code.py -&gt; Code_New.py, Code_Old.py</a:t>
            </a:r>
          </a:p>
          <a:p>
            <a:endParaRPr lang="en-US" dirty="0"/>
          </a:p>
          <a:p>
            <a:r>
              <a:rPr lang="en-US" dirty="0" smtClean="0"/>
              <a:t>Heritage projects: requirements.txt</a:t>
            </a:r>
          </a:p>
          <a:p>
            <a:pPr lvl="1"/>
            <a:r>
              <a:rPr lang="en-US" dirty="0" smtClean="0"/>
              <a:t>Maintaining version control for packages</a:t>
            </a:r>
          </a:p>
          <a:p>
            <a:r>
              <a:rPr lang="en-US" dirty="0" smtClean="0"/>
              <a:t>Collaboration/Experimenting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Anderson / IGCT / </a:t>
            </a:r>
            <a:fld id="{EC285173-8AC7-4236-B89E-5E6DC9142DC2}" type="slidenum">
              <a:rPr lang="en-US" smtClean="0"/>
              <a:pPr/>
              <a:t>4</a:t>
            </a:fld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7010548" y="854925"/>
            <a:ext cx="3923071" cy="2996757"/>
            <a:chOff x="6858148" y="1071803"/>
            <a:chExt cx="3923071" cy="2996757"/>
          </a:xfrm>
        </p:grpSpPr>
        <p:sp>
          <p:nvSpPr>
            <p:cNvPr id="5" name="Rectangle 4"/>
            <p:cNvSpPr/>
            <p:nvPr/>
          </p:nvSpPr>
          <p:spPr>
            <a:xfrm>
              <a:off x="6858148" y="1825625"/>
              <a:ext cx="3923071" cy="78185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 smtClean="0"/>
                <a:t>Code.py</a:t>
              </a:r>
              <a:endParaRPr lang="en-US" sz="3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148" y="2656007"/>
              <a:ext cx="3923071" cy="78185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 smtClean="0"/>
                <a:t>Code_New.py</a:t>
              </a:r>
              <a:endParaRPr lang="en-US" sz="3400" dirty="0"/>
            </a:p>
          </p:txBody>
        </p:sp>
        <p:sp>
          <p:nvSpPr>
            <p:cNvPr id="7" name="Multiply 6"/>
            <p:cNvSpPr/>
            <p:nvPr/>
          </p:nvSpPr>
          <p:spPr>
            <a:xfrm>
              <a:off x="7319706" y="1071803"/>
              <a:ext cx="2999953" cy="2996757"/>
            </a:xfrm>
            <a:prstGeom prst="mathMultiply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279" y="3634225"/>
            <a:ext cx="2673606" cy="228641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66604"/>
            <a:ext cx="4407921" cy="148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5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Anderson / IGCT / </a:t>
            </a:r>
            <a:fld id="{EC285173-8AC7-4236-B89E-5E6DC9142DC2}" type="slidenum">
              <a:rPr lang="en-US" smtClean="0"/>
              <a:pPr/>
              <a:t>5</a:t>
            </a:fld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291" y="731766"/>
            <a:ext cx="7179509" cy="529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3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cover: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.</a:t>
            </a:r>
            <a:r>
              <a:rPr lang="en-US" dirty="0" err="1" smtClean="0"/>
              <a:t>gitignore</a:t>
            </a:r>
            <a:endParaRPr lang="en-US" dirty="0" smtClean="0"/>
          </a:p>
          <a:p>
            <a:pPr lvl="1"/>
            <a:r>
              <a:rPr lang="en-US" dirty="0" smtClean="0"/>
              <a:t>Adding files/folders/</a:t>
            </a:r>
            <a:r>
              <a:rPr lang="en-US" dirty="0" err="1" smtClean="0"/>
              <a:t>dcm</a:t>
            </a:r>
            <a:r>
              <a:rPr lang="en-US" dirty="0" smtClean="0"/>
              <a:t> to ignore</a:t>
            </a:r>
          </a:p>
          <a:p>
            <a:r>
              <a:rPr lang="en-US" dirty="0"/>
              <a:t>A</a:t>
            </a:r>
            <a:r>
              <a:rPr lang="en-US" dirty="0" smtClean="0"/>
              <a:t>dd, commit, push, pull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diff,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r>
              <a:rPr lang="en-US" dirty="0" smtClean="0"/>
              <a:t>Cloning</a:t>
            </a:r>
          </a:p>
          <a:p>
            <a:endParaRPr lang="en-US" dirty="0" smtClean="0"/>
          </a:p>
          <a:p>
            <a:r>
              <a:rPr lang="en-US" dirty="0" smtClean="0"/>
              <a:t>Branching</a:t>
            </a:r>
          </a:p>
          <a:p>
            <a:r>
              <a:rPr lang="en-US" dirty="0" smtClean="0"/>
              <a:t>requirements.txt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Anderson / IGCT / </a:t>
            </a:r>
            <a:fld id="{EC285173-8AC7-4236-B89E-5E6DC9142DC2}" type="slidenum">
              <a:rPr lang="en-US" smtClean="0"/>
              <a:pPr/>
              <a:t>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16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cover: Heritage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requirements.txt</a:t>
            </a:r>
          </a:p>
          <a:p>
            <a:pPr lvl="1"/>
            <a:r>
              <a:rPr lang="en-US" dirty="0" smtClean="0"/>
              <a:t>pip freeze &gt; requirements.txt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Anderson / IGCT / </a:t>
            </a:r>
            <a:fld id="{EC285173-8AC7-4236-B89E-5E6DC9142DC2}" type="slidenum">
              <a:rPr lang="en-US" smtClean="0"/>
              <a:pPr/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066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cover: Forking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Attempt clone, commit push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Anderson / IGCT / </a:t>
            </a:r>
            <a:fld id="{EC285173-8AC7-4236-B89E-5E6DC9142DC2}" type="slidenum">
              <a:rPr lang="en-US" smtClean="0"/>
              <a:pPr/>
              <a:t>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566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6283</TotalTime>
  <Words>193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Overview</vt:lpstr>
      <vt:lpstr>Google Colab</vt:lpstr>
      <vt:lpstr>Why use GitHub/GitLab?</vt:lpstr>
      <vt:lpstr>Basic Commands</vt:lpstr>
      <vt:lpstr>Things to cover: Commits</vt:lpstr>
      <vt:lpstr>Things to cover: Heritage projects</vt:lpstr>
      <vt:lpstr>Things to cover: Forking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Brian</dc:creator>
  <cp:lastModifiedBy>Anderson, Brian</cp:lastModifiedBy>
  <cp:revision>21</cp:revision>
  <dcterms:created xsi:type="dcterms:W3CDTF">2021-10-21T20:53:56Z</dcterms:created>
  <dcterms:modified xsi:type="dcterms:W3CDTF">2021-11-11T00:33:04Z</dcterms:modified>
</cp:coreProperties>
</file>