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70DE-4FF0-44D2-86AC-52AF9D31D08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44E4A-963F-4C26-9117-541C0F96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2247-AAE6-4F12-81DB-4812DEEFF984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FFFE-44F1-4E77-9ADE-8FC1F4FD6251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F54-FB9E-452B-A57B-A42453AF26E0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35D2-3ABF-410C-B359-9BCE0DD2B8E4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Anderson / IGCT / </a:t>
            </a:r>
            <a:fld id="{EC285173-8AC7-4236-B89E-5E6DC9142DC2}" type="slidenum">
              <a:rPr lang="en-US" smtClean="0"/>
              <a:pPr/>
              <a:t>‹#›</a:t>
            </a:fld>
            <a:endParaRPr lang="en-US" dirty="0" smtClea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2C757-5D24-9344-8974-C10B9600E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794" y="6472325"/>
            <a:ext cx="2406250" cy="2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206D-BA44-4076-A856-0630E09A5791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C2E-C769-448C-AAD3-1930182FD15F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BF11-C9DF-437C-B5E6-CFC5B8D55F83}" type="datetime1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BFD-B8E1-4FB5-BE09-E66DA2315B26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BA3-1D68-4A37-8CEC-4CAE7088A511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A402-2E49-4C9D-B19B-AC1B13AFE9B0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B855-FE9F-45EA-AE2F-8A8779580460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2B33-3A41-482B-9E66-49107F12081D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53534-3F9A-3C4D-B462-917F33CD3236}"/>
              </a:ext>
            </a:extLst>
          </p:cNvPr>
          <p:cNvSpPr>
            <a:spLocks noChangeAspect="1"/>
          </p:cNvSpPr>
          <p:nvPr/>
        </p:nvSpPr>
        <p:spPr>
          <a:xfrm>
            <a:off x="5333106" y="0"/>
            <a:ext cx="6858000" cy="6858000"/>
          </a:xfrm>
          <a:prstGeom prst="rect">
            <a:avLst/>
          </a:prstGeom>
          <a:blipFill dpi="0" rotWithShape="1">
            <a:blip r:embed="rId2">
              <a:alphaModFix amt="7000"/>
              <a:biLevel thresh="5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12DA-57F9-4547-A272-F112BE0E0580}"/>
              </a:ext>
            </a:extLst>
          </p:cNvPr>
          <p:cNvSpPr txBox="1"/>
          <p:nvPr/>
        </p:nvSpPr>
        <p:spPr>
          <a:xfrm>
            <a:off x="720436" y="3082243"/>
            <a:ext cx="4752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</a:t>
            </a:r>
            <a:r>
              <a:rPr lang="en-US" sz="28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Anderson, PhD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11</a:t>
            </a:r>
            <a:r>
              <a:rPr lang="en-US" sz="2000" baseline="30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2021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Guided Cancer Therapy (IGCT) Research Program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0632B-1497-964F-B7ED-194E568A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4" y="4764967"/>
            <a:ext cx="4398484" cy="123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213CD-9598-3945-BF40-8E23495404F3}"/>
              </a:ext>
            </a:extLst>
          </p:cNvPr>
          <p:cNvSpPr txBox="1"/>
          <p:nvPr/>
        </p:nvSpPr>
        <p:spPr>
          <a:xfrm>
            <a:off x="720436" y="691481"/>
            <a:ext cx="1139952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Arial"/>
                <a:cs typeface="Arial"/>
              </a:rPr>
              <a:t>Getting Started With GitHub/</a:t>
            </a:r>
            <a:r>
              <a:rPr lang="en-US" sz="5400" b="1" dirty="0" err="1" smtClean="0">
                <a:solidFill>
                  <a:schemeClr val="accent1"/>
                </a:solidFill>
                <a:latin typeface="Arial"/>
                <a:cs typeface="Arial"/>
              </a:rPr>
              <a:t>GitLab</a:t>
            </a:r>
            <a:endParaRPr lang="en-US" sz="5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0 Necessary 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 smtClean="0"/>
              <a:t>Download ‘</a:t>
            </a:r>
            <a:r>
              <a:rPr lang="en-US" dirty="0" err="1" smtClean="0"/>
              <a:t>Git</a:t>
            </a:r>
            <a:r>
              <a:rPr lang="en-US" dirty="0" smtClean="0"/>
              <a:t>’ and make an account on GitHub or </a:t>
            </a:r>
            <a:r>
              <a:rPr lang="en-US" dirty="0" err="1" smtClean="0"/>
              <a:t>GitLab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Making a new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/>
              <a:t>Adding existing code to that repository</a:t>
            </a:r>
          </a:p>
          <a:p>
            <a:pPr lvl="1"/>
            <a:r>
              <a:rPr lang="en-US" dirty="0" smtClean="0"/>
              <a:t>Adding proper ignore files</a:t>
            </a:r>
          </a:p>
          <a:p>
            <a:pPr lvl="1"/>
            <a:r>
              <a:rPr lang="en-US" dirty="0" smtClean="0"/>
              <a:t>Commit/push/pull and branching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Forking a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5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new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1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Overview</vt:lpstr>
      <vt:lpstr>Making a new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6</cp:revision>
  <dcterms:created xsi:type="dcterms:W3CDTF">2021-10-21T20:53:56Z</dcterms:created>
  <dcterms:modified xsi:type="dcterms:W3CDTF">2021-10-22T16:16:11Z</dcterms:modified>
</cp:coreProperties>
</file>