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74320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28" d="100"/>
          <a:sy n="28" d="100"/>
        </p:scale>
        <p:origin x="24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4489452"/>
            <a:ext cx="23317200" cy="9550400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14408152"/>
            <a:ext cx="20574000" cy="6623048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730-8609-42F6-A1F6-0EFDC4C66E5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6BBB-F7DF-4FA2-B50D-7BE647858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18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730-8609-42F6-A1F6-0EFDC4C66E5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6BBB-F7DF-4FA2-B50D-7BE647858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16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1460500"/>
            <a:ext cx="5915025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1460500"/>
            <a:ext cx="17402175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730-8609-42F6-A1F6-0EFDC4C66E5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6BBB-F7DF-4FA2-B50D-7BE647858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3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730-8609-42F6-A1F6-0EFDC4C66E5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6BBB-F7DF-4FA2-B50D-7BE647858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75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6838958"/>
            <a:ext cx="23660100" cy="11410948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8357858"/>
            <a:ext cx="23660100" cy="6000748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730-8609-42F6-A1F6-0EFDC4C66E5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6BBB-F7DF-4FA2-B50D-7BE647858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91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7302500"/>
            <a:ext cx="116586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7302500"/>
            <a:ext cx="116586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730-8609-42F6-A1F6-0EFDC4C66E5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6BBB-F7DF-4FA2-B50D-7BE647858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1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460506"/>
            <a:ext cx="2366010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6724652"/>
            <a:ext cx="11605020" cy="329564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0020300"/>
            <a:ext cx="11605020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6724652"/>
            <a:ext cx="11662173" cy="329564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0020300"/>
            <a:ext cx="11662173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730-8609-42F6-A1F6-0EFDC4C66E5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6BBB-F7DF-4FA2-B50D-7BE647858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5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730-8609-42F6-A1F6-0EFDC4C66E5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6BBB-F7DF-4FA2-B50D-7BE647858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11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730-8609-42F6-A1F6-0EFDC4C66E5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6BBB-F7DF-4FA2-B50D-7BE647858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07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828800"/>
            <a:ext cx="8847534" cy="64008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3949706"/>
            <a:ext cx="13887450" cy="19494500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8229600"/>
            <a:ext cx="8847534" cy="15246352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730-8609-42F6-A1F6-0EFDC4C66E5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6BBB-F7DF-4FA2-B50D-7BE647858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14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828800"/>
            <a:ext cx="8847534" cy="64008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3949706"/>
            <a:ext cx="13887450" cy="19494500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8229600"/>
            <a:ext cx="8847534" cy="15246352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730-8609-42F6-A1F6-0EFDC4C66E5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6BBB-F7DF-4FA2-B50D-7BE647858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8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1460506"/>
            <a:ext cx="236601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7302500"/>
            <a:ext cx="236601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25425406"/>
            <a:ext cx="6172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44730-8609-42F6-A1F6-0EFDC4C66E50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25425406"/>
            <a:ext cx="92583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25425406"/>
            <a:ext cx="6172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E6BBB-F7DF-4FA2-B50D-7BE647858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37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274A84EB-B5C3-815E-3994-1DD743390AC4}"/>
              </a:ext>
            </a:extLst>
          </p:cNvPr>
          <p:cNvGrpSpPr/>
          <p:nvPr/>
        </p:nvGrpSpPr>
        <p:grpSpPr>
          <a:xfrm>
            <a:off x="2407750" y="1709530"/>
            <a:ext cx="22917154" cy="18094852"/>
            <a:chOff x="2407750" y="1709530"/>
            <a:chExt cx="22917154" cy="1809485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067355D-A229-513C-95C3-7FF3FA990003}"/>
                </a:ext>
              </a:extLst>
            </p:cNvPr>
            <p:cNvSpPr/>
            <p:nvPr/>
          </p:nvSpPr>
          <p:spPr>
            <a:xfrm>
              <a:off x="2407750" y="1709530"/>
              <a:ext cx="22917154" cy="18094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CD78136-BBEB-F385-CCDC-E99BDDE75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87595" y="1922950"/>
              <a:ext cx="13386469" cy="966800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0F9F37-D5B5-556C-E22A-9AE215A40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407210" y="15087005"/>
              <a:ext cx="6617040" cy="463573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BB0109D-760A-5453-77BF-F44E2B063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9529" y="15087005"/>
              <a:ext cx="6617040" cy="4635738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ACF0AF9-6D73-968F-7EC8-FC9216270E0C}"/>
                </a:ext>
              </a:extLst>
            </p:cNvPr>
            <p:cNvSpPr/>
            <p:nvPr/>
          </p:nvSpPr>
          <p:spPr>
            <a:xfrm>
              <a:off x="11133206" y="15168645"/>
              <a:ext cx="4457701" cy="4635737"/>
            </a:xfrm>
            <a:prstGeom prst="rect">
              <a:avLst/>
            </a:prstGeom>
            <a:noFill/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1243C9D-2FBB-6A03-919A-E220F5457CE3}"/>
                </a:ext>
              </a:extLst>
            </p:cNvPr>
            <p:cNvSpPr txBox="1"/>
            <p:nvPr/>
          </p:nvSpPr>
          <p:spPr>
            <a:xfrm>
              <a:off x="11133206" y="15295775"/>
              <a:ext cx="39737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CT  : 2.16.840.1.114362…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1D73429-B126-E572-89C1-F30BE12939D2}"/>
                </a:ext>
              </a:extLst>
            </p:cNvPr>
            <p:cNvSpPr txBox="1"/>
            <p:nvPr/>
          </p:nvSpPr>
          <p:spPr>
            <a:xfrm>
              <a:off x="11133205" y="15859356"/>
              <a:ext cx="39737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MR : 1.11.40.1.1234122…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95837FA-5395-D567-EB91-A0838A09B7D7}"/>
                </a:ext>
              </a:extLst>
            </p:cNvPr>
            <p:cNvSpPr txBox="1"/>
            <p:nvPr/>
          </p:nvSpPr>
          <p:spPr>
            <a:xfrm rot="5400000">
              <a:off x="11790639" y="17727729"/>
              <a:ext cx="31428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…………………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F8E320-4DD8-A6A9-8003-ABFA21800EC1}"/>
                </a:ext>
              </a:extLst>
            </p:cNvPr>
            <p:cNvSpPr txBox="1"/>
            <p:nvPr/>
          </p:nvSpPr>
          <p:spPr>
            <a:xfrm>
              <a:off x="10796194" y="13253630"/>
              <a:ext cx="479471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Group images based on their unique series instance UID and modality</a:t>
              </a: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AC3DE339-6A0A-BAF5-3829-49A7839FE983}"/>
                </a:ext>
              </a:extLst>
            </p:cNvPr>
            <p:cNvSpPr/>
            <p:nvPr/>
          </p:nvSpPr>
          <p:spPr>
            <a:xfrm>
              <a:off x="7222594" y="16054210"/>
              <a:ext cx="4339140" cy="271667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Step 1: Characterize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A5F3405-380E-C822-F553-D829EFCF749B}"/>
                </a:ext>
              </a:extLst>
            </p:cNvPr>
            <p:cNvSpPr txBox="1"/>
            <p:nvPr/>
          </p:nvSpPr>
          <p:spPr>
            <a:xfrm>
              <a:off x="3430692" y="13171987"/>
              <a:ext cx="479471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Selected folder with many DICOM images and modalities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976D3D8D-717B-052E-8B3C-B5A19E15AE97}"/>
                </a:ext>
              </a:extLst>
            </p:cNvPr>
            <p:cNvSpPr/>
            <p:nvPr/>
          </p:nvSpPr>
          <p:spPr>
            <a:xfrm>
              <a:off x="15106936" y="15946125"/>
              <a:ext cx="4339140" cy="271667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Step 2: </a:t>
              </a:r>
            </a:p>
            <a:p>
              <a:pPr algn="ctr"/>
              <a:r>
                <a:rPr lang="en-US" sz="3600" dirty="0"/>
                <a:t>Change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C5674C2-3852-A3B4-0662-811AFE337E8D}"/>
                </a:ext>
              </a:extLst>
            </p:cNvPr>
            <p:cNvSpPr txBox="1"/>
            <p:nvPr/>
          </p:nvSpPr>
          <p:spPr>
            <a:xfrm>
              <a:off x="19318373" y="13171987"/>
              <a:ext cx="479471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Based on selected attributes and modalities, each group is changed</a:t>
              </a:r>
            </a:p>
          </p:txBody>
        </p:sp>
        <p:cxnSp>
          <p:nvCxnSpPr>
            <p:cNvPr id="19" name="Connector: Curved 18">
              <a:extLst>
                <a:ext uri="{FF2B5EF4-FFF2-40B4-BE49-F238E27FC236}">
                  <a16:creationId xmlns:a16="http://schemas.microsoft.com/office/drawing/2014/main" id="{005BDD64-7767-207D-D8B6-418E68EFFDBF}"/>
                </a:ext>
              </a:extLst>
            </p:cNvPr>
            <p:cNvCxnSpPr>
              <a:cxnSpLocks/>
              <a:stCxn id="16" idx="2"/>
              <a:endCxn id="10" idx="0"/>
            </p:cNvCxnSpPr>
            <p:nvPr/>
          </p:nvCxnSpPr>
          <p:spPr>
            <a:xfrm rot="5400000">
              <a:off x="8963924" y="8455080"/>
              <a:ext cx="1581033" cy="7852781"/>
            </a:xfrm>
            <a:prstGeom prst="curvedConnector3">
              <a:avLst>
                <a:gd name="adj1" fmla="val 50000"/>
              </a:avLst>
            </a:prstGeom>
            <a:ln w="317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3815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38</TotalTime>
  <Words>47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Anderson, Brian</dc:creator>
  <cp:lastModifiedBy>Anderson, Brian</cp:lastModifiedBy>
  <cp:revision>10</cp:revision>
  <dcterms:created xsi:type="dcterms:W3CDTF">2023-12-03T16:16:42Z</dcterms:created>
  <dcterms:modified xsi:type="dcterms:W3CDTF">2024-02-16T02:05:00Z</dcterms:modified>
</cp:coreProperties>
</file>