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7432000" cy="2743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304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4489452"/>
            <a:ext cx="23317200" cy="9550400"/>
          </a:xfrm>
        </p:spPr>
        <p:txBody>
          <a:bodyPr anchor="b"/>
          <a:lstStyle>
            <a:lvl1pPr algn="ctr"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14408152"/>
            <a:ext cx="20574000" cy="6623048"/>
          </a:xfrm>
        </p:spPr>
        <p:txBody>
          <a:bodyPr/>
          <a:lstStyle>
            <a:lvl1pPr marL="0" indent="0" algn="ctr">
              <a:buNone/>
              <a:defRPr sz="7200"/>
            </a:lvl1pPr>
            <a:lvl2pPr marL="1371600" indent="0" algn="ctr">
              <a:buNone/>
              <a:defRPr sz="6000"/>
            </a:lvl2pPr>
            <a:lvl3pPr marL="2743200" indent="0" algn="ctr">
              <a:buNone/>
              <a:defRPr sz="5400"/>
            </a:lvl3pPr>
            <a:lvl4pPr marL="4114800" indent="0" algn="ctr">
              <a:buNone/>
              <a:defRPr sz="4800"/>
            </a:lvl4pPr>
            <a:lvl5pPr marL="5486400" indent="0" algn="ctr">
              <a:buNone/>
              <a:defRPr sz="4800"/>
            </a:lvl5pPr>
            <a:lvl6pPr marL="6858000" indent="0" algn="ctr">
              <a:buNone/>
              <a:defRPr sz="4800"/>
            </a:lvl6pPr>
            <a:lvl7pPr marL="8229600" indent="0" algn="ctr">
              <a:buNone/>
              <a:defRPr sz="4800"/>
            </a:lvl7pPr>
            <a:lvl8pPr marL="9601200" indent="0" algn="ctr">
              <a:buNone/>
              <a:defRPr sz="4800"/>
            </a:lvl8pPr>
            <a:lvl9pPr marL="10972800" indent="0" algn="ctr">
              <a:buNone/>
              <a:defRPr sz="4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4730-8609-42F6-A1F6-0EFDC4C66E50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6BBB-F7DF-4FA2-B50D-7BE647858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18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4730-8609-42F6-A1F6-0EFDC4C66E50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6BBB-F7DF-4FA2-B50D-7BE647858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16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1460500"/>
            <a:ext cx="5915025" cy="232473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1460500"/>
            <a:ext cx="17402175" cy="232473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4730-8609-42F6-A1F6-0EFDC4C66E50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6BBB-F7DF-4FA2-B50D-7BE647858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3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4730-8609-42F6-A1F6-0EFDC4C66E50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6BBB-F7DF-4FA2-B50D-7BE647858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775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6838958"/>
            <a:ext cx="23660100" cy="11410948"/>
          </a:xfrm>
        </p:spPr>
        <p:txBody>
          <a:bodyPr anchor="b"/>
          <a:lstStyle>
            <a:lvl1pPr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18357858"/>
            <a:ext cx="23660100" cy="6000748"/>
          </a:xfrm>
        </p:spPr>
        <p:txBody>
          <a:bodyPr/>
          <a:lstStyle>
            <a:lvl1pPr marL="0" indent="0">
              <a:buNone/>
              <a:defRPr sz="7200">
                <a:solidFill>
                  <a:schemeClr val="tx1"/>
                </a:solidFill>
              </a:defRPr>
            </a:lvl1pPr>
            <a:lvl2pPr marL="13716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2pPr>
            <a:lvl3pPr marL="27432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114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54864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68580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82296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96012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0972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4730-8609-42F6-A1F6-0EFDC4C66E50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6BBB-F7DF-4FA2-B50D-7BE647858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091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7302500"/>
            <a:ext cx="116586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7302500"/>
            <a:ext cx="116586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4730-8609-42F6-A1F6-0EFDC4C66E50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6BBB-F7DF-4FA2-B50D-7BE647858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81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460506"/>
            <a:ext cx="23660100" cy="53022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6724652"/>
            <a:ext cx="11605020" cy="3295648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10020300"/>
            <a:ext cx="11605020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6724652"/>
            <a:ext cx="11662173" cy="3295648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10020300"/>
            <a:ext cx="11662173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4730-8609-42F6-A1F6-0EFDC4C66E50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6BBB-F7DF-4FA2-B50D-7BE647858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659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4730-8609-42F6-A1F6-0EFDC4C66E50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6BBB-F7DF-4FA2-B50D-7BE647858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11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4730-8609-42F6-A1F6-0EFDC4C66E50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6BBB-F7DF-4FA2-B50D-7BE647858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707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828800"/>
            <a:ext cx="8847534" cy="64008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3949706"/>
            <a:ext cx="13887450" cy="19494500"/>
          </a:xfrm>
        </p:spPr>
        <p:txBody>
          <a:bodyPr/>
          <a:lstStyle>
            <a:lvl1pPr>
              <a:defRPr sz="9600"/>
            </a:lvl1pPr>
            <a:lvl2pPr>
              <a:defRPr sz="8400"/>
            </a:lvl2pPr>
            <a:lvl3pPr>
              <a:defRPr sz="72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8229600"/>
            <a:ext cx="8847534" cy="15246352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4730-8609-42F6-A1F6-0EFDC4C66E50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6BBB-F7DF-4FA2-B50D-7BE647858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14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828800"/>
            <a:ext cx="8847534" cy="64008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3949706"/>
            <a:ext cx="13887450" cy="19494500"/>
          </a:xfrm>
        </p:spPr>
        <p:txBody>
          <a:bodyPr anchor="t"/>
          <a:lstStyle>
            <a:lvl1pPr marL="0" indent="0">
              <a:buNone/>
              <a:defRPr sz="9600"/>
            </a:lvl1pPr>
            <a:lvl2pPr marL="1371600" indent="0">
              <a:buNone/>
              <a:defRPr sz="8400"/>
            </a:lvl2pPr>
            <a:lvl3pPr marL="2743200" indent="0">
              <a:buNone/>
              <a:defRPr sz="7200"/>
            </a:lvl3pPr>
            <a:lvl4pPr marL="4114800" indent="0">
              <a:buNone/>
              <a:defRPr sz="6000"/>
            </a:lvl4pPr>
            <a:lvl5pPr marL="5486400" indent="0">
              <a:buNone/>
              <a:defRPr sz="6000"/>
            </a:lvl5pPr>
            <a:lvl6pPr marL="6858000" indent="0">
              <a:buNone/>
              <a:defRPr sz="6000"/>
            </a:lvl6pPr>
            <a:lvl7pPr marL="8229600" indent="0">
              <a:buNone/>
              <a:defRPr sz="6000"/>
            </a:lvl7pPr>
            <a:lvl8pPr marL="9601200" indent="0">
              <a:buNone/>
              <a:defRPr sz="6000"/>
            </a:lvl8pPr>
            <a:lvl9pPr marL="10972800" indent="0">
              <a:buNone/>
              <a:defRPr sz="6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8229600"/>
            <a:ext cx="8847534" cy="15246352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4730-8609-42F6-A1F6-0EFDC4C66E50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6BBB-F7DF-4FA2-B50D-7BE647858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89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1460506"/>
            <a:ext cx="2366010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7302500"/>
            <a:ext cx="2366010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25425406"/>
            <a:ext cx="61722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44730-8609-42F6-A1F6-0EFDC4C66E50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25425406"/>
            <a:ext cx="92583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25425406"/>
            <a:ext cx="61722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E6BBB-F7DF-4FA2-B50D-7BE647858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437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743200" rtl="0" eaLnBrk="1" latinLnBrk="0" hangingPunct="1">
        <a:lnSpc>
          <a:spcPct val="90000"/>
        </a:lnSpc>
        <a:spcBef>
          <a:spcPct val="0"/>
        </a:spcBef>
        <a:buNone/>
        <a:defRPr sz="1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2743200" rtl="0" eaLnBrk="1" latinLnBrk="0" hangingPunct="1">
        <a:lnSpc>
          <a:spcPct val="90000"/>
        </a:lnSpc>
        <a:spcBef>
          <a:spcPts val="30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F2B1274A-95EE-F519-DC9B-DAB274445797}"/>
              </a:ext>
            </a:extLst>
          </p:cNvPr>
          <p:cNvGrpSpPr/>
          <p:nvPr/>
        </p:nvGrpSpPr>
        <p:grpSpPr>
          <a:xfrm>
            <a:off x="2407750" y="1709530"/>
            <a:ext cx="22917154" cy="18094852"/>
            <a:chOff x="2407750" y="1709530"/>
            <a:chExt cx="22917154" cy="1809485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D6D2EB1-CD0A-71F7-2910-A9248C22CE53}"/>
                </a:ext>
              </a:extLst>
            </p:cNvPr>
            <p:cNvGrpSpPr/>
            <p:nvPr/>
          </p:nvGrpSpPr>
          <p:grpSpPr>
            <a:xfrm>
              <a:off x="2407750" y="1709530"/>
              <a:ext cx="22917154" cy="18094852"/>
              <a:chOff x="2407750" y="1709530"/>
              <a:chExt cx="22917154" cy="18094852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274A84EB-B5C3-815E-3994-1DD743390AC4}"/>
                  </a:ext>
                </a:extLst>
              </p:cNvPr>
              <p:cNvGrpSpPr/>
              <p:nvPr/>
            </p:nvGrpSpPr>
            <p:grpSpPr>
              <a:xfrm>
                <a:off x="2407750" y="1709530"/>
                <a:ext cx="22917154" cy="18094852"/>
                <a:chOff x="2407750" y="1709530"/>
                <a:chExt cx="22917154" cy="18094852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8067355D-A229-513C-95C3-7FF3FA990003}"/>
                    </a:ext>
                  </a:extLst>
                </p:cNvPr>
                <p:cNvSpPr/>
                <p:nvPr/>
              </p:nvSpPr>
              <p:spPr>
                <a:xfrm>
                  <a:off x="2407750" y="1709530"/>
                  <a:ext cx="22917154" cy="180948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3" name="Picture 12">
                  <a:extLst>
                    <a:ext uri="{FF2B5EF4-FFF2-40B4-BE49-F238E27FC236}">
                      <a16:creationId xmlns:a16="http://schemas.microsoft.com/office/drawing/2014/main" id="{500F9F37-D5B5-556C-E22A-9AE215A401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8407210" y="15087005"/>
                  <a:ext cx="6617040" cy="4635738"/>
                </a:xfrm>
                <a:prstGeom prst="rect">
                  <a:avLst/>
                </a:prstGeom>
              </p:spPr>
            </p:pic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DBB0109D-760A-5453-77BF-F44E2B0631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519529" y="15087005"/>
                  <a:ext cx="6617040" cy="4635738"/>
                </a:xfrm>
                <a:prstGeom prst="rect">
                  <a:avLst/>
                </a:prstGeom>
              </p:spPr>
            </p:pic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1ACF0AF9-6D73-968F-7EC8-FC9216270E0C}"/>
                    </a:ext>
                  </a:extLst>
                </p:cNvPr>
                <p:cNvSpPr/>
                <p:nvPr/>
              </p:nvSpPr>
              <p:spPr>
                <a:xfrm>
                  <a:off x="11133206" y="15168645"/>
                  <a:ext cx="4457701" cy="4635737"/>
                </a:xfrm>
                <a:prstGeom prst="rect">
                  <a:avLst/>
                </a:prstGeom>
                <a:noFill/>
                <a:ln w="889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31243C9D-2FBB-6A03-919A-E220F5457CE3}"/>
                    </a:ext>
                  </a:extLst>
                </p:cNvPr>
                <p:cNvSpPr txBox="1"/>
                <p:nvPr/>
              </p:nvSpPr>
              <p:spPr>
                <a:xfrm>
                  <a:off x="11133206" y="15295775"/>
                  <a:ext cx="397373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/>
                    <a:t>CT  : 2.16.840.1.114362…</a:t>
                  </a:r>
                </a:p>
              </p:txBody>
            </p: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71D73429-B126-E572-89C1-F30BE12939D2}"/>
                    </a:ext>
                  </a:extLst>
                </p:cNvPr>
                <p:cNvSpPr txBox="1"/>
                <p:nvPr/>
              </p:nvSpPr>
              <p:spPr>
                <a:xfrm>
                  <a:off x="11133205" y="15859356"/>
                  <a:ext cx="397373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/>
                    <a:t>MR : 1.11.40.1.1234122…</a:t>
                  </a:r>
                </a:p>
              </p:txBody>
            </p: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95837FA-5395-D567-EB91-A0838A09B7D7}"/>
                    </a:ext>
                  </a:extLst>
                </p:cNvPr>
                <p:cNvSpPr txBox="1"/>
                <p:nvPr/>
              </p:nvSpPr>
              <p:spPr>
                <a:xfrm rot="5400000">
                  <a:off x="11790639" y="17727729"/>
                  <a:ext cx="3142834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dirty="0"/>
                    <a:t>…………………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4F8E320-4DD8-A6A9-8003-ABFA21800EC1}"/>
                    </a:ext>
                  </a:extLst>
                </p:cNvPr>
                <p:cNvSpPr txBox="1"/>
                <p:nvPr/>
              </p:nvSpPr>
              <p:spPr>
                <a:xfrm>
                  <a:off x="10796194" y="13253630"/>
                  <a:ext cx="4794713" cy="15696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200" dirty="0"/>
                    <a:t>Group images based on their unique series instance UID and modality</a:t>
                  </a:r>
                </a:p>
              </p:txBody>
            </p:sp>
            <p:sp>
              <p:nvSpPr>
                <p:cNvPr id="8" name="Arrow: Right 7">
                  <a:extLst>
                    <a:ext uri="{FF2B5EF4-FFF2-40B4-BE49-F238E27FC236}">
                      <a16:creationId xmlns:a16="http://schemas.microsoft.com/office/drawing/2014/main" id="{AC3DE339-6A0A-BAF5-3829-49A7839FE983}"/>
                    </a:ext>
                  </a:extLst>
                </p:cNvPr>
                <p:cNvSpPr/>
                <p:nvPr/>
              </p:nvSpPr>
              <p:spPr>
                <a:xfrm>
                  <a:off x="7222594" y="16054210"/>
                  <a:ext cx="4339140" cy="2716673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600" dirty="0"/>
                    <a:t>Step 1: Characterize</a:t>
                  </a: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A5F3405-380E-C822-F553-D829EFCF749B}"/>
                    </a:ext>
                  </a:extLst>
                </p:cNvPr>
                <p:cNvSpPr txBox="1"/>
                <p:nvPr/>
              </p:nvSpPr>
              <p:spPr>
                <a:xfrm>
                  <a:off x="3430692" y="13171987"/>
                  <a:ext cx="4794713" cy="15696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200" dirty="0"/>
                    <a:t>Selected folder with many DICOM images and modalities</a:t>
                  </a:r>
                </a:p>
              </p:txBody>
            </p:sp>
            <p:sp>
              <p:nvSpPr>
                <p:cNvPr id="12" name="Arrow: Right 11">
                  <a:extLst>
                    <a:ext uri="{FF2B5EF4-FFF2-40B4-BE49-F238E27FC236}">
                      <a16:creationId xmlns:a16="http://schemas.microsoft.com/office/drawing/2014/main" id="{976D3D8D-717B-052E-8B3C-B5A19E15AE97}"/>
                    </a:ext>
                  </a:extLst>
                </p:cNvPr>
                <p:cNvSpPr/>
                <p:nvPr/>
              </p:nvSpPr>
              <p:spPr>
                <a:xfrm>
                  <a:off x="15106936" y="15946125"/>
                  <a:ext cx="4339140" cy="2716673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600" dirty="0"/>
                    <a:t>Step 2: </a:t>
                  </a:r>
                </a:p>
                <a:p>
                  <a:pPr algn="ctr"/>
                  <a:r>
                    <a:rPr lang="en-US" sz="3600" dirty="0"/>
                    <a:t>Change</a:t>
                  </a: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C5674C2-3852-A3B4-0662-811AFE337E8D}"/>
                    </a:ext>
                  </a:extLst>
                </p:cNvPr>
                <p:cNvSpPr txBox="1"/>
                <p:nvPr/>
              </p:nvSpPr>
              <p:spPr>
                <a:xfrm>
                  <a:off x="19318373" y="13171987"/>
                  <a:ext cx="4794713" cy="15696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200" dirty="0"/>
                    <a:t>Based on selected attributes and modalities, each group is changed</a:t>
                  </a:r>
                </a:p>
              </p:txBody>
            </p:sp>
            <p:cxnSp>
              <p:nvCxnSpPr>
                <p:cNvPr id="19" name="Connector: Curved 18">
                  <a:extLst>
                    <a:ext uri="{FF2B5EF4-FFF2-40B4-BE49-F238E27FC236}">
                      <a16:creationId xmlns:a16="http://schemas.microsoft.com/office/drawing/2014/main" id="{005BDD64-7767-207D-D8B6-418E68EFFDBF}"/>
                    </a:ext>
                  </a:extLst>
                </p:cNvPr>
                <p:cNvCxnSpPr>
                  <a:cxnSpLocks/>
                  <a:stCxn id="20" idx="2"/>
                  <a:endCxn id="10" idx="0"/>
                </p:cNvCxnSpPr>
                <p:nvPr/>
              </p:nvCxnSpPr>
              <p:spPr>
                <a:xfrm rot="5400000">
                  <a:off x="8962971" y="8418959"/>
                  <a:ext cx="1618106" cy="7887950"/>
                </a:xfrm>
                <a:prstGeom prst="curvedConnector3">
                  <a:avLst>
                    <a:gd name="adj1" fmla="val 50000"/>
                  </a:avLst>
                </a:prstGeom>
                <a:ln w="3175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6810AF08-A48F-4F7C-5655-BBF3DC70FC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96753" y="1990154"/>
                <a:ext cx="13438492" cy="9563727"/>
              </a:xfrm>
              <a:prstGeom prst="rect">
                <a:avLst/>
              </a:prstGeom>
            </p:spPr>
          </p:pic>
        </p:grp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DD8849C-58F4-8B03-0B26-3048599C94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96753" y="1908512"/>
              <a:ext cx="13438492" cy="96981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3815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48</TotalTime>
  <Words>47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Anderson, Brian</dc:creator>
  <cp:lastModifiedBy>Mark Anderson</cp:lastModifiedBy>
  <cp:revision>12</cp:revision>
  <dcterms:created xsi:type="dcterms:W3CDTF">2023-12-03T16:16:42Z</dcterms:created>
  <dcterms:modified xsi:type="dcterms:W3CDTF">2025-01-06T16:46:39Z</dcterms:modified>
</cp:coreProperties>
</file>