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2" d="100"/>
          <a:sy n="22" d="100"/>
        </p:scale>
        <p:origin x="1725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730-8609-42F6-A1F6-0EFDC4C66E50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5D6D2EB1-CD0A-71F7-2910-A9248C22CE53}"/>
              </a:ext>
            </a:extLst>
          </p:cNvPr>
          <p:cNvGrpSpPr/>
          <p:nvPr/>
        </p:nvGrpSpPr>
        <p:grpSpPr>
          <a:xfrm>
            <a:off x="2407750" y="1709530"/>
            <a:ext cx="22917154" cy="18094852"/>
            <a:chOff x="2407750" y="1709530"/>
            <a:chExt cx="22917154" cy="1809485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74A84EB-B5C3-815E-3994-1DD743390AC4}"/>
                </a:ext>
              </a:extLst>
            </p:cNvPr>
            <p:cNvGrpSpPr/>
            <p:nvPr/>
          </p:nvGrpSpPr>
          <p:grpSpPr>
            <a:xfrm>
              <a:off x="2407750" y="1709530"/>
              <a:ext cx="22917154" cy="18094852"/>
              <a:chOff x="2407750" y="1709530"/>
              <a:chExt cx="22917154" cy="18094852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067355D-A229-513C-95C3-7FF3FA990003}"/>
                  </a:ext>
                </a:extLst>
              </p:cNvPr>
              <p:cNvSpPr/>
              <p:nvPr/>
            </p:nvSpPr>
            <p:spPr>
              <a:xfrm>
                <a:off x="2407750" y="1709530"/>
                <a:ext cx="22917154" cy="180948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00F9F37-D5B5-556C-E22A-9AE215A40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07210" y="15087005"/>
                <a:ext cx="6617040" cy="4635738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BB0109D-760A-5453-77BF-F44E2B0631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519529" y="15087005"/>
                <a:ext cx="6617040" cy="4635738"/>
              </a:xfrm>
              <a:prstGeom prst="rect">
                <a:avLst/>
              </a:prstGeom>
            </p:spPr>
          </p:pic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ACF0AF9-6D73-968F-7EC8-FC9216270E0C}"/>
                  </a:ext>
                </a:extLst>
              </p:cNvPr>
              <p:cNvSpPr/>
              <p:nvPr/>
            </p:nvSpPr>
            <p:spPr>
              <a:xfrm>
                <a:off x="11133206" y="15168645"/>
                <a:ext cx="4457701" cy="4635737"/>
              </a:xfrm>
              <a:prstGeom prst="rect">
                <a:avLst/>
              </a:prstGeom>
              <a:noFill/>
              <a:ln w="889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1243C9D-2FBB-6A03-919A-E220F5457CE3}"/>
                  </a:ext>
                </a:extLst>
              </p:cNvPr>
              <p:cNvSpPr txBox="1"/>
              <p:nvPr/>
            </p:nvSpPr>
            <p:spPr>
              <a:xfrm>
                <a:off x="11133206" y="15295775"/>
                <a:ext cx="3973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CT  : 2.16.840.1.114362…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D73429-B126-E572-89C1-F30BE12939D2}"/>
                  </a:ext>
                </a:extLst>
              </p:cNvPr>
              <p:cNvSpPr txBox="1"/>
              <p:nvPr/>
            </p:nvSpPr>
            <p:spPr>
              <a:xfrm>
                <a:off x="11133205" y="15859356"/>
                <a:ext cx="39737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MR : 1.11.40.1.1234122…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5837FA-5395-D567-EB91-A0838A09B7D7}"/>
                  </a:ext>
                </a:extLst>
              </p:cNvPr>
              <p:cNvSpPr txBox="1"/>
              <p:nvPr/>
            </p:nvSpPr>
            <p:spPr>
              <a:xfrm rot="5400000">
                <a:off x="11790639" y="17727729"/>
                <a:ext cx="314283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/>
                  <a:t>…………………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F8E320-4DD8-A6A9-8003-ABFA21800EC1}"/>
                  </a:ext>
                </a:extLst>
              </p:cNvPr>
              <p:cNvSpPr txBox="1"/>
              <p:nvPr/>
            </p:nvSpPr>
            <p:spPr>
              <a:xfrm>
                <a:off x="10796194" y="13253630"/>
                <a:ext cx="47947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Group images based on their unique series instance UID and modality</a:t>
                </a:r>
              </a:p>
            </p:txBody>
          </p:sp>
          <p:sp>
            <p:nvSpPr>
              <p:cNvPr id="8" name="Arrow: Right 7">
                <a:extLst>
                  <a:ext uri="{FF2B5EF4-FFF2-40B4-BE49-F238E27FC236}">
                    <a16:creationId xmlns:a16="http://schemas.microsoft.com/office/drawing/2014/main" id="{AC3DE339-6A0A-BAF5-3829-49A7839FE983}"/>
                  </a:ext>
                </a:extLst>
              </p:cNvPr>
              <p:cNvSpPr/>
              <p:nvPr/>
            </p:nvSpPr>
            <p:spPr>
              <a:xfrm>
                <a:off x="7222594" y="16054210"/>
                <a:ext cx="4339140" cy="271667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Step 1: Characterize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5F3405-380E-C822-F553-D829EFCF749B}"/>
                  </a:ext>
                </a:extLst>
              </p:cNvPr>
              <p:cNvSpPr txBox="1"/>
              <p:nvPr/>
            </p:nvSpPr>
            <p:spPr>
              <a:xfrm>
                <a:off x="3430692" y="13171987"/>
                <a:ext cx="47947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Selected folder with many DICOM images and modalities</a:t>
                </a:r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976D3D8D-717B-052E-8B3C-B5A19E15AE97}"/>
                  </a:ext>
                </a:extLst>
              </p:cNvPr>
              <p:cNvSpPr/>
              <p:nvPr/>
            </p:nvSpPr>
            <p:spPr>
              <a:xfrm>
                <a:off x="15106936" y="15946125"/>
                <a:ext cx="4339140" cy="2716673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/>
                  <a:t>Step 2: </a:t>
                </a:r>
              </a:p>
              <a:p>
                <a:pPr algn="ctr"/>
                <a:r>
                  <a:rPr lang="en-US" sz="3600" dirty="0"/>
                  <a:t>Change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674C2-3852-A3B4-0662-811AFE337E8D}"/>
                  </a:ext>
                </a:extLst>
              </p:cNvPr>
              <p:cNvSpPr txBox="1"/>
              <p:nvPr/>
            </p:nvSpPr>
            <p:spPr>
              <a:xfrm>
                <a:off x="19318373" y="13171987"/>
                <a:ext cx="479471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Based on selected attributes and modalities, each group is changed</a:t>
                </a:r>
              </a:p>
            </p:txBody>
          </p:sp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005BDD64-7767-207D-D8B6-418E68EFFDBF}"/>
                  </a:ext>
                </a:extLst>
              </p:cNvPr>
              <p:cNvCxnSpPr>
                <a:cxnSpLocks/>
                <a:stCxn id="20" idx="2"/>
                <a:endCxn id="10" idx="0"/>
              </p:cNvCxnSpPr>
              <p:nvPr/>
            </p:nvCxnSpPr>
            <p:spPr>
              <a:xfrm rot="5400000">
                <a:off x="8962971" y="8418959"/>
                <a:ext cx="1618106" cy="7887950"/>
              </a:xfrm>
              <a:prstGeom prst="curvedConnector3">
                <a:avLst>
                  <a:gd name="adj1" fmla="val 50000"/>
                </a:avLst>
              </a:prstGeom>
              <a:ln w="317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810AF08-A48F-4F7C-5655-BBF3DC70F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6753" y="1990154"/>
              <a:ext cx="13438492" cy="9563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381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Brian Anderson</cp:lastModifiedBy>
  <cp:revision>11</cp:revision>
  <dcterms:created xsi:type="dcterms:W3CDTF">2023-12-03T16:16:42Z</dcterms:created>
  <dcterms:modified xsi:type="dcterms:W3CDTF">2025-01-06T00:54:32Z</dcterms:modified>
</cp:coreProperties>
</file>