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7432000" cy="2743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26" d="100"/>
          <a:sy n="26" d="100"/>
        </p:scale>
        <p:origin x="256" y="-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7400" y="4489452"/>
            <a:ext cx="23317200" cy="9550400"/>
          </a:xfrm>
        </p:spPr>
        <p:txBody>
          <a:bodyPr anchor="b"/>
          <a:lstStyle>
            <a:lvl1pPr algn="ctr"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14408152"/>
            <a:ext cx="20574000" cy="6623048"/>
          </a:xfrm>
        </p:spPr>
        <p:txBody>
          <a:bodyPr/>
          <a:lstStyle>
            <a:lvl1pPr marL="0" indent="0" algn="ctr">
              <a:buNone/>
              <a:defRPr sz="7200"/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18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916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9631027" y="1460500"/>
            <a:ext cx="5915025" cy="2324735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885952" y="1460500"/>
            <a:ext cx="17402175" cy="2324735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3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7756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71664" y="6838958"/>
            <a:ext cx="23660100" cy="11410948"/>
          </a:xfrm>
        </p:spPr>
        <p:txBody>
          <a:bodyPr anchor="b"/>
          <a:lstStyle>
            <a:lvl1pPr>
              <a:defRPr sz="1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71664" y="18357858"/>
            <a:ext cx="23660100" cy="6000748"/>
          </a:xfrm>
        </p:spPr>
        <p:txBody>
          <a:bodyPr/>
          <a:lstStyle>
            <a:lvl1pPr marL="0" indent="0">
              <a:buNone/>
              <a:defRPr sz="7200">
                <a:solidFill>
                  <a:schemeClr val="tx1"/>
                </a:solidFill>
              </a:defRPr>
            </a:lvl1pPr>
            <a:lvl2pPr marL="1371600" indent="0">
              <a:buNone/>
              <a:defRPr sz="6000">
                <a:solidFill>
                  <a:schemeClr val="tx1">
                    <a:tint val="75000"/>
                  </a:schemeClr>
                </a:solidFill>
              </a:defRPr>
            </a:lvl2pPr>
            <a:lvl3pPr marL="2743200" indent="0">
              <a:buNone/>
              <a:defRPr sz="5400">
                <a:solidFill>
                  <a:schemeClr val="tx1">
                    <a:tint val="75000"/>
                  </a:schemeClr>
                </a:solidFill>
              </a:defRPr>
            </a:lvl3pPr>
            <a:lvl4pPr marL="4114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54864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68580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82296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96012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097280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09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859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887450" y="7302500"/>
            <a:ext cx="11658600" cy="17405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13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460506"/>
            <a:ext cx="23660100" cy="530225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9526" y="6724652"/>
            <a:ext cx="11605020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9526" y="10020300"/>
            <a:ext cx="11605020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3887452" y="6724652"/>
            <a:ext cx="11662173" cy="3295648"/>
          </a:xfrm>
        </p:spPr>
        <p:txBody>
          <a:bodyPr anchor="b"/>
          <a:lstStyle>
            <a:lvl1pPr marL="0" indent="0">
              <a:buNone/>
              <a:defRPr sz="7200" b="1"/>
            </a:lvl1pPr>
            <a:lvl2pPr marL="1371600" indent="0">
              <a:buNone/>
              <a:defRPr sz="6000" b="1"/>
            </a:lvl2pPr>
            <a:lvl3pPr marL="2743200" indent="0">
              <a:buNone/>
              <a:defRPr sz="5400" b="1"/>
            </a:lvl3pPr>
            <a:lvl4pPr marL="4114800" indent="0">
              <a:buNone/>
              <a:defRPr sz="4800" b="1"/>
            </a:lvl4pPr>
            <a:lvl5pPr marL="5486400" indent="0">
              <a:buNone/>
              <a:defRPr sz="4800" b="1"/>
            </a:lvl5pPr>
            <a:lvl6pPr marL="6858000" indent="0">
              <a:buNone/>
              <a:defRPr sz="4800" b="1"/>
            </a:lvl6pPr>
            <a:lvl7pPr marL="8229600" indent="0">
              <a:buNone/>
              <a:defRPr sz="4800" b="1"/>
            </a:lvl7pPr>
            <a:lvl8pPr marL="9601200" indent="0">
              <a:buNone/>
              <a:defRPr sz="4800" b="1"/>
            </a:lvl8pPr>
            <a:lvl9pPr marL="10972800" indent="0">
              <a:buNone/>
              <a:defRPr sz="48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3887452" y="10020300"/>
            <a:ext cx="11662173" cy="147383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65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11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707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662173" y="3949706"/>
            <a:ext cx="13887450" cy="19494500"/>
          </a:xfrm>
        </p:spPr>
        <p:txBody>
          <a:bodyPr/>
          <a:lstStyle>
            <a:lvl1pPr>
              <a:defRPr sz="9600"/>
            </a:lvl1pPr>
            <a:lvl2pPr>
              <a:defRPr sz="8400"/>
            </a:lvl2pPr>
            <a:lvl3pPr>
              <a:defRPr sz="7200"/>
            </a:lvl3pPr>
            <a:lvl4pPr>
              <a:defRPr sz="6000"/>
            </a:lvl4pPr>
            <a:lvl5pPr>
              <a:defRPr sz="6000"/>
            </a:lvl5pPr>
            <a:lvl6pPr>
              <a:defRPr sz="6000"/>
            </a:lvl6pPr>
            <a:lvl7pPr>
              <a:defRPr sz="6000"/>
            </a:lvl7pPr>
            <a:lvl8pPr>
              <a:defRPr sz="6000"/>
            </a:lvl8pPr>
            <a:lvl9pPr>
              <a:defRPr sz="6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1149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9523" y="1828800"/>
            <a:ext cx="8847534" cy="6400800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62173" y="3949706"/>
            <a:ext cx="13887450" cy="19494500"/>
          </a:xfrm>
        </p:spPr>
        <p:txBody>
          <a:bodyPr anchor="t"/>
          <a:lstStyle>
            <a:lvl1pPr marL="0" indent="0">
              <a:buNone/>
              <a:defRPr sz="9600"/>
            </a:lvl1pPr>
            <a:lvl2pPr marL="1371600" indent="0">
              <a:buNone/>
              <a:defRPr sz="8400"/>
            </a:lvl2pPr>
            <a:lvl3pPr marL="2743200" indent="0">
              <a:buNone/>
              <a:defRPr sz="7200"/>
            </a:lvl3pPr>
            <a:lvl4pPr marL="4114800" indent="0">
              <a:buNone/>
              <a:defRPr sz="6000"/>
            </a:lvl4pPr>
            <a:lvl5pPr marL="5486400" indent="0">
              <a:buNone/>
              <a:defRPr sz="6000"/>
            </a:lvl5pPr>
            <a:lvl6pPr marL="6858000" indent="0">
              <a:buNone/>
              <a:defRPr sz="6000"/>
            </a:lvl6pPr>
            <a:lvl7pPr marL="8229600" indent="0">
              <a:buNone/>
              <a:defRPr sz="6000"/>
            </a:lvl7pPr>
            <a:lvl8pPr marL="9601200" indent="0">
              <a:buNone/>
              <a:defRPr sz="6000"/>
            </a:lvl8pPr>
            <a:lvl9pPr marL="10972800" indent="0">
              <a:buNone/>
              <a:defRPr sz="6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889523" y="8229600"/>
            <a:ext cx="8847534" cy="15246352"/>
          </a:xfrm>
        </p:spPr>
        <p:txBody>
          <a:bodyPr/>
          <a:lstStyle>
            <a:lvl1pPr marL="0" indent="0">
              <a:buNone/>
              <a:defRPr sz="4800"/>
            </a:lvl1pPr>
            <a:lvl2pPr marL="1371600" indent="0">
              <a:buNone/>
              <a:defRPr sz="4200"/>
            </a:lvl2pPr>
            <a:lvl3pPr marL="2743200" indent="0">
              <a:buNone/>
              <a:defRPr sz="3600"/>
            </a:lvl3pPr>
            <a:lvl4pPr marL="4114800" indent="0">
              <a:buNone/>
              <a:defRPr sz="3000"/>
            </a:lvl4pPr>
            <a:lvl5pPr marL="5486400" indent="0">
              <a:buNone/>
              <a:defRPr sz="3000"/>
            </a:lvl5pPr>
            <a:lvl6pPr marL="6858000" indent="0">
              <a:buNone/>
              <a:defRPr sz="3000"/>
            </a:lvl6pPr>
            <a:lvl7pPr marL="8229600" indent="0">
              <a:buNone/>
              <a:defRPr sz="3000"/>
            </a:lvl7pPr>
            <a:lvl8pPr marL="9601200" indent="0">
              <a:buNone/>
              <a:defRPr sz="3000"/>
            </a:lvl8pPr>
            <a:lvl9pPr marL="10972800" indent="0">
              <a:buNone/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89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85950" y="1460506"/>
            <a:ext cx="23660100" cy="53022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85950" y="7302500"/>
            <a:ext cx="23660100" cy="1740535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8859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D44730-8609-42F6-A1F6-0EFDC4C66E50}" type="datetimeFigureOut">
              <a:rPr lang="en-US" smtClean="0"/>
              <a:t>12/3/2023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086850" y="25425406"/>
            <a:ext cx="92583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9373850" y="25425406"/>
            <a:ext cx="6172200" cy="14605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DE6BBB-F7DF-4FA2-B50D-7BE647858E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37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743200" rtl="0" eaLnBrk="1" latinLnBrk="0" hangingPunct="1">
        <a:lnSpc>
          <a:spcPct val="90000"/>
        </a:lnSpc>
        <a:spcBef>
          <a:spcPct val="0"/>
        </a:spcBef>
        <a:buNone/>
        <a:defRPr sz="1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Arial" panose="020B0604020202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500F9F37-D5B5-556C-E22A-9AE215A40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7210" y="15087005"/>
            <a:ext cx="6617040" cy="463573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B0109D-760A-5453-77BF-F44E2B063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529" y="15087005"/>
            <a:ext cx="6617040" cy="463573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ACF0AF9-6D73-968F-7EC8-FC9216270E0C}"/>
              </a:ext>
            </a:extLst>
          </p:cNvPr>
          <p:cNvSpPr/>
          <p:nvPr/>
        </p:nvSpPr>
        <p:spPr>
          <a:xfrm>
            <a:off x="11133206" y="15168645"/>
            <a:ext cx="4457701" cy="4635737"/>
          </a:xfrm>
          <a:prstGeom prst="rect">
            <a:avLst/>
          </a:prstGeom>
          <a:noFill/>
          <a:ln w="88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243C9D-2FBB-6A03-919A-E220F5457CE3}"/>
              </a:ext>
            </a:extLst>
          </p:cNvPr>
          <p:cNvSpPr txBox="1"/>
          <p:nvPr/>
        </p:nvSpPr>
        <p:spPr>
          <a:xfrm>
            <a:off x="11133206" y="15295775"/>
            <a:ext cx="397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CT  : 2.16.840.1.114362…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D73429-B126-E572-89C1-F30BE12939D2}"/>
              </a:ext>
            </a:extLst>
          </p:cNvPr>
          <p:cNvSpPr txBox="1"/>
          <p:nvPr/>
        </p:nvSpPr>
        <p:spPr>
          <a:xfrm>
            <a:off x="11133205" y="15859356"/>
            <a:ext cx="39737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MR : 1.11.40.1.1234122…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837FA-5395-D567-EB91-A0838A09B7D7}"/>
              </a:ext>
            </a:extLst>
          </p:cNvPr>
          <p:cNvSpPr txBox="1"/>
          <p:nvPr/>
        </p:nvSpPr>
        <p:spPr>
          <a:xfrm rot="5400000">
            <a:off x="11790639" y="17727729"/>
            <a:ext cx="31428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…………………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8E320-4DD8-A6A9-8003-ABFA21800EC1}"/>
              </a:ext>
            </a:extLst>
          </p:cNvPr>
          <p:cNvSpPr txBox="1"/>
          <p:nvPr/>
        </p:nvSpPr>
        <p:spPr>
          <a:xfrm>
            <a:off x="10796194" y="13253630"/>
            <a:ext cx="4794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Group images based on their unique series instance UID and modality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C3DE339-6A0A-BAF5-3829-49A7839FE983}"/>
              </a:ext>
            </a:extLst>
          </p:cNvPr>
          <p:cNvSpPr/>
          <p:nvPr/>
        </p:nvSpPr>
        <p:spPr>
          <a:xfrm>
            <a:off x="7222594" y="16054210"/>
            <a:ext cx="4339140" cy="2716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Step 1: Characterize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5F3405-380E-C822-F553-D829EFCF749B}"/>
              </a:ext>
            </a:extLst>
          </p:cNvPr>
          <p:cNvSpPr txBox="1"/>
          <p:nvPr/>
        </p:nvSpPr>
        <p:spPr>
          <a:xfrm>
            <a:off x="3430692" y="13171987"/>
            <a:ext cx="4794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Selected folder with many DICOM images and modalities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976D3D8D-717B-052E-8B3C-B5A19E15AE97}"/>
              </a:ext>
            </a:extLst>
          </p:cNvPr>
          <p:cNvSpPr/>
          <p:nvPr/>
        </p:nvSpPr>
        <p:spPr>
          <a:xfrm>
            <a:off x="15106936" y="15946125"/>
            <a:ext cx="4339140" cy="271667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Step 2: </a:t>
            </a:r>
          </a:p>
          <a:p>
            <a:pPr algn="ctr"/>
            <a:r>
              <a:rPr lang="en-US" sz="3600" dirty="0"/>
              <a:t>Change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C5674C2-3852-A3B4-0662-811AFE337E8D}"/>
              </a:ext>
            </a:extLst>
          </p:cNvPr>
          <p:cNvSpPr txBox="1"/>
          <p:nvPr/>
        </p:nvSpPr>
        <p:spPr>
          <a:xfrm>
            <a:off x="19318373" y="13171987"/>
            <a:ext cx="479471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Based on selected attributes and modalities, each group is changed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9D85997-5A16-EE93-8497-43C45BD0A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2825" y="2102271"/>
            <a:ext cx="13226349" cy="9373124"/>
          </a:xfrm>
          <a:prstGeom prst="rect">
            <a:avLst/>
          </a:prstGeom>
          <a:ln w="63500">
            <a:solidFill>
              <a:schemeClr val="tx1"/>
            </a:solidFill>
          </a:ln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005BDD64-7767-207D-D8B6-418E68EFFDBF}"/>
              </a:ext>
            </a:extLst>
          </p:cNvPr>
          <p:cNvCxnSpPr>
            <a:cxnSpLocks/>
            <a:stCxn id="17" idx="2"/>
            <a:endCxn id="10" idx="0"/>
          </p:cNvCxnSpPr>
          <p:nvPr/>
        </p:nvCxnSpPr>
        <p:spPr>
          <a:xfrm rot="5400000">
            <a:off x="8923729" y="8379716"/>
            <a:ext cx="1696592" cy="7887951"/>
          </a:xfrm>
          <a:prstGeom prst="curvedConnector3">
            <a:avLst>
              <a:gd name="adj1" fmla="val 50000"/>
            </a:avLst>
          </a:prstGeom>
          <a:ln w="317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381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47</Words>
  <Application>Microsoft Office PowerPoint</Application>
  <PresentationFormat>Custom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Anderson, Brian</dc:creator>
  <cp:lastModifiedBy>Anderson, Brian</cp:lastModifiedBy>
  <cp:revision>8</cp:revision>
  <dcterms:created xsi:type="dcterms:W3CDTF">2023-12-03T16:16:42Z</dcterms:created>
  <dcterms:modified xsi:type="dcterms:W3CDTF">2023-12-03T16:33:10Z</dcterms:modified>
</cp:coreProperties>
</file>