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3" r:id="rId5"/>
    <p:sldId id="269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19:59:5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24575,'66'61'0,"0"0"0,0 0 0,-10-10 0,0 2 0,3 1 0,1 3 0,-2-2 0,1 2 0,2 1 0,0 1 0,0 0-1055,-2-1 0,1 0 0,0 1 0,0-1 1,-1-1 1054,12 13 0,0-1 0,-1-1 0,1-2 0,-4-4 0,-1-1 0,1-2 0,1-1-85,-1-3 0,0-2 1,1-2-1,1 0 85,1-1 0,1-2 0,0 0 0,1-1 0,2 0 0,0-1 0,1 0 0,-1-1 0,-3-2 0,-1 0 0,1-1 0,-3-1 199,18 11 0,-2-1 1,-3-2-200,-10-5 0,-2-1 0,-3-1 0,18 13 0,-4-2 0,-8-4 0,-3 0 0,-11-7 0,-1 1 1241,-3 3 1,-1 2-1242,-2 2 0,-2 2 858,0 2 0,0 2-858,2 0 0,-1 0 408,-5-9 0,-2-2-408,-5-8 0,-1-3 0,24 16 0,-10-15 0,2-7 0,6-2 0,12 4 0,8 5 0,-1 7 0,-4 3 0,-10-3 0,-10-6 0,-7-9 0,-6-8 0,-4-7 0,-2-6 0,-8-4 0,-9-2 0,-14 0 0,-22 0 0,-1-3 0,-11-13 0,4-16 0,-5-15 0,-6-5 0,-7 6 0,-4 12 0,-1 7 0,2 4 0,6 1 0,7-2 0,8 0 0,4 4 0,3 5 0,-4 7 0,-10 5 0,-11 2 0,-10 1 0,-3 5 0,3 7 0,9 6 0,12 6 0,13-3 0,11-3 0,5-5 0,4-4 0,0 3 0,0 7 0,0 25 0,0 25 0,0 19 0,0 3 0,5-17 0,10-24 0,25-23 0,34-42 0,-23-11 0,2-7 0,10-10 0,0-6 0,2-8 0,-3 0 0,-6 6 0,-5 3 0,-10 8 0,-4 2 0,10-18 0,-26 14 0,-12 1 0,-7-11 0,-2-11 0,-3-6 0,-10 0 0,-16 3 0,-17 0 0,-14 2 0,-7 7 0,4 13 0,10 15 0,14 13 0,15 9 0,5 24 0,3 25 0,-1 16 0,0 6 0,6-13 0,4-18 0,4-12 0,3-7 0,3 1 0,7 5 0,6 5 0,6 2 0,-2-5 0,-4-5 0,-7-5 0,-4-2 0,-1 0 0,3 3 0,10 9 0,6 9 0,4 4 0,-2-6 0,-7-10 0,-8-10 0,-4-6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4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1 614 24575,'16'-4'0,"3"-5"0,27-35 0,-6-8 0,8-27 0,-10 2 0,-10 11 0,-5 3 0,-7 27 0,-6 5 0,-3 16 0,-3 0 0,2 4 0,-5-3 0,3 5 0,-4-1 0,3 2 0,-2-2 0,5 1 0,-5-1 0,5-1 0,-2 3 0,0-3 0,0 4 0,-1 2 0,4 9 0,10 21 0,5-5 0,-4 12 0,12-5 0,-14-3 0,12 9 0,-11-11 0,1 4 0,-6-10 0,0 5 0,-4-6 0,-1-1 0,-3-2 0,2-2 0,-1 1 0,-1-3 0,2 6 0,-2-6 0,0 3 0,3-4 0,-7 0 0,7-3 0,-6 3 0,2-3 0,-3 0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5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1290 1 24575,'0'7'0,"0"0"0,3 4 0,-2-3 0,2 2 0,0-5 0,-2 1 0,2-2 0,0 7 0,-2 0 0,6 4 0,-2 5 0,2-3 0,4 20 0,-3-18 0,3 18 0,-4-21 0,1 5 0,-4-7 0,3-2 0,-6-2 0,2 1 0,0-3 0,-2 6 0,5-3 0,-5 10 0,6-5 0,-3 5 0,0-10 0,3 9 0,-6-10 0,3 6 0,-4-9 0,0 1 0,0-1 0,0 0 0,0 4 0,0-3 0,0 2 0,0 1 0,0 0 0,0 4 0,0 6 0,0-5 0,0 5 0,0-10 0,0 0 0,0-4 0,0 0 0,0 0 0,0 1 0,0-1 0,0 0 0,0 0 0,-3-2 0,2 1 0,-6-5 0,7 5 0,-7-5 0,3 2 0,-3 1 0,-1 0 0,-3 3 0,3 3 0,-2-1 0,2 1 0,1-3 0,3 1 0,-3-1 0,6 0 0,-2 1 0,0-4 0,2 2 0,-3-2 0,1 3 0,2 1 0,-2-1 0,3 4 0,-3-3 0,2 2 0,-6-2 0,7 2 0,-7-2 0,6 6 0,-5-6 0,5 6 0,-6-6 0,6 3 0,-5-4 0,5 4 0,-6-3 0,6 2 0,-5-2 0,5-1 0,-6 0 0,7 0 0,-7 4 0,3-3 0,-3 3 0,-4 3 0,3-6 0,-3 10 0,7-10 0,-6 2 0,5-2 0,-2-1 0,0 3 0,3-5 0,-4 5 0,1-6 0,0 3 0,-1 4 0,1-3 0,-1 3 0,-2-4 0,1 0 0,-1 4 0,-1-3 0,3 2 0,-6-2 0,6-1 0,-3 0 0,7 1 0,-3-4 0,0 2 0,-1-2 0,-12 9 0,1-4 0,-9 9 0,-1-8 0,1 3 0,0 1 0,-11-2 0,-2 4 0,-12 2 0,-33 9 0,14-4 0,-6-2 0,28-11 0,28-5 0,1 3 0,6-4 0,4-1 0,3 0 0,2-2 0,2 2 0,0 1 0,-3-4 0,3 7 0,-3-6 0,-1 5 0,1-5 0,-1 5 0,-2-5 0,1 6 0,-1-3 0,2 0 0,-2-1 0,1 0 0,-5-2 0,6 2 0,-3 1 0,1-4 0,1 4 0,-1-1 0,-1-2 0,3 2 0,-3 0 0,4-2 0,-1 2 0,1 0 0,-1-2 0,1 6 0,0-6 0,-1 2 0,1 0 0,-1-2 0,1 2 0,0 0 0,-1-2 0,1 2 0,-1-3 0,1 0 0,0 0 0,2 4 0,-1-4 0,2 4 0,-4-4 0,4 3 0,-2-2 0,1 2 0,1-3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4162 317 24575,'-3'-7'0,"-1"-4"-894,-24 1 0,-29-1 1,-22-1-1,-19 0 0,-12-1 1,-8 0-1,-2 1 0,3 0 1,8 0-1,14 2 0,18 2 521,-9-3 1,18 3-1,-2 0 1,-16-2 206,9 1 0,-16-2 1,-11-1-1,-9-1 1,-3 0-1,0 0 1,3 1-1,9 1 1,11 2-1,17 2 1,19 3 165,0 4 0,13 2 2030,-54 6-2030,19-2 0,-9-4 0,12 5 0,10-7 0,-8 7 0,19-6 4640,2 6-4640,15-3 6221,9 1-6221,1 1 251,6 1-251,-5-6 0,5 6 0,0-3 0,-15 7 0,12-2 0,-25 9 0,8 1 0,-10 1 0,0 5 0,-1-10 0,1 9 0,10-11 0,3 4 0,11-4 0,0-2 0,0 2 0,6-4 0,-5 4 0,11-5 0,-5 5 0,6-6 0,0 0 0,1 4 0,-1-3 0,3 6 0,2-6 0,-1 6 0,3-6 0,-3 3 0,3-1 0,1 1 0,-1 10 0,-1 1 0,0 6 0,-1 0 0,1 0 0,0 0 0,-1 0 0,1 0 0,4 11 0,-4-8 0,8 7 0,-9 1 0,4-8 0,-1 8 0,-1 1 0,7-15 0,-7 14 0,7-22 0,-4 9 0,5-4 0,0 6 0,-5 11 0,3-14 0,-4 23 0,6-23 0,-4 13 0,3-10 0,-3 0 0,4 0 0,0 0 0,7 22 0,-6-23 0,6 32 0,-7-34 0,4 14 0,-3 10 0,7-15 0,-6 26 0,2-29 0,-4 18 0,5-7 0,-3-1 0,4-2 0,0 0 0,1 2 0,0 1 0,5 7 0,-5-7 0,0-1 0,6 20 0,-7-28 0,7 27 0,-2-18 0,3 10 0,-3-10 0,2 7 0,-4-18 0,10 18 0,-8-18 0,7 19 0,-4-20 0,0 20 0,4-19 0,7 20 0,-1-9 0,3 1 0,-9-4 0,0-11 0,-3 0 0,3 0 0,1 0 0,-5-6 0,3 4 0,-8-10 0,8 11 0,-5-11 0,6 11 0,-6-11 0,5 10 0,-5-9 0,5 3 0,8 6 0,-2 8 0,4-4 0,13 22 0,28 9 0,7-9 0,-35-16 0,0-3 0,21-4 0,-14-3 0,5-1 0,11-10 0,-8 4 0,19-10 0,-19-4 0,8-5 0,0 0 0,3 0 0,-1 0 0,9 0 0,-19 0 0,19 0 0,-19-5 0,19 3 0,2-11-582,-27 11 1,3 2 581,10-4 0,1 0 0,-5 4 0,1 0 0,13-4 0,0 0 0,-13 3 0,-1 0 0,10-3 0,0 0 0,-4 3 0,-3 2 0,-3-1 0,-1 0 0,4 0 0,0 0 0,-9 0 0,0 0 0,4-4 0,-1 0 0,35 2 0,-3-5 0,-10 0 0,-1-2-535,-10-5 535,-3 0-6,-11 1 6,-10-3 0,-9 5 0,-13-5 1130,6-6-1130,-9 4 568,9-8-568,-15 12 6,3-1-6,-1-6 0,4-1 0,2-6 0,-3-11 0,5-3 0,22-48 0,-11 28 0,-7 11 0,0 1 0,2-5 0,3-19 0,-9 19 0,-1-8 0,-6-1 0,1-1 0,-7-12 0,12 0 0,-9 1 0,4-1 0,-2 0 0,-11-10-679,5-3 679,-7 40 0,0-1 0,0 2 0,0-2 0,-4-10 0,-1-1 0,1 9 0,-1 0 0,-4-9 0,0 1 0,0 10 0,1 2 0,3-2 0,1 1 0,-10-40-175,12 13 175,-12 3 0,7 19 0,-13-8 0,11 22 0,-14-9 672,14 8-672,-10-10 0,0 0 0,4-1 0,-4 1 0,8 10 0,-2-7 182,2 7-182,3-10 0,-1 16 0,4-1 0,-5 4 0,-4 2 0,2-8 0,-6 11 0,3 0 0,-4-1 0,-3-5 0,8 10 0,-5-3 0,10 15 0,-5-2 0,3 2 0,-4-2 0,0-1 0,0 0 0,-5-2 0,7 2 0,-4 2 0,10 2 0,-1 7 0,4 4 0,17 56 0,13 6 0,-5-11 0,0-1 0,6 3 0,-6-19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4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3371 24575,'31'0'0,"16"0"0,18 0 0,33 0 0,-47-4 0,2 0 0,14 3 0,2 0-1901,-1-7 1,3 0 1900,13 2 0,3 1-1322,11-5 0,3 0 1322,-24 2 0,2 1 0,2 1-629,8 2 1,3 1 0,0-1 628,2-2 0,1 0 0,2-1 0,-21 2 0,1-1 0,1 1 0,-1-1 0,-2 1 0,0 0 0,0-1 0,-1-1 0,22-6 0,0-1 0,-2 1 0,1 4 0,-1 2 0,-2 0-727,-11-3 1,-2-1 0,1 2 726,8 1 0,2 1 0,-1 1 0,-6 1 0,0 2 0,1 0-374,9-1 0,3 1 0,-1 0 374,0 0 0,0-1 0,1 2 0,-1 1 0,0 0 0,1 0 0,-20-1 0,0 0 0,1-1 0,-1 1 0,21 1 0,-2 2 0,2-1 0,-21 0 0,1 1 0,1-1 0,-1-1 0,0-1 0,0-1 0,0 1 0,0-1 0,23 3 0,-1 0 0,1-2 0,-20-2 0,0-1 0,0 0 0,-1 0 0,-1 2 0,-1 1 0,1-1 0,0-1 0,4-3 0,2-1 0,-1 0 0,0 0 0,-1 2 0,-2 0 0,1 1 0,1-2-229,0-2 0,2-2 0,-1 0 1,0 1 228,0 2 0,0 0 0,0 0 0,0-1 0,3-3 0,1-2 0,0 0 0,-1 1 0,2-1 0,-1 1 0,0-1 0,0-1 0,-2 0 0,-2-1 0,1 0 0,-1-1 0,0-1 0,0-1 0,0 0 0,-2 1 0,-5 1 0,-1 1 0,-1 0 0,1-2 10,0-1 0,-1-3 0,0 1 1,0 1-11,18-2 0,-2 1 0,0-1 0,-3-5 0,-1-1 0,0 2 14,-3 3 1,0 2 0,-1 0-15,-6 1 0,-1-1 0,0 1 542,-2 1 0,0-1 0,2 1-542,9-4 0,3 1 0,-4 0 0,13-5 0,-1 0 415,-19 3 1,3-2 0,-7 4-416,-1 6 0,-3 1 0,6-7 0,-1 0 0,-9 8 0,0 0 0,9 0 0,1-1 0,0-3 0,2 1 0,4 6 0,3 1 0,14-8 0,2-2 0,-4 5 0,0-1 0,-25 1 0,1-1 0,-2-2 0,26-6 0,-2-2 343,-27 7 1,-1-1 0,0 0-344,24-9 0,-1-1 0,-23 8 0,1-2 0,-1 2 0,29-8 0,0-1 0,-28 5 0,-1-1 0,3 2 0,5 3 0,1 3 0,-1-3 92,-4-3 1,-2-1-1,2-1-92,5 1 0,1-1 0,-2-1 0,-7-1 0,-3-1 0,-1-2-269,24-16 1,-4-2 268,-12 3 0,-6 0 0,-13 8 0,-7-1 0,-11-1 0,-6 1 2138,12-8-2138,-23-12 2124,-8 29-2124,-4-8 2932,-3 11-2932,4 0 1623,-5-11-1623,0 8 0,0-2 0,0 6 0,0 5 0,0-6 0,-4 6 0,-1-5 0,-2 11 0,-2-5 0,2 6 0,3-6 0,-3 5 0,6-1 0,-5 6 0,2-3 0,-4 5 0,1-2 0,3 5 0,-3 5 0,6-3 0,-2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4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1 614 24575,'16'-4'0,"3"-5"0,27-35 0,-6-8 0,8-27 0,-10 2 0,-10 11 0,-5 3 0,-7 27 0,-6 5 0,-3 16 0,-3 0 0,2 4 0,-5-3 0,3 5 0,-4-1 0,3 2 0,-2-2 0,5 1 0,-5-1 0,5-1 0,-2 3 0,0-3 0,0 4 0,-1 2 0,4 9 0,10 21 0,5-5 0,-4 12 0,12-5 0,-14-3 0,12 9 0,-11-11 0,1 4 0,-6-10 0,0 5 0,-4-6 0,-1-1 0,-3-2 0,2-2 0,-1 1 0,-1-3 0,2 6 0,-2-6 0,0 3 0,3-4 0,-7 0 0,7-3 0,-6 3 0,2-3 0,-3 0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5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1290 1 24575,'0'7'0,"0"0"0,3 4 0,-2-3 0,2 2 0,0-5 0,-2 1 0,2-2 0,0 7 0,-2 0 0,6 4 0,-2 5 0,2-3 0,4 20 0,-3-18 0,3 18 0,-4-21 0,1 5 0,-4-7 0,3-2 0,-6-2 0,2 1 0,0-3 0,-2 6 0,5-3 0,-5 10 0,6-5 0,-3 5 0,0-10 0,3 9 0,-6-10 0,3 6 0,-4-9 0,0 1 0,0-1 0,0 0 0,0 4 0,0-3 0,0 2 0,0 1 0,0 0 0,0 4 0,0 6 0,0-5 0,0 5 0,0-10 0,0 0 0,0-4 0,0 0 0,0 0 0,0 1 0,0-1 0,0 0 0,0 0 0,-3-2 0,2 1 0,-6-5 0,7 5 0,-7-5 0,3 2 0,-3 1 0,-1 0 0,-3 3 0,3 3 0,-2-1 0,2 1 0,1-3 0,3 1 0,-3-1 0,6 0 0,-2 1 0,0-4 0,2 2 0,-3-2 0,1 3 0,2 1 0,-2-1 0,3 4 0,-3-3 0,2 2 0,-6-2 0,7 2 0,-7-2 0,6 6 0,-5-6 0,5 6 0,-6-6 0,6 3 0,-5-4 0,5 4 0,-6-3 0,6 2 0,-5-2 0,5-1 0,-6 0 0,7 0 0,-7 4 0,3-3 0,-3 3 0,-4 3 0,3-6 0,-3 10 0,7-10 0,-6 2 0,5-2 0,-2-1 0,0 3 0,3-5 0,-4 5 0,1-6 0,0 3 0,-1 4 0,1-3 0,-1 3 0,-2-4 0,1 0 0,-1 4 0,-1-3 0,3 2 0,-6-2 0,6-1 0,-3 0 0,7 1 0,-3-4 0,0 2 0,-1-2 0,-12 9 0,1-4 0,-9 9 0,-1-8 0,1 3 0,0 1 0,-11-2 0,-2 4 0,-12 2 0,-33 9 0,14-4 0,-6-2 0,28-11 0,28-5 0,1 3 0,6-4 0,4-1 0,3 0 0,2-2 0,2 2 0,0 1 0,-3-4 0,3 7 0,-3-6 0,-1 5 0,1-5 0,-1 5 0,-2-5 0,1 6 0,-1-3 0,2 0 0,-2-1 0,1 0 0,-5-2 0,6 2 0,-3 1 0,1-4 0,1 4 0,-1-1 0,-1-2 0,3 2 0,-3 0 0,4-2 0,-1 2 0,1 0 0,-1-2 0,1 6 0,0-6 0,-1 2 0,1 0 0,-1-2 0,1 2 0,0 0 0,-1-2 0,1 2 0,-1-3 0,1 0 0,0 0 0,2 4 0,-1-4 0,2 4 0,-4-4 0,4 3 0,-2-2 0,1 2 0,1-3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0:00:0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7326 1 24575,'-12'0'0,"-2"0"0,-7 0 0,-9 0 0,-6 3 0,-3 6 0,2 4 0,11 1 0,6-4 0,0 1 0,-15 6 0,-29 19 0,4 0 0,-7 4 0,12-7 0,-3 1 0,-1 2-319,-9 4 1,-2 2-1,-1 1 319,-5 3 0,-3 1 0,1 0 0,0 1 0,0-1 0,0 1 0,0 1 0,-1-1 0,0 2 0,0-1 0,0 1 0,1 1 0,-1 0 0,0 0 0,0 0-455,-2 1 0,-1 0 1,0-1 454,-1 2 0,-2 1 0,0-1 0,20-12 0,-2 0 0,1-1 0,-1 1 0,0-1 0,0 1 0,-1-1 0,0 0 0,1 0 0,-1-1 0,1 1 0,-1 0 0,-1 0 0,-1 1 0,0-1 0,1 0 0,2-1 0,1-1 0,0-1 0,1 0 0,-17 10 0,3 0 0,0-2 0,4-1 0,2-2 0,1 0-144,6-3 0,2 0 0,1-1 144,3-2 0,0 0 0,0 0 0,-26 15 0,2-1 0,11-6 0,3-1 0,11-8 0,5-1 867,-20 14-867,29-15 1397,20-11-1397,9-7 488,-5 0-488,-17 6 0,-26 16 0,22-12 0,-3 1 0,-7 6 0,-3 2 0,-1 1 0,-1 0 0,2-3 0,1-1 0,6-4 0,2-2 0,-24 13 0,20-13 0,12-9 0,-5-5 0,-14-2 0,-22 0 0,29 0 0,-1 1 0,-5 2 0,0 1 0,1 0 0,-1 0 0,4 1 0,1-1 0,-35 3 0,16-8 0,5-7 0,7-10 0,-3-11 0,1-7 0,7-6 0,5 1 0,10 3 0,7 2 0,7 0 0,7-3 0,7-3 0,5-1 0,4 3 0,1 6 0,0 7 0,18-4 0,33-10 0,-10 6 0,5-4 0,11-7 0,3-2 0,1-3 0,-3-1 0,-6 4 0,-4 1 0,23-16 0,-27 26 0,-17 18 0,-7 8 0,1 5 0,0 13 0,7 11 0,2 14 0,-1 8 0,0 1 0,-5 3 0,-4-3 0,-4-8 0,-6-7 0,-4-13 0,-2-6 0,0 0 0,6 15 0,2 20 0,4 11 0,-1-2 0,-6-18 0,-3-17 0,-5-3 0,-1-13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0:00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0:00:1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0:00:1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0:00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0:00:2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4162 317 24575,'-3'-7'0,"-1"-4"-894,-24 1 0,-29-1 1,-22-1-1,-19 0 0,-12-1 1,-8 0-1,-2 1 0,3 0 1,8 0-1,14 2 0,18 2 521,-9-3 1,18 3-1,-2 0 1,-16-2 206,9 1 0,-16-2 1,-11-1-1,-9-1 1,-3 0-1,0 0 1,3 1-1,9 1 1,11 2-1,17 2 1,19 3 165,0 4 0,13 2 2030,-54 6-2030,19-2 0,-9-4 0,12 5 0,10-7 0,-8 7 0,19-6 4640,2 6-4640,15-3 6221,9 1-6221,1 1 251,6 1-251,-5-6 0,5 6 0,0-3 0,-15 7 0,12-2 0,-25 9 0,8 1 0,-10 1 0,0 5 0,-1-10 0,1 9 0,10-11 0,3 4 0,11-4 0,0-2 0,0 2 0,6-4 0,-5 4 0,11-5 0,-5 5 0,6-6 0,0 0 0,1 4 0,-1-3 0,3 6 0,2-6 0,-1 6 0,3-6 0,-3 3 0,3-1 0,1 1 0,-1 10 0,-1 1 0,0 6 0,-1 0 0,1 0 0,0 0 0,-1 0 0,1 0 0,4 11 0,-4-8 0,8 7 0,-9 1 0,4-8 0,-1 8 0,-1 1 0,7-15 0,-7 14 0,7-22 0,-4 9 0,5-4 0,0 6 0,-5 11 0,3-14 0,-4 23 0,6-23 0,-4 13 0,3-10 0,-3 0 0,4 0 0,0 0 0,7 22 0,-6-23 0,6 32 0,-7-34 0,4 14 0,-3 10 0,7-15 0,-6 26 0,2-29 0,-4 18 0,5-7 0,-3-1 0,4-2 0,0 0 0,1 2 0,0 1 0,5 7 0,-5-7 0,0-1 0,6 20 0,-7-28 0,7 27 0,-2-18 0,3 10 0,-3-10 0,2 7 0,-4-18 0,10 18 0,-8-18 0,7 19 0,-4-20 0,0 20 0,4-19 0,7 20 0,-1-9 0,3 1 0,-9-4 0,0-11 0,-3 0 0,3 0 0,1 0 0,-5-6 0,3 4 0,-8-10 0,8 11 0,-5-11 0,6 11 0,-6-11 0,5 10 0,-5-9 0,5 3 0,8 6 0,-2 8 0,4-4 0,13 22 0,28 9 0,7-9 0,-35-16 0,0-3 0,21-4 0,-14-3 0,5-1 0,11-10 0,-8 4 0,19-10 0,-19-4 0,8-5 0,0 0 0,3 0 0,-1 0 0,9 0 0,-19 0 0,19 0 0,-19-5 0,19 3 0,2-11-582,-27 11 1,3 2 581,10-4 0,1 0 0,-5 4 0,1 0 0,13-4 0,0 0 0,-13 3 0,-1 0 0,10-3 0,0 0 0,-4 3 0,-3 2 0,-3-1 0,-1 0 0,4 0 0,0 0 0,-9 0 0,0 0 0,4-4 0,-1 0 0,35 2 0,-3-5 0,-10 0 0,-1-2-535,-10-5 535,-3 0-6,-11 1 6,-10-3 0,-9 5 0,-13-5 1130,6-6-1130,-9 4 568,9-8-568,-15 12 6,3-1-6,-1-6 0,4-1 0,2-6 0,-3-11 0,5-3 0,22-48 0,-11 28 0,-7 11 0,0 1 0,2-5 0,3-19 0,-9 19 0,-1-8 0,-6-1 0,1-1 0,-7-12 0,12 0 0,-9 1 0,4-1 0,-2 0 0,-11-10-679,5-3 679,-7 40 0,0-1 0,0 2 0,0-2 0,-4-10 0,-1-1 0,1 9 0,-1 0 0,-4-9 0,0 1 0,0 10 0,1 2 0,3-2 0,1 1 0,-10-40-175,12 13 175,-12 3 0,7 19 0,-13-8 0,11 22 0,-14-9 672,14 8-672,-10-10 0,0 0 0,4-1 0,-4 1 0,8 10 0,-2-7 182,2 7-182,3-10 0,-1 16 0,4-1 0,-5 4 0,-4 2 0,2-8 0,-6 11 0,3 0 0,-4-1 0,-3-5 0,8 10 0,-5-3 0,10 15 0,-5-2 0,3 2 0,-4-2 0,0-1 0,0 0 0,-5-2 0,7 2 0,-4 2 0,10 2 0,-1 7 0,4 4 0,17 56 0,13 6 0,-5-11 0,0-1 0,6 3 0,-6-19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1:22:4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3371 24575,'31'0'0,"16"0"0,18 0 0,33 0 0,-47-4 0,2 0 0,14 3 0,2 0-1901,-1-7 1,3 0 1900,13 2 0,3 1-1322,11-5 0,3 0 1322,-24 2 0,2 1 0,2 1-629,8 2 1,3 1 0,0-1 628,2-2 0,1 0 0,2-1 0,-21 2 0,1-1 0,1 1 0,-1-1 0,-2 1 0,0 0 0,0-1 0,-1-1 0,22-6 0,0-1 0,-2 1 0,1 4 0,-1 2 0,-2 0-727,-11-3 1,-2-1 0,1 2 726,8 1 0,2 1 0,-1 1 0,-6 1 0,0 2 0,1 0-374,9-1 0,3 1 0,-1 0 374,0 0 0,0-1 0,1 2 0,-1 1 0,0 0 0,1 0 0,-20-1 0,0 0 0,1-1 0,-1 1 0,21 1 0,-2 2 0,2-1 0,-21 0 0,1 1 0,1-1 0,-1-1 0,0-1 0,0-1 0,0 1 0,0-1 0,23 3 0,-1 0 0,1-2 0,-20-2 0,0-1 0,0 0 0,-1 0 0,-1 2 0,-1 1 0,1-1 0,0-1 0,4-3 0,2-1 0,-1 0 0,0 0 0,-1 2 0,-2 0 0,1 1 0,1-2-229,0-2 0,2-2 0,-1 0 1,0 1 228,0 2 0,0 0 0,0 0 0,0-1 0,3-3 0,1-2 0,0 0 0,-1 1 0,2-1 0,-1 1 0,0-1 0,0-1 0,-2 0 0,-2-1 0,1 0 0,-1-1 0,0-1 0,0-1 0,0 0 0,-2 1 0,-5 1 0,-1 1 0,-1 0 0,1-2 10,0-1 0,-1-3 0,0 1 1,0 1-11,18-2 0,-2 1 0,0-1 0,-3-5 0,-1-1 0,0 2 14,-3 3 1,0 2 0,-1 0-15,-6 1 0,-1-1 0,0 1 542,-2 1 0,0-1 0,2 1-542,9-4 0,3 1 0,-4 0 0,13-5 0,-1 0 415,-19 3 1,3-2 0,-7 4-416,-1 6 0,-3 1 0,6-7 0,-1 0 0,-9 8 0,0 0 0,9 0 0,1-1 0,0-3 0,2 1 0,4 6 0,3 1 0,14-8 0,2-2 0,-4 5 0,0-1 0,-25 1 0,1-1 0,-2-2 0,26-6 0,-2-2 343,-27 7 1,-1-1 0,0 0-344,24-9 0,-1-1 0,-23 8 0,1-2 0,-1 2 0,29-8 0,0-1 0,-28 5 0,-1-1 0,3 2 0,5 3 0,1 3 0,-1-3 92,-4-3 1,-2-1-1,2-1-92,5 1 0,1-1 0,-2-1 0,-7-1 0,-3-1 0,-1-2-269,24-16 1,-4-2 268,-12 3 0,-6 0 0,-13 8 0,-7-1 0,-11-1 0,-6 1 2138,12-8-2138,-23-12 2124,-8 29-2124,-4-8 2932,-3 11-2932,4 0 1623,-5-11-1623,0 8 0,0-2 0,0 6 0,0 5 0,0-6 0,-4 6 0,-1-5 0,-2 11 0,-2-5 0,2 6 0,3-6 0,-3 5 0,6-1 0,-5 6 0,2-3 0,-4 5 0,1-2 0,3 5 0,-3 5 0,6-3 0,-2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6DAFA-5632-408E-B735-912413D6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9B349-42E4-44F9-B55D-3C85BB9D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34035-8A99-4E6E-90DD-1DAEF087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6CBF8-3F47-4165-A0DC-9F4A84C0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8F1B4-C1F7-40B4-B5F5-73D2AF1C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30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A39F0-13C5-42F6-B88A-2684A61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0DB314-F13C-4B1E-A096-1DAD84B0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4EF3F-FAA5-41D8-8886-C6E6284A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09EC9-7A26-4C69-8690-032DAC15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EFEB6-A4AF-4925-A6EF-1BFAB16A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26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7355B-E102-4D67-A28B-DECED41C1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EA6393-CA3E-4B6D-8EBC-CE6DE3A6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FE75D-2D98-485B-8E85-0FC2CA3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A0FA4D-7305-43A8-98D0-73BCDA6D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14F13-3F16-41D3-A59B-3DCBC8F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6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7F6E7-7894-4CBD-9C3C-6FE053BB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929E0-DA79-4085-ACDD-443AF448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896E1-7B1B-4D51-9DE4-C16414F8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C78FF-1817-4313-8289-39F23F2F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598F7-65E0-49F7-88AB-B20E7B20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6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FC58F-B277-41D4-AC13-49430573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C1D7B-5E7A-46D2-B0EC-5EADC0E1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5BC74-FCC8-4EE6-81E7-EF8033B0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89014-81D5-44F2-82B1-B57AA56E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17E8-0A50-42EA-A204-C98EDD2E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EA252-1C52-4C4E-B6A5-D9BDF71A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7C0E2-EFF0-4EB6-95A5-4AA2EED68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031F20-BB1C-4178-972A-60D92D9D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7BA25-2EFC-4BB4-9C5D-FF2DF13E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63BF9F-DDE2-4792-8BD5-11DFE3E8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0DCE6E-2C46-422A-A1BB-05120FCD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7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71992-4538-4E4C-B635-29504915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F310F-4C7F-4F72-9DC2-5E8400EC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02F6D-04DE-4B05-A801-1837A8C7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667C98-5275-4295-BF95-8C67BDEBA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2A61C7-C8CC-49C3-97AF-6D6B04F0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F5F849-598D-4DC3-8A5A-E2FE164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D96F55-7852-40FF-8201-320EFC8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B96322-E57E-4F95-B9D0-93BCF5E6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1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36F74-64C4-4DB3-AC44-0E0EB82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DFAA53-A112-43BA-8FF4-DC2645AC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63E0B7-3A89-434F-A330-54A0DCDE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1E0A8B-ADF0-4083-BCF2-22BE8876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108547-04F2-4E72-A43F-A5966339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A9FD6B-8DB5-4AE7-996F-4A86A4D0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732EA-5E1F-4155-ACB6-3BB1FA75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12882-7BEE-4C44-BD31-A2A9EF71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938D5-D264-4528-ADBB-487E24AF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1537E1-4E74-4AE0-A57E-1F70B2DE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42E2-7BF1-4655-BF17-8BB199B3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89C455-E33D-4B9D-BBD7-F1043C91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111E9-7F63-4548-ADA7-717B7D6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3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2F5F9-2FEF-4B53-852D-7F64DB84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41A87D-6AB6-4942-9E28-69D0E27DC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A46412-EE25-4FEF-86C5-218A726D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549497-D0CE-405E-AC5D-9ECD2028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5E9DA-D8FA-498B-9F2E-41FF8CBE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328F70-7ABD-4C14-8A68-4A8347B0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DEEEB9-B5FB-455F-AA8B-07184CA8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239635-207C-415A-B52F-7E8E0259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31970-5655-4C90-868B-F3AE8A493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25B8-8F9A-423D-9E28-2FA52C3C93E8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46318-A3A5-468C-A4D5-C0AD73B6E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9C0E3-2F5D-4B10-B2C7-26BD6436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CB86-95C7-4B34-B618-79E43FE1CC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customXml" Target="../ink/ink13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3DFC3-F89F-4C39-A35E-C02D6239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332" y="1122363"/>
            <a:ext cx="1094965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better 2D continuous wavelet?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 modest proposal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9769D-50DB-4D19-BB15-4044EAA0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fr-FR" dirty="0" err="1"/>
              <a:t>Matlab Wavelet Toolbox crew call 2/18/2024</a:t>
            </a:r>
          </a:p>
          <a:p>
            <a:endParaRPr lang="fr-FR" dirty="0" err="1"/>
          </a:p>
          <a:p>
            <a:r>
              <a:rPr lang="fr-FR" dirty="0" err="1"/>
              <a:t>Brian Mapes and Mathieu Ratynski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36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F67A4-152E-454D-96B3-027EC9BD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46990"/>
            <a:ext cx="10515600" cy="1325563"/>
          </a:xfrm>
        </p:spPr>
        <p:txBody>
          <a:bodyPr/>
          <a:lstStyle/>
          <a:p>
            <a:r>
              <a:rPr lang="fr-FR" dirty="0"/>
              <a:t>Example of our data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CE2450-CE8F-4A6C-8D10-2A4AAE6D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58"/>
          <a:stretch/>
        </p:blipFill>
        <p:spPr>
          <a:xfrm>
            <a:off x="4907667" y="46990"/>
            <a:ext cx="6805914" cy="6741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8BF4D-C817-16C3-9B6F-4CB8B68975ED}"/>
              </a:ext>
            </a:extLst>
          </p:cNvPr>
          <p:cNvSpPr txBox="1"/>
          <p:nvPr/>
        </p:nvSpPr>
        <p:spPr>
          <a:xfrm>
            <a:off x="478419" y="1372553"/>
            <a:ext cx="46491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Wavy patterns are not the leading variance features… they need to be teased out. </a:t>
            </a:r>
            <a:r>
              <a:rPr lang="en-US" sz="2400">
                <a:solidFill>
                  <a:srgbClr val="00B050"/>
                </a:solidFill>
              </a:rPr>
              <a:t>So we need the sharpest scalpels!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Better mother wavelet could help</a:t>
            </a:r>
            <a:endParaRPr lang="en-US" sz="2400"/>
          </a:p>
          <a:p>
            <a:r>
              <a:rPr lang="en-US" sz="2400"/>
              <a:t>--------------------</a:t>
            </a:r>
          </a:p>
          <a:p>
            <a:r>
              <a:rPr lang="en-US" sz="2400"/>
              <a:t>(This is just a snapshot – waves stand out better in animations. Really we use cross-coherence in time sequences of imagery.)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Packets are elongated. Could mother wavelet function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7B746-184F-46A2-4F60-2E864876EC2A}"/>
              </a:ext>
            </a:extLst>
          </p:cNvPr>
          <p:cNvSpPr txBox="1"/>
          <p:nvPr/>
        </p:nvSpPr>
        <p:spPr>
          <a:xfrm>
            <a:off x="11062790" y="340439"/>
            <a:ext cx="66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Peru</a:t>
            </a:r>
          </a:p>
        </p:txBody>
      </p:sp>
    </p:spTree>
    <p:extLst>
      <p:ext uri="{BB962C8B-B14F-4D97-AF65-F5344CB8AC3E}">
        <p14:creationId xmlns:p14="http://schemas.microsoft.com/office/powerpoint/2010/main" val="34569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833F0-4FD1-22E7-961F-54230118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DBB91-CE94-D0B4-2B80-CEE29D1C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46990"/>
            <a:ext cx="10515600" cy="1325563"/>
          </a:xfrm>
        </p:spPr>
        <p:txBody>
          <a:bodyPr/>
          <a:lstStyle/>
          <a:p>
            <a:r>
              <a:rPr lang="fr-FR" dirty="0"/>
              <a:t>Example of our data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0DBEE4-4809-C75B-E4CF-14E2BF19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58"/>
          <a:stretch/>
        </p:blipFill>
        <p:spPr>
          <a:xfrm>
            <a:off x="4907667" y="58565"/>
            <a:ext cx="6805914" cy="6741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E2A51-F78C-31D1-1D77-D0B0BB78FB4E}"/>
              </a:ext>
            </a:extLst>
          </p:cNvPr>
          <p:cNvSpPr txBox="1"/>
          <p:nvPr/>
        </p:nvSpPr>
        <p:spPr>
          <a:xfrm>
            <a:off x="478419" y="1372553"/>
            <a:ext cx="4649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Packets are elongated. 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Could mother wavelet function be?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Like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85BB7-77D3-F511-D17F-17992D4D1B0F}"/>
              </a:ext>
            </a:extLst>
          </p:cNvPr>
          <p:cNvSpPr txBox="1"/>
          <p:nvPr/>
        </p:nvSpPr>
        <p:spPr>
          <a:xfrm>
            <a:off x="11062790" y="340439"/>
            <a:ext cx="66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Peru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D1DBA2-A7FB-EAC1-9240-A5D52BB61462}"/>
              </a:ext>
            </a:extLst>
          </p:cNvPr>
          <p:cNvSpPr/>
          <p:nvPr/>
        </p:nvSpPr>
        <p:spPr>
          <a:xfrm rot="3147423">
            <a:off x="9294404" y="4766937"/>
            <a:ext cx="1656473" cy="8751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C74181-5D3D-FE41-52B3-787930DE4294}"/>
              </a:ext>
            </a:extLst>
          </p:cNvPr>
          <p:cNvSpPr/>
          <p:nvPr/>
        </p:nvSpPr>
        <p:spPr>
          <a:xfrm rot="3131932">
            <a:off x="7074100" y="2688177"/>
            <a:ext cx="3753645" cy="1906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A44E04-5F1F-8FFA-C066-DECD97492C72}"/>
              </a:ext>
            </a:extLst>
          </p:cNvPr>
          <p:cNvSpPr/>
          <p:nvPr/>
        </p:nvSpPr>
        <p:spPr>
          <a:xfrm rot="1987609">
            <a:off x="10106176" y="4906595"/>
            <a:ext cx="790358" cy="426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FCFF8-9F82-E5D5-9269-F34B6522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4A407-33CA-816B-E8DC-B34EB3F4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46990"/>
            <a:ext cx="10515600" cy="1325563"/>
          </a:xfrm>
        </p:spPr>
        <p:txBody>
          <a:bodyPr/>
          <a:lstStyle/>
          <a:p>
            <a:r>
              <a:rPr lang="fr-FR" dirty="0"/>
              <a:t>Cauchy wavelet: current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4546E-04E9-EF35-3907-7BA85CB324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751" t="7088" r="16939" b="7348"/>
          <a:stretch/>
        </p:blipFill>
        <p:spPr>
          <a:xfrm>
            <a:off x="6096000" y="689515"/>
            <a:ext cx="5456793" cy="516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A683F4-16CF-B4EA-D85E-5E7508C3A041}"/>
              </a:ext>
            </a:extLst>
          </p:cNvPr>
          <p:cNvSpPr txBox="1"/>
          <p:nvPr/>
        </p:nvSpPr>
        <p:spPr>
          <a:xfrm>
            <a:off x="288758" y="1372553"/>
            <a:ext cx="58072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3-4 sinusoid crests and troughs: </a:t>
            </a:r>
          </a:p>
          <a:p>
            <a:r>
              <a:rPr lang="en-US" sz="2400">
                <a:solidFill>
                  <a:srgbClr val="00B050"/>
                </a:solidFill>
              </a:rPr>
              <a:t>HAPPY WITH THIS freq-location tradeoff</a:t>
            </a: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r>
              <a:rPr lang="en-US" sz="2400"/>
              <a:t>Times a </a:t>
            </a:r>
            <a:r>
              <a:rPr lang="en-US" sz="2400">
                <a:solidFill>
                  <a:srgbClr val="FF0000"/>
                </a:solidFill>
              </a:rPr>
              <a:t>circular</a:t>
            </a:r>
            <a:r>
              <a:rPr lang="en-US" sz="2400"/>
              <a:t> Gaussian envelope: not ideal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Poor angle specificity</a:t>
            </a:r>
            <a:r>
              <a:rPr lang="en-US" sz="24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Unwanted proj. on random lumps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1D466-04C6-CEF3-754A-B3D12044BE3F}"/>
              </a:ext>
            </a:extLst>
          </p:cNvPr>
          <p:cNvSpPr txBox="1"/>
          <p:nvPr/>
        </p:nvSpPr>
        <p:spPr>
          <a:xfrm>
            <a:off x="7648016" y="5799153"/>
            <a:ext cx="23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cwt of a delta function </a:t>
            </a:r>
          </a:p>
        </p:txBody>
      </p:sp>
    </p:spTree>
    <p:extLst>
      <p:ext uri="{BB962C8B-B14F-4D97-AF65-F5344CB8AC3E}">
        <p14:creationId xmlns:p14="http://schemas.microsoft.com/office/powerpoint/2010/main" val="408945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2E121-CB92-F308-4084-F70C1A8C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294"/>
            <a:ext cx="12192000" cy="2228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9D938-2031-D962-7EB9-DC2F1A2E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52" y="-13264"/>
            <a:ext cx="1182159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1. Poor angle specificity</a:t>
            </a:r>
            <a:r>
              <a:rPr lang="en-US"/>
              <a:t>: ~20 deg ‘beam width’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2098F-3FDD-B081-A0DD-D7168CB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8" y="3820669"/>
            <a:ext cx="10737426" cy="2990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8F5D2-103C-C8ED-3407-90747EEB2A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 rot="16200000">
            <a:off x="4519869" y="1355995"/>
            <a:ext cx="293370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AC5E-9DA0-A618-15E4-A68432CDD84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 rot="15676385">
            <a:off x="486287" y="1336654"/>
            <a:ext cx="29337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99836-51CD-5186-053B-8BD6B0B3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 rot="16783934">
            <a:off x="8799291" y="1272486"/>
            <a:ext cx="2933700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7BEC0C-BA78-9375-D4D5-96F4765652D8}"/>
                  </a:ext>
                </a:extLst>
              </p14:cNvPr>
              <p14:cNvContentPartPr/>
              <p14:nvPr/>
            </p14:nvContentPartPr>
            <p14:xfrm>
              <a:off x="2700303" y="3885543"/>
              <a:ext cx="1803600" cy="145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7BEC0C-BA78-9375-D4D5-96F4765652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1303" y="3876903"/>
                <a:ext cx="182124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659696-29B5-9D13-FB8F-1BBF250808EC}"/>
                  </a:ext>
                </a:extLst>
              </p14:cNvPr>
              <p14:cNvContentPartPr/>
              <p14:nvPr/>
            </p14:nvContentPartPr>
            <p14:xfrm>
              <a:off x="7274823" y="3898503"/>
              <a:ext cx="2637720" cy="1343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659696-29B5-9D13-FB8F-1BBF250808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5823" y="3889863"/>
                <a:ext cx="2655360" cy="13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9084AA-D25C-114B-22A7-5F243E0C0480}"/>
                  </a:ext>
                </a:extLst>
              </p14:cNvPr>
              <p14:cNvContentPartPr/>
              <p14:nvPr/>
            </p14:nvContentPartPr>
            <p14:xfrm>
              <a:off x="11415543" y="591990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9084AA-D25C-114B-22A7-5F243E0C04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06543" y="59112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BBA826-74EE-D2A3-105D-0F836F3763DF}"/>
                  </a:ext>
                </a:extLst>
              </p14:cNvPr>
              <p14:cNvContentPartPr/>
              <p14:nvPr/>
            </p14:nvContentPartPr>
            <p14:xfrm>
              <a:off x="6473463" y="317238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BBA826-74EE-D2A3-105D-0F836F3763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4463" y="3163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86E0F0-A56E-2330-96DF-15FDE8B85987}"/>
                  </a:ext>
                </a:extLst>
              </p14:cNvPr>
              <p14:cNvContentPartPr/>
              <p14:nvPr/>
            </p14:nvContentPartPr>
            <p14:xfrm>
              <a:off x="6311463" y="235302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86E0F0-A56E-2330-96DF-15FDE8B859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02823" y="23440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2ECC67-2FD9-1BA7-6647-760497DD7A45}"/>
                  </a:ext>
                </a:extLst>
              </p14:cNvPr>
              <p14:cNvContentPartPr/>
              <p14:nvPr/>
            </p14:nvContentPartPr>
            <p14:xfrm>
              <a:off x="5919423" y="157182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2ECC67-2FD9-1BA7-6647-760497DD7A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10423" y="15631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6D52BF-AFE4-E21B-63A8-D7426D2A5BE1}"/>
                  </a:ext>
                </a:extLst>
              </p14:cNvPr>
              <p14:cNvContentPartPr/>
              <p14:nvPr/>
            </p14:nvContentPartPr>
            <p14:xfrm>
              <a:off x="3192783" y="-27533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6D52BF-AFE4-E21B-63A8-D7426D2A5B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4143" y="-2843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53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B9E2-F5CA-527F-5F51-CCBE6E52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2. Random blobs project too easily on 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CE12B-31B5-1D13-F197-9B1CBB72C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75" y="1357361"/>
            <a:ext cx="8341894" cy="54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97CF5-B47F-62AD-C77E-EF08FC648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D408C-8106-742C-3383-98201E85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46990"/>
            <a:ext cx="10515600" cy="1325563"/>
          </a:xfrm>
        </p:spPr>
        <p:txBody>
          <a:bodyPr/>
          <a:lstStyle/>
          <a:p>
            <a:r>
              <a:rPr lang="fr-FR" dirty="0"/>
              <a:t>Cauchy wavelet: current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34426-E362-7133-C035-0672D8AE92EA}"/>
              </a:ext>
            </a:extLst>
          </p:cNvPr>
          <p:cNvSpPr txBox="1"/>
          <p:nvPr/>
        </p:nvSpPr>
        <p:spPr>
          <a:xfrm>
            <a:off x="288758" y="1372553"/>
            <a:ext cx="60676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3-4 sinusoid crests and troughs: </a:t>
            </a:r>
          </a:p>
          <a:p>
            <a:r>
              <a:rPr lang="en-US" sz="2400">
                <a:solidFill>
                  <a:srgbClr val="00B050"/>
                </a:solidFill>
              </a:rPr>
              <a:t>HAPPY WITH THIS freq-location tradeoff</a:t>
            </a: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r>
              <a:rPr lang="en-US" sz="2400"/>
              <a:t>Times a </a:t>
            </a:r>
            <a:r>
              <a:rPr lang="en-US" sz="2400">
                <a:solidFill>
                  <a:srgbClr val="FF0000"/>
                </a:solidFill>
              </a:rPr>
              <a:t>circular</a:t>
            </a:r>
            <a:r>
              <a:rPr lang="en-US" sz="2400"/>
              <a:t> envelope: not ideal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Poor angle specificity</a:t>
            </a:r>
            <a:r>
              <a:rPr lang="en-US" sz="24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Unwanted proj. on random lumps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pPr algn="r"/>
            <a:r>
              <a:rPr lang="en-US" sz="2400" u="sng">
                <a:solidFill>
                  <a:srgbClr val="7030A0"/>
                </a:solidFill>
              </a:rPr>
              <a:t>Wanted</a:t>
            </a:r>
            <a:r>
              <a:rPr lang="en-US" sz="2400">
                <a:solidFill>
                  <a:srgbClr val="7030A0"/>
                </a:solidFill>
              </a:rPr>
              <a:t>: an oblong envelope, elongated along the same alpha as wave crest/trofs, like this </a:t>
            </a:r>
            <a:r>
              <a:rPr lang="en-US" sz="2400">
                <a:solidFill>
                  <a:srgbClr val="7030A0"/>
                </a:solidFill>
                <a:sym typeface="Wingdings" pitchFamily="2" charset="2"/>
              </a:rPr>
              <a:t></a:t>
            </a:r>
          </a:p>
          <a:p>
            <a:pPr algn="r"/>
            <a:r>
              <a:rPr lang="en-US" sz="2400" u="sng">
                <a:solidFill>
                  <a:srgbClr val="7030A0"/>
                </a:solidFill>
                <a:sym typeface="Wingdings" pitchFamily="2" charset="2"/>
              </a:rPr>
              <a:t>Just one</a:t>
            </a:r>
            <a:r>
              <a:rPr lang="en-US" sz="2400">
                <a:solidFill>
                  <a:srgbClr val="7030A0"/>
                </a:solidFill>
                <a:sym typeface="Wingdings" pitchFamily="2" charset="2"/>
              </a:rPr>
              <a:t> more parameter: env. elongation</a:t>
            </a:r>
            <a:endParaRPr lang="en-US" sz="240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B7DC6-F09A-B929-7019-A547FE35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66" y="509100"/>
            <a:ext cx="7772400" cy="30929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E0C94D5-1116-2862-5AFE-825E8CCFCEF8}"/>
              </a:ext>
            </a:extLst>
          </p:cNvPr>
          <p:cNvGrpSpPr/>
          <p:nvPr/>
        </p:nvGrpSpPr>
        <p:grpSpPr>
          <a:xfrm>
            <a:off x="4824770" y="1401052"/>
            <a:ext cx="6397920" cy="2448720"/>
            <a:chOff x="4824770" y="1401052"/>
            <a:chExt cx="6397920" cy="24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E635D8-F4AA-5F7E-E219-D2976F45EEB0}"/>
                    </a:ext>
                  </a:extLst>
                </p14:cNvPr>
                <p14:cNvContentPartPr/>
                <p14:nvPr/>
              </p14:nvContentPartPr>
              <p14:xfrm>
                <a:off x="9628610" y="1401052"/>
                <a:ext cx="1594080" cy="1343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E635D8-F4AA-5F7E-E219-D2976F45EE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19970" y="1392412"/>
                  <a:ext cx="1611720" cy="13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7A8F9D-7965-AD4E-0920-CE736645ACE2}"/>
                    </a:ext>
                  </a:extLst>
                </p14:cNvPr>
                <p14:cNvContentPartPr/>
                <p14:nvPr/>
              </p14:nvContentPartPr>
              <p14:xfrm>
                <a:off x="4824770" y="2636212"/>
                <a:ext cx="5713560" cy="1213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7A8F9D-7965-AD4E-0920-CE736645AC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16130" y="2627212"/>
                  <a:ext cx="573120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9847F6-7651-D837-71F9-85DF500698B4}"/>
                    </a:ext>
                  </a:extLst>
                </p14:cNvPr>
                <p14:cNvContentPartPr/>
                <p14:nvPr/>
              </p14:nvContentPartPr>
              <p14:xfrm>
                <a:off x="10447610" y="2434972"/>
                <a:ext cx="216720" cy="22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9847F6-7651-D837-71F9-85DF500698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8970" y="2425972"/>
                  <a:ext cx="234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727CBC-280F-627F-752A-6FEA0C15537B}"/>
                    </a:ext>
                  </a:extLst>
                </p14:cNvPr>
                <p14:cNvContentPartPr/>
                <p14:nvPr/>
              </p14:nvContentPartPr>
              <p14:xfrm>
                <a:off x="10122890" y="2520292"/>
                <a:ext cx="513360" cy="57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727CBC-280F-627F-752A-6FEA0C1553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13890" y="2511652"/>
                  <a:ext cx="531000" cy="594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A17C51D-7373-7DDE-ACD7-F9EB35BA5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676367">
            <a:off x="8062768" y="2714006"/>
            <a:ext cx="2278764" cy="48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94F552-4F0B-6428-E0C0-715197A4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17C82-E160-F9E8-5610-E7625E54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46990"/>
            <a:ext cx="10515600" cy="1325563"/>
          </a:xfrm>
        </p:spPr>
        <p:txBody>
          <a:bodyPr/>
          <a:lstStyle/>
          <a:p>
            <a:r>
              <a:rPr lang="fr-FR" dirty="0"/>
              <a:t>Cauchy wavelet: current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243A9-23F6-B4CD-219B-1753886BDB77}"/>
              </a:ext>
            </a:extLst>
          </p:cNvPr>
          <p:cNvSpPr txBox="1"/>
          <p:nvPr/>
        </p:nvSpPr>
        <p:spPr>
          <a:xfrm>
            <a:off x="288759" y="1372553"/>
            <a:ext cx="62966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3-4 sinusoid crests and troughs: </a:t>
            </a:r>
          </a:p>
          <a:p>
            <a:r>
              <a:rPr lang="en-US" sz="2400">
                <a:solidFill>
                  <a:srgbClr val="00B050"/>
                </a:solidFill>
              </a:rPr>
              <a:t>HAPPY WITH THIS freq-location tradeoff</a:t>
            </a: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r>
              <a:rPr lang="en-US" sz="2400"/>
              <a:t>Times a </a:t>
            </a:r>
            <a:r>
              <a:rPr lang="en-US" sz="2400">
                <a:solidFill>
                  <a:srgbClr val="FF0000"/>
                </a:solidFill>
              </a:rPr>
              <a:t>circular</a:t>
            </a:r>
            <a:r>
              <a:rPr lang="en-US" sz="2400"/>
              <a:t> envelope: not ideal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Poor angle specificity</a:t>
            </a:r>
            <a:r>
              <a:rPr lang="en-US" sz="24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Unwanted proj. on random lumps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pPr algn="r"/>
            <a:r>
              <a:rPr lang="en-US" sz="2400" u="sng">
                <a:solidFill>
                  <a:srgbClr val="7030A0"/>
                </a:solidFill>
                <a:sym typeface="Wingdings" pitchFamily="2" charset="2"/>
              </a:rPr>
              <a:t>TWO</a:t>
            </a:r>
            <a:r>
              <a:rPr lang="en-US" sz="2400">
                <a:solidFill>
                  <a:srgbClr val="7030A0"/>
                </a:solidFill>
                <a:sym typeface="Wingdings" pitchFamily="2" charset="2"/>
              </a:rPr>
              <a:t> more params? elongation &amp; </a:t>
            </a:r>
            <a:r>
              <a:rPr lang="en-US" sz="2400" u="sng">
                <a:solidFill>
                  <a:srgbClr val="7030A0"/>
                </a:solidFill>
                <a:sym typeface="Wingdings" pitchFamily="2" charset="2"/>
              </a:rPr>
              <a:t>separate</a:t>
            </a:r>
            <a:r>
              <a:rPr lang="en-US" sz="2400">
                <a:solidFill>
                  <a:srgbClr val="7030A0"/>
                </a:solidFill>
                <a:sym typeface="Wingdings" pitchFamily="2" charset="2"/>
              </a:rPr>
              <a:t> angle of envelope function?</a:t>
            </a:r>
          </a:p>
          <a:p>
            <a:pPr algn="r"/>
            <a:r>
              <a:rPr lang="en-US" sz="2400">
                <a:solidFill>
                  <a:srgbClr val="7030A0"/>
                </a:solidFill>
                <a:sym typeface="Wingdings" pitchFamily="2" charset="2"/>
              </a:rPr>
              <a:t>(excessive generality; not our focus)</a:t>
            </a:r>
            <a:endParaRPr lang="en-US" sz="240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E1215-C826-A9C3-D50B-16AB164B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66" y="509100"/>
            <a:ext cx="7772400" cy="30929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3B67D3-AF72-9D9B-EBAB-A4A2DA23EAB3}"/>
              </a:ext>
            </a:extLst>
          </p:cNvPr>
          <p:cNvGrpSpPr/>
          <p:nvPr/>
        </p:nvGrpSpPr>
        <p:grpSpPr>
          <a:xfrm>
            <a:off x="4824770" y="1401052"/>
            <a:ext cx="6397920" cy="2448720"/>
            <a:chOff x="4824770" y="1401052"/>
            <a:chExt cx="6397920" cy="24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C14DE5-5366-DE1A-2E42-75673325BE0D}"/>
                    </a:ext>
                  </a:extLst>
                </p14:cNvPr>
                <p14:cNvContentPartPr/>
                <p14:nvPr/>
              </p14:nvContentPartPr>
              <p14:xfrm>
                <a:off x="9628610" y="1401052"/>
                <a:ext cx="1594080" cy="1343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C14DE5-5366-DE1A-2E42-75673325BE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19970" y="1392412"/>
                  <a:ext cx="1611720" cy="13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1BBA1F-33BF-285C-A470-5BF4E74CA566}"/>
                    </a:ext>
                  </a:extLst>
                </p14:cNvPr>
                <p14:cNvContentPartPr/>
                <p14:nvPr/>
              </p14:nvContentPartPr>
              <p14:xfrm>
                <a:off x="4824770" y="2636212"/>
                <a:ext cx="5713560" cy="1213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1BBA1F-33BF-285C-A470-5BF4E74CA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16130" y="2627212"/>
                  <a:ext cx="573120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A47A10-A14A-2C40-98EC-1E992A1BFAC8}"/>
                    </a:ext>
                  </a:extLst>
                </p14:cNvPr>
                <p14:cNvContentPartPr/>
                <p14:nvPr/>
              </p14:nvContentPartPr>
              <p14:xfrm>
                <a:off x="10447610" y="2434972"/>
                <a:ext cx="216720" cy="22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A47A10-A14A-2C40-98EC-1E992A1BFA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8970" y="2425972"/>
                  <a:ext cx="234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4E4EE4-F857-00E3-15AE-1092B850F5B4}"/>
                    </a:ext>
                  </a:extLst>
                </p14:cNvPr>
                <p14:cNvContentPartPr/>
                <p14:nvPr/>
              </p14:nvContentPartPr>
              <p14:xfrm>
                <a:off x="10122890" y="2520292"/>
                <a:ext cx="513360" cy="57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4E4EE4-F857-00E3-15AE-1092B850F5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13890" y="2511652"/>
                  <a:ext cx="531000" cy="594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40C724-F74C-7FA9-3CDE-D2E581C9A0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8418558" y="3218680"/>
            <a:ext cx="1880108" cy="50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27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7557</TotalTime>
  <Words>277</Words>
  <Application>Microsoft Macintosh PowerPoint</Application>
  <PresentationFormat>Widescreen</PresentationFormat>
  <Paragraphs>60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A better 2D continuous wavelet?   A modest proposal </vt:lpstr>
      <vt:lpstr>Example of our data </vt:lpstr>
      <vt:lpstr>Example of our data </vt:lpstr>
      <vt:lpstr>Cauchy wavelet: current </vt:lpstr>
      <vt:lpstr>1. Poor angle specificity: ~20 deg ‘beam width’</vt:lpstr>
      <vt:lpstr>2. Random blobs project too easily on it</vt:lpstr>
      <vt:lpstr>Cauchy wavelet: current </vt:lpstr>
      <vt:lpstr>Cauchy wavelet: current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Stratocumulus as a gravity wave observatory</dc:title>
  <dc:creator>Mathieu RATYNSKI</dc:creator>
  <cp:lastModifiedBy>Mapes, Brian Earle</cp:lastModifiedBy>
  <cp:revision>34</cp:revision>
  <dcterms:created xsi:type="dcterms:W3CDTF">2024-09-03T10:02:53Z</dcterms:created>
  <dcterms:modified xsi:type="dcterms:W3CDTF">2025-02-17T22:02:09Z</dcterms:modified>
</cp:coreProperties>
</file>