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50" d="100"/>
          <a:sy n="50" d="100"/>
        </p:scale>
        <p:origin x="3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9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5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1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92E4-D980-4609-97BA-56F1ED5E27A6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8F42-B31F-4EF5-B40E-DF80BCE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8000">
              <a:srgbClr val="4C5E6E"/>
            </a:gs>
            <a:gs pos="30000">
              <a:srgbClr val="6E89A1"/>
            </a:gs>
            <a:gs pos="16000">
              <a:srgbClr val="242C34"/>
            </a:gs>
            <a:gs pos="27000">
              <a:srgbClr val="7D93AB"/>
            </a:gs>
            <a:gs pos="21000">
              <a:schemeClr val="tx2">
                <a:lumMod val="60000"/>
                <a:lumOff val="40000"/>
              </a:schemeClr>
            </a:gs>
            <a:gs pos="20000">
              <a:srgbClr val="5D7488"/>
            </a:gs>
            <a:gs pos="51000">
              <a:schemeClr val="bg1"/>
            </a:gs>
            <a:gs pos="32000">
              <a:schemeClr val="accent1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0961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28575" cmpd="sng">
                  <a:solidFill>
                    <a:schemeClr val="accent5">
                      <a:lumMod val="20000"/>
                      <a:lumOff val="80000"/>
                    </a:schemeClr>
                  </a:solidFill>
                  <a:prstDash val="lgDashDotDot"/>
                </a:ln>
                <a:noFill/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TabGen</a:t>
            </a:r>
            <a:endParaRPr lang="en-US" sz="4000" dirty="0">
              <a:ln w="28575" cmpd="sng">
                <a:solidFill>
                  <a:schemeClr val="accent5">
                    <a:lumMod val="20000"/>
                    <a:lumOff val="80000"/>
                  </a:schemeClr>
                </a:solidFill>
                <a:prstDash val="lgDashDotDot"/>
              </a:ln>
              <a:noFill/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9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New Tai Lue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Martens, Brian</dc:creator>
  <cp:lastModifiedBy>Martens, Brian</cp:lastModifiedBy>
  <cp:revision>3</cp:revision>
  <dcterms:created xsi:type="dcterms:W3CDTF">2015-12-30T19:33:01Z</dcterms:created>
  <dcterms:modified xsi:type="dcterms:W3CDTF">2015-12-31T17:35:18Z</dcterms:modified>
</cp:coreProperties>
</file>