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5F8-529C-4559-8EE5-456086997BD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FD-69BC-44D8-AD1E-758A9FBE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6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5F8-529C-4559-8EE5-456086997BD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FD-69BC-44D8-AD1E-758A9FBE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5F8-529C-4559-8EE5-456086997BD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FD-69BC-44D8-AD1E-758A9FBE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0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5F8-529C-4559-8EE5-456086997BD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FD-69BC-44D8-AD1E-758A9FBE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5F8-529C-4559-8EE5-456086997BD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FD-69BC-44D8-AD1E-758A9FBE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7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5F8-529C-4559-8EE5-456086997BD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FD-69BC-44D8-AD1E-758A9FBE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5F8-529C-4559-8EE5-456086997BD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FD-69BC-44D8-AD1E-758A9FBE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1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5F8-529C-4559-8EE5-456086997BD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FD-69BC-44D8-AD1E-758A9FBE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3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5F8-529C-4559-8EE5-456086997BD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FD-69BC-44D8-AD1E-758A9FBE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2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5F8-529C-4559-8EE5-456086997BD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FD-69BC-44D8-AD1E-758A9FBE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3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5F8-529C-4559-8EE5-456086997BD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FD-69BC-44D8-AD1E-758A9FBE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8B5F8-529C-4559-8EE5-456086997BD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2CDFD-69BC-44D8-AD1E-758A9FBE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2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tx1"/>
            </a:gs>
            <a:gs pos="80000">
              <a:srgbClr val="0E1922"/>
            </a:gs>
            <a:gs pos="100000">
              <a:srgbClr val="26415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5851103" y="-406749"/>
            <a:ext cx="1256076" cy="394915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0000" endA="295" endPos="37000" dist="1016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50800" dist="50800" dir="600000" algn="ctr" rotWithShape="0">
                  <a:srgbClr val="000000">
                    <a:alpha val="43137"/>
                  </a:srgbClr>
                </a:outerShdw>
                <a:reflection stA="99000" endPos="65000" dist="50800" dir="5400000" sy="-100000" algn="bl" rotWithShape="0"/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48489" y="939793"/>
            <a:ext cx="1256074" cy="394915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0000" endA="295" endPos="37000" dist="1016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50800" dir="600000" algn="ctr" rotWithShape="0">
                  <a:srgbClr val="000000">
                    <a:alpha val="43137"/>
                  </a:srgbClr>
                </a:outerShdw>
                <a:reflection stA="99000" endPos="65000" dist="50800" dir="5400000" sy="-100000" algn="bl" rotWithShape="0"/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97645" y="2195867"/>
            <a:ext cx="1256074" cy="394915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0000" endA="295" endPos="37000" dist="1016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50800" dir="600000" algn="ctr" rotWithShape="0">
                  <a:srgbClr val="000000">
                    <a:alpha val="43137"/>
                  </a:srgbClr>
                </a:outerShdw>
                <a:reflection stA="99000" endPos="65000" dist="50800" dir="5400000" sy="-100000" algn="bl" rotWithShape="0"/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 rot="16200000">
            <a:off x="4595029" y="3542409"/>
            <a:ext cx="1256076" cy="394915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0000" endA="295" endPos="37000" dist="1016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50800" dir="600000" algn="ctr" rotWithShape="0">
                  <a:srgbClr val="000000">
                    <a:alpha val="43137"/>
                  </a:srgbClr>
                </a:outerShdw>
                <a:reflection stA="99000" endPos="65000" dist="508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</a:gra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TabGen 2016</a:t>
            </a:r>
            <a:endParaRPr lang="en-US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</a:gra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1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Martens, Brian</dc:creator>
  <cp:lastModifiedBy>Martens, Brian</cp:lastModifiedBy>
  <cp:revision>15</cp:revision>
  <dcterms:created xsi:type="dcterms:W3CDTF">2015-12-29T19:26:08Z</dcterms:created>
  <dcterms:modified xsi:type="dcterms:W3CDTF">2016-05-25T12:54:28Z</dcterms:modified>
</cp:coreProperties>
</file>