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000"/>
    <a:srgbClr val="90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6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E279-19FC-4071-BE90-3F3077B03BAC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F375-DB5A-4451-A287-4183384C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9297219" cy="55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967179" y="3493388"/>
            <a:ext cx="1549037" cy="943724"/>
          </a:xfrm>
          <a:prstGeom prst="roundRect">
            <a:avLst>
              <a:gd name="adj" fmla="val 8163"/>
            </a:avLst>
          </a:prstGeom>
          <a:solidFill>
            <a:srgbClr val="A8A000"/>
          </a:solidFill>
          <a:ln>
            <a:noFill/>
          </a:ln>
          <a:effectLst>
            <a:outerShdw blurRad="50800" dist="38100" dir="9600000" sx="103000" sy="103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>
                <a:solidFill>
                  <a:schemeClr val="tx1"/>
                </a:solidFill>
              </a:rPr>
              <a:t>Your </a:t>
            </a:r>
            <a:r>
              <a:rPr lang="en-GB" sz="1300" b="1" i="1" dirty="0" smtClean="0">
                <a:solidFill>
                  <a:schemeClr val="tx1"/>
                </a:solidFill>
              </a:rPr>
              <a:t>view model </a:t>
            </a:r>
            <a:r>
              <a:rPr lang="en-GB" sz="1300" dirty="0" smtClean="0">
                <a:solidFill>
                  <a:schemeClr val="tx1"/>
                </a:solidFill>
              </a:rPr>
              <a:t>holds the UI’s underlying data and behaviors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7179" y="5494020"/>
            <a:ext cx="1549038" cy="328932"/>
          </a:xfrm>
          <a:prstGeom prst="roundRect">
            <a:avLst>
              <a:gd name="adj" fmla="val 8163"/>
            </a:avLst>
          </a:prstGeom>
          <a:solidFill>
            <a:srgbClr val="A8A000"/>
          </a:solidFill>
          <a:ln>
            <a:noFill/>
          </a:ln>
          <a:effectLst>
            <a:outerShdw blurRad="50800" dist="38100" dir="9600000" sx="103000" sy="103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 smtClean="0">
                <a:solidFill>
                  <a:schemeClr val="tx1"/>
                </a:solidFill>
              </a:rPr>
              <a:t>Activates Knockout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67179" y="980728"/>
            <a:ext cx="1549037" cy="1184958"/>
          </a:xfrm>
          <a:prstGeom prst="roundRect">
            <a:avLst>
              <a:gd name="adj" fmla="val 8163"/>
            </a:avLst>
          </a:prstGeom>
          <a:solidFill>
            <a:srgbClr val="A8A000"/>
          </a:solidFill>
          <a:ln>
            <a:noFill/>
          </a:ln>
          <a:effectLst>
            <a:outerShdw blurRad="50800" dist="38100" dir="9600000" sx="103000" sy="103000" algn="tl" rotWithShape="0">
              <a:schemeClr val="bg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i="1" dirty="0" smtClean="0">
                <a:solidFill>
                  <a:schemeClr val="tx1"/>
                </a:solidFill>
              </a:rPr>
              <a:t>Binding attributes </a:t>
            </a:r>
            <a:r>
              <a:rPr lang="en-GB" sz="1300" dirty="0" smtClean="0">
                <a:solidFill>
                  <a:schemeClr val="tx1"/>
                </a:solidFill>
              </a:rPr>
              <a:t>declaratively link DOM elements with model properties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701540" y="1196340"/>
            <a:ext cx="289560" cy="198120"/>
          </a:xfrm>
          <a:custGeom>
            <a:avLst/>
            <a:gdLst>
              <a:gd name="connsiteX0" fmla="*/ 0 w 289560"/>
              <a:gd name="connsiteY0" fmla="*/ 91440 h 198120"/>
              <a:gd name="connsiteX1" fmla="*/ 289560 w 289560"/>
              <a:gd name="connsiteY1" fmla="*/ 0 h 198120"/>
              <a:gd name="connsiteX2" fmla="*/ 289560 w 289560"/>
              <a:gd name="connsiteY2" fmla="*/ 198120 h 198120"/>
              <a:gd name="connsiteX3" fmla="*/ 0 w 289560"/>
              <a:gd name="connsiteY3" fmla="*/ 9144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" h="198120">
                <a:moveTo>
                  <a:pt x="0" y="91440"/>
                </a:moveTo>
                <a:lnTo>
                  <a:pt x="289560" y="0"/>
                </a:lnTo>
                <a:lnTo>
                  <a:pt x="289560" y="198120"/>
                </a:lnTo>
                <a:lnTo>
                  <a:pt x="0" y="91440"/>
                </a:lnTo>
                <a:close/>
              </a:path>
            </a:pathLst>
          </a:custGeom>
          <a:solidFill>
            <a:srgbClr val="A8A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i="1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 rot="20644865">
            <a:off x="4125580" y="1813392"/>
            <a:ext cx="1151917" cy="198120"/>
          </a:xfrm>
          <a:custGeom>
            <a:avLst/>
            <a:gdLst>
              <a:gd name="connsiteX0" fmla="*/ 0 w 289560"/>
              <a:gd name="connsiteY0" fmla="*/ 91440 h 198120"/>
              <a:gd name="connsiteX1" fmla="*/ 289560 w 289560"/>
              <a:gd name="connsiteY1" fmla="*/ 0 h 198120"/>
              <a:gd name="connsiteX2" fmla="*/ 289560 w 289560"/>
              <a:gd name="connsiteY2" fmla="*/ 198120 h 198120"/>
              <a:gd name="connsiteX3" fmla="*/ 0 w 289560"/>
              <a:gd name="connsiteY3" fmla="*/ 9144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" h="198120">
                <a:moveTo>
                  <a:pt x="0" y="91440"/>
                </a:moveTo>
                <a:lnTo>
                  <a:pt x="289560" y="0"/>
                </a:lnTo>
                <a:lnTo>
                  <a:pt x="289560" y="198120"/>
                </a:lnTo>
                <a:lnTo>
                  <a:pt x="0" y="91440"/>
                </a:lnTo>
                <a:close/>
              </a:path>
            </a:pathLst>
          </a:custGeom>
          <a:solidFill>
            <a:srgbClr val="A8A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i="1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rot="21093087">
            <a:off x="4481955" y="3785965"/>
            <a:ext cx="532901" cy="198120"/>
          </a:xfrm>
          <a:custGeom>
            <a:avLst/>
            <a:gdLst>
              <a:gd name="connsiteX0" fmla="*/ 0 w 289560"/>
              <a:gd name="connsiteY0" fmla="*/ 91440 h 198120"/>
              <a:gd name="connsiteX1" fmla="*/ 289560 w 289560"/>
              <a:gd name="connsiteY1" fmla="*/ 0 h 198120"/>
              <a:gd name="connsiteX2" fmla="*/ 289560 w 289560"/>
              <a:gd name="connsiteY2" fmla="*/ 198120 h 198120"/>
              <a:gd name="connsiteX3" fmla="*/ 0 w 289560"/>
              <a:gd name="connsiteY3" fmla="*/ 9144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" h="198120">
                <a:moveTo>
                  <a:pt x="0" y="91440"/>
                </a:moveTo>
                <a:lnTo>
                  <a:pt x="289560" y="0"/>
                </a:lnTo>
                <a:lnTo>
                  <a:pt x="289560" y="198120"/>
                </a:lnTo>
                <a:lnTo>
                  <a:pt x="0" y="91440"/>
                </a:lnTo>
                <a:close/>
              </a:path>
            </a:pathLst>
          </a:custGeom>
          <a:solidFill>
            <a:srgbClr val="A8A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i="1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0" y="5585460"/>
            <a:ext cx="426720" cy="152400"/>
          </a:xfrm>
          <a:custGeom>
            <a:avLst/>
            <a:gdLst>
              <a:gd name="connsiteX0" fmla="*/ 0 w 289560"/>
              <a:gd name="connsiteY0" fmla="*/ 91440 h 198120"/>
              <a:gd name="connsiteX1" fmla="*/ 289560 w 289560"/>
              <a:gd name="connsiteY1" fmla="*/ 0 h 198120"/>
              <a:gd name="connsiteX2" fmla="*/ 289560 w 289560"/>
              <a:gd name="connsiteY2" fmla="*/ 198120 h 198120"/>
              <a:gd name="connsiteX3" fmla="*/ 0 w 289560"/>
              <a:gd name="connsiteY3" fmla="*/ 9144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60" h="198120">
                <a:moveTo>
                  <a:pt x="0" y="91440"/>
                </a:moveTo>
                <a:lnTo>
                  <a:pt x="289560" y="0"/>
                </a:lnTo>
                <a:lnTo>
                  <a:pt x="289560" y="198120"/>
                </a:lnTo>
                <a:lnTo>
                  <a:pt x="0" y="91440"/>
                </a:lnTo>
                <a:close/>
              </a:path>
            </a:pathLst>
          </a:custGeom>
          <a:solidFill>
            <a:srgbClr val="A8A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3</cp:revision>
  <dcterms:created xsi:type="dcterms:W3CDTF">2011-12-20T13:36:30Z</dcterms:created>
  <dcterms:modified xsi:type="dcterms:W3CDTF">2011-12-20T14:08:31Z</dcterms:modified>
</cp:coreProperties>
</file>