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94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4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41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29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5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47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0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6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6915-EB98-4DD3-9769-A3FA357BF687}" type="datetimeFigureOut">
              <a:rPr lang="en-AU" smtClean="0"/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2B0A-848E-4C96-917A-30140043B6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169761" y="2931587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Connector 6"/>
          <p:cNvSpPr/>
          <p:nvPr/>
        </p:nvSpPr>
        <p:spPr>
          <a:xfrm>
            <a:off x="2169761" y="3336780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lowchart: Connector 8"/>
          <p:cNvSpPr/>
          <p:nvPr/>
        </p:nvSpPr>
        <p:spPr>
          <a:xfrm>
            <a:off x="2392477" y="3336780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Isosceles Triangle 9"/>
          <p:cNvSpPr/>
          <p:nvPr/>
        </p:nvSpPr>
        <p:spPr>
          <a:xfrm>
            <a:off x="6084168" y="2931587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lowchart: Connector 13"/>
          <p:cNvSpPr/>
          <p:nvPr/>
        </p:nvSpPr>
        <p:spPr>
          <a:xfrm rot="10800000">
            <a:off x="6290491" y="3326780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lowchart: Connector 14"/>
          <p:cNvSpPr/>
          <p:nvPr/>
        </p:nvSpPr>
        <p:spPr>
          <a:xfrm rot="10800000">
            <a:off x="6114590" y="3326781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160457" y="2052861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lowchart: Connector 16"/>
          <p:cNvSpPr/>
          <p:nvPr/>
        </p:nvSpPr>
        <p:spPr>
          <a:xfrm rot="5400000">
            <a:off x="1008453" y="2277846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lowchart: Connector 17"/>
          <p:cNvSpPr/>
          <p:nvPr/>
        </p:nvSpPr>
        <p:spPr>
          <a:xfrm rot="5400000">
            <a:off x="1008453" y="2047011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Down Arrow 21"/>
          <p:cNvSpPr/>
          <p:nvPr/>
        </p:nvSpPr>
        <p:spPr>
          <a:xfrm>
            <a:off x="4139952" y="507035"/>
            <a:ext cx="288032" cy="86409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ube 2"/>
          <p:cNvSpPr/>
          <p:nvPr/>
        </p:nvSpPr>
        <p:spPr>
          <a:xfrm>
            <a:off x="1547664" y="1406285"/>
            <a:ext cx="5472608" cy="1512168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Isosceles Triangle 18"/>
          <p:cNvSpPr/>
          <p:nvPr/>
        </p:nvSpPr>
        <p:spPr>
          <a:xfrm flipV="1">
            <a:off x="2229160" y="1011091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lowchart: Connector 19"/>
          <p:cNvSpPr/>
          <p:nvPr/>
        </p:nvSpPr>
        <p:spPr>
          <a:xfrm rot="10800000" flipV="1">
            <a:off x="2456318" y="867075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lowchart: Connector 20"/>
          <p:cNvSpPr/>
          <p:nvPr/>
        </p:nvSpPr>
        <p:spPr>
          <a:xfrm rot="10800000" flipV="1">
            <a:off x="2274754" y="867075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Isosceles Triangle 22"/>
          <p:cNvSpPr/>
          <p:nvPr/>
        </p:nvSpPr>
        <p:spPr>
          <a:xfrm flipV="1">
            <a:off x="6186597" y="1011092"/>
            <a:ext cx="379219" cy="39519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lowchart: Connector 23"/>
          <p:cNvSpPr/>
          <p:nvPr/>
        </p:nvSpPr>
        <p:spPr>
          <a:xfrm rot="10800000" flipV="1">
            <a:off x="6413755" y="867076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Flowchart: Connector 24"/>
          <p:cNvSpPr/>
          <p:nvPr/>
        </p:nvSpPr>
        <p:spPr>
          <a:xfrm rot="10800000" flipV="1">
            <a:off x="6232191" y="867076"/>
            <a:ext cx="144015" cy="144016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Down Arrow 25"/>
          <p:cNvSpPr/>
          <p:nvPr/>
        </p:nvSpPr>
        <p:spPr>
          <a:xfrm flipV="1">
            <a:off x="4139952" y="2976740"/>
            <a:ext cx="288032" cy="86409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2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New South Wales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Sari</dc:creator>
  <cp:lastModifiedBy>Mustafa Sari</cp:lastModifiedBy>
  <cp:revision>9</cp:revision>
  <dcterms:created xsi:type="dcterms:W3CDTF">2015-11-01T23:23:12Z</dcterms:created>
  <dcterms:modified xsi:type="dcterms:W3CDTF">2015-11-12T00:41:56Z</dcterms:modified>
</cp:coreProperties>
</file>