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Economica"/>
      <p:regular r:id="rId20"/>
      <p:bold r:id="rId21"/>
      <p:italic r:id="rId22"/>
      <p:boldItalic r:id="rId23"/>
    </p:embeddedFont>
    <p:embeddedFont>
      <p:font typeface="Montserrat"/>
      <p:regular r:id="rId24"/>
      <p:bold r:id="rId25"/>
      <p:italic r:id="rId26"/>
      <p:boldItalic r:id="rId27"/>
    </p:embeddedFont>
    <p:embeddedFont>
      <p:font typeface="Old Standard TT"/>
      <p:regular r:id="rId28"/>
      <p:bold r:id="rId29"/>
      <p:italic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Economica-regular.fntdata"/><Relationship Id="rId22" Type="http://schemas.openxmlformats.org/officeDocument/2006/relationships/font" Target="fonts/Economica-italic.fntdata"/><Relationship Id="rId21" Type="http://schemas.openxmlformats.org/officeDocument/2006/relationships/font" Target="fonts/Economica-bold.fntdata"/><Relationship Id="rId24" Type="http://schemas.openxmlformats.org/officeDocument/2006/relationships/font" Target="fonts/Montserrat-regular.fntdata"/><Relationship Id="rId23" Type="http://schemas.openxmlformats.org/officeDocument/2006/relationships/font" Target="fonts/Economica-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OldStandardTT-regular.fntdata"/><Relationship Id="rId27" Type="http://schemas.openxmlformats.org/officeDocument/2006/relationships/font" Target="fonts/Montserrat-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ldStandardTT-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regular.fntdata"/><Relationship Id="rId30" Type="http://schemas.openxmlformats.org/officeDocument/2006/relationships/font" Target="fonts/OldStandardTT-italic.fntdata"/><Relationship Id="rId11" Type="http://schemas.openxmlformats.org/officeDocument/2006/relationships/slide" Target="slides/slide7.xml"/><Relationship Id="rId33" Type="http://schemas.openxmlformats.org/officeDocument/2006/relationships/font" Target="fonts/OpenSans-italic.fntdata"/><Relationship Id="rId10" Type="http://schemas.openxmlformats.org/officeDocument/2006/relationships/slide" Target="slides/slide6.xml"/><Relationship Id="rId32" Type="http://schemas.openxmlformats.org/officeDocument/2006/relationships/font" Target="fonts/OpenSans-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OpenSans-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2744013"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1" name="Shape 11"/>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2" name="Shape 12"/>
          <p:cNvSpPr txBox="1"/>
          <p:nvPr>
            <p:ph type="ctrTitle"/>
          </p:nvPr>
        </p:nvSpPr>
        <p:spPr>
          <a:xfrm>
            <a:off x="3044700" y="1444255"/>
            <a:ext cx="3054600" cy="1537200"/>
          </a:xfrm>
          <a:prstGeom prst="rect">
            <a:avLst/>
          </a:prstGeom>
        </p:spPr>
        <p:txBody>
          <a:bodyPr anchorCtr="0" anchor="b" bIns="91425" lIns="91425" rIns="91425" wrap="square" tIns="91425"/>
          <a:lstStyle>
            <a:lvl1pPr lvl="0" algn="ctr">
              <a:spcBef>
                <a:spcPts val="0"/>
              </a:spcBef>
              <a:buSzPts val="4200"/>
              <a:buNone/>
              <a:defRPr/>
            </a:lvl1pPr>
            <a:lvl2pPr lvl="1" algn="ctr">
              <a:spcBef>
                <a:spcPts val="0"/>
              </a:spcBef>
              <a:buSzPts val="4200"/>
              <a:buNone/>
              <a:defRPr/>
            </a:lvl2pPr>
            <a:lvl3pPr lvl="2" algn="ctr">
              <a:spcBef>
                <a:spcPts val="0"/>
              </a:spcBef>
              <a:buSzPts val="4200"/>
              <a:buNone/>
              <a:defRPr/>
            </a:lvl3pPr>
            <a:lvl4pPr lvl="3" algn="ctr">
              <a:spcBef>
                <a:spcPts val="0"/>
              </a:spcBef>
              <a:buSzPts val="4200"/>
              <a:buNone/>
              <a:defRPr/>
            </a:lvl4pPr>
            <a:lvl5pPr lvl="4" algn="ctr">
              <a:spcBef>
                <a:spcPts val="0"/>
              </a:spcBef>
              <a:buSzPts val="4200"/>
              <a:buNone/>
              <a:defRPr/>
            </a:lvl5pPr>
            <a:lvl6pPr lvl="5" algn="ctr">
              <a:spcBef>
                <a:spcPts val="0"/>
              </a:spcBef>
              <a:buSzPts val="4200"/>
              <a:buNone/>
              <a:defRPr/>
            </a:lvl6pPr>
            <a:lvl7pPr lvl="6" algn="ctr">
              <a:spcBef>
                <a:spcPts val="0"/>
              </a:spcBef>
              <a:buSzPts val="4200"/>
              <a:buNone/>
              <a:defRPr/>
            </a:lvl7pPr>
            <a:lvl8pPr lvl="7" algn="ctr">
              <a:spcBef>
                <a:spcPts val="0"/>
              </a:spcBef>
              <a:buSzPts val="4200"/>
              <a:buNone/>
              <a:defRPr/>
            </a:lvl8pPr>
            <a:lvl9pPr lvl="8" algn="ctr">
              <a:spcBef>
                <a:spcPts val="0"/>
              </a:spcBef>
              <a:buSzPts val="4200"/>
              <a:buNone/>
              <a:defRPr/>
            </a:lvl9pPr>
          </a:lstStyle>
          <a:p/>
        </p:txBody>
      </p:sp>
      <p:sp>
        <p:nvSpPr>
          <p:cNvPr id="13" name="Shape 13"/>
          <p:cNvSpPr txBox="1"/>
          <p:nvPr>
            <p:ph idx="1" type="subTitle"/>
          </p:nvPr>
        </p:nvSpPr>
        <p:spPr>
          <a:xfrm>
            <a:off x="3044700" y="3116580"/>
            <a:ext cx="3054600" cy="701400"/>
          </a:xfrm>
          <a:prstGeom prst="rect">
            <a:avLst/>
          </a:prstGeom>
        </p:spPr>
        <p:txBody>
          <a:bodyPr anchorCtr="0" anchor="t" bIns="91425" lIns="91425"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53" name="Shape 53"/>
          <p:cNvSpPr txBox="1"/>
          <p:nvPr>
            <p:ph type="title"/>
          </p:nvPr>
        </p:nvSpPr>
        <p:spPr>
          <a:xfrm>
            <a:off x="311700" y="957125"/>
            <a:ext cx="8520600" cy="2128800"/>
          </a:xfrm>
          <a:prstGeom prst="rect">
            <a:avLst/>
          </a:prstGeom>
        </p:spPr>
        <p:txBody>
          <a:bodyPr anchorCtr="0" anchor="ctr" bIns="91425" lIns="91425" rIns="91425" wrap="square" tIns="91425"/>
          <a:lstStyle>
            <a:lvl1pPr lvl="0" algn="ctr">
              <a:spcBef>
                <a:spcPts val="0"/>
              </a:spcBef>
              <a:buClr>
                <a:schemeClr val="lt2"/>
              </a:buClr>
              <a:buSzPts val="16000"/>
              <a:buNone/>
              <a:defRPr sz="16000">
                <a:solidFill>
                  <a:schemeClr val="lt2"/>
                </a:solidFill>
              </a:defRPr>
            </a:lvl1pPr>
            <a:lvl2pPr lvl="1" algn="ctr">
              <a:spcBef>
                <a:spcPts val="0"/>
              </a:spcBef>
              <a:buClr>
                <a:schemeClr val="lt2"/>
              </a:buClr>
              <a:buSzPts val="16000"/>
              <a:buNone/>
              <a:defRPr sz="16000">
                <a:solidFill>
                  <a:schemeClr val="lt2"/>
                </a:solidFill>
              </a:defRPr>
            </a:lvl2pPr>
            <a:lvl3pPr lvl="2" algn="ctr">
              <a:spcBef>
                <a:spcPts val="0"/>
              </a:spcBef>
              <a:buClr>
                <a:schemeClr val="lt2"/>
              </a:buClr>
              <a:buSzPts val="16000"/>
              <a:buNone/>
              <a:defRPr sz="16000">
                <a:solidFill>
                  <a:schemeClr val="lt2"/>
                </a:solidFill>
              </a:defRPr>
            </a:lvl3pPr>
            <a:lvl4pPr lvl="3" algn="ctr">
              <a:spcBef>
                <a:spcPts val="0"/>
              </a:spcBef>
              <a:buClr>
                <a:schemeClr val="lt2"/>
              </a:buClr>
              <a:buSzPts val="16000"/>
              <a:buNone/>
              <a:defRPr sz="16000">
                <a:solidFill>
                  <a:schemeClr val="lt2"/>
                </a:solidFill>
              </a:defRPr>
            </a:lvl4pPr>
            <a:lvl5pPr lvl="4" algn="ctr">
              <a:spcBef>
                <a:spcPts val="0"/>
              </a:spcBef>
              <a:buClr>
                <a:schemeClr val="lt2"/>
              </a:buClr>
              <a:buSzPts val="16000"/>
              <a:buNone/>
              <a:defRPr sz="16000">
                <a:solidFill>
                  <a:schemeClr val="lt2"/>
                </a:solidFill>
              </a:defRPr>
            </a:lvl5pPr>
            <a:lvl6pPr lvl="5" algn="ctr">
              <a:spcBef>
                <a:spcPts val="0"/>
              </a:spcBef>
              <a:buClr>
                <a:schemeClr val="lt2"/>
              </a:buClr>
              <a:buSzPts val="16000"/>
              <a:buNone/>
              <a:defRPr sz="16000">
                <a:solidFill>
                  <a:schemeClr val="lt2"/>
                </a:solidFill>
              </a:defRPr>
            </a:lvl6pPr>
            <a:lvl7pPr lvl="6" algn="ctr">
              <a:spcBef>
                <a:spcPts val="0"/>
              </a:spcBef>
              <a:buClr>
                <a:schemeClr val="lt2"/>
              </a:buClr>
              <a:buSzPts val="16000"/>
              <a:buNone/>
              <a:defRPr sz="16000">
                <a:solidFill>
                  <a:schemeClr val="lt2"/>
                </a:solidFill>
              </a:defRPr>
            </a:lvl7pPr>
            <a:lvl8pPr lvl="7" algn="ctr">
              <a:spcBef>
                <a:spcPts val="0"/>
              </a:spcBef>
              <a:buClr>
                <a:schemeClr val="lt2"/>
              </a:buClr>
              <a:buSzPts val="16000"/>
              <a:buNone/>
              <a:defRPr sz="16000">
                <a:solidFill>
                  <a:schemeClr val="lt2"/>
                </a:solidFill>
              </a:defRPr>
            </a:lvl8pPr>
            <a:lvl9pPr lvl="8" algn="ctr">
              <a:spcBef>
                <a:spcPts val="0"/>
              </a:spcBef>
              <a:buClr>
                <a:schemeClr val="lt2"/>
              </a:buClr>
              <a:buSzPts val="16000"/>
              <a:buNone/>
              <a:defRPr sz="16000">
                <a:solidFill>
                  <a:schemeClr val="lt2"/>
                </a:solidFill>
              </a:defRPr>
            </a:lvl9pPr>
          </a:lstStyle>
          <a:p/>
        </p:txBody>
      </p:sp>
      <p:sp>
        <p:nvSpPr>
          <p:cNvPr id="54" name="Shape 54"/>
          <p:cNvSpPr txBox="1"/>
          <p:nvPr>
            <p:ph idx="1" type="body"/>
          </p:nvPr>
        </p:nvSpPr>
        <p:spPr>
          <a:xfrm>
            <a:off x="311700" y="3162000"/>
            <a:ext cx="8520600" cy="10716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5" name="Shape 15"/>
        <p:cNvGrpSpPr/>
        <p:nvPr/>
      </p:nvGrpSpPr>
      <p:grpSpPr>
        <a:xfrm>
          <a:off x="0" y="0"/>
          <a:ext cx="0" cy="0"/>
          <a:chOff x="0" y="0"/>
          <a:chExt cx="0" cy="0"/>
        </a:xfrm>
      </p:grpSpPr>
      <p:sp>
        <p:nvSpPr>
          <p:cNvPr id="16" name="Shape 16"/>
          <p:cNvSpPr/>
          <p:nvPr/>
        </p:nvSpPr>
        <p:spPr>
          <a:xfrm flipH="1">
            <a:off x="7595938"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7" name="Shape 17"/>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8" name="Shape 18"/>
          <p:cNvSpPr txBox="1"/>
          <p:nvPr>
            <p:ph type="title"/>
          </p:nvPr>
        </p:nvSpPr>
        <p:spPr>
          <a:xfrm>
            <a:off x="773700" y="1806450"/>
            <a:ext cx="7596600" cy="1530600"/>
          </a:xfrm>
          <a:prstGeom prst="rect">
            <a:avLst/>
          </a:prstGeom>
        </p:spPr>
        <p:txBody>
          <a:bodyPr anchorCtr="0" anchor="ctr" bIns="91425" lIns="91425" rIns="91425" wrap="square" tIns="91425"/>
          <a:lstStyle>
            <a:lvl1pPr lvl="0" algn="ctr">
              <a:spcBef>
                <a:spcPts val="0"/>
              </a:spcBef>
              <a:buSzPts val="4200"/>
              <a:buNone/>
              <a:defRPr/>
            </a:lvl1pPr>
            <a:lvl2pPr lvl="1" algn="ctr">
              <a:spcBef>
                <a:spcPts val="0"/>
              </a:spcBef>
              <a:buSzPts val="4200"/>
              <a:buNone/>
              <a:defRPr/>
            </a:lvl2pPr>
            <a:lvl3pPr lvl="2" algn="ctr">
              <a:spcBef>
                <a:spcPts val="0"/>
              </a:spcBef>
              <a:buSzPts val="4200"/>
              <a:buNone/>
              <a:defRPr/>
            </a:lvl3pPr>
            <a:lvl4pPr lvl="3" algn="ctr">
              <a:spcBef>
                <a:spcPts val="0"/>
              </a:spcBef>
              <a:buSzPts val="4200"/>
              <a:buNone/>
              <a:defRPr/>
            </a:lvl4pPr>
            <a:lvl5pPr lvl="4" algn="ctr">
              <a:spcBef>
                <a:spcPts val="0"/>
              </a:spcBef>
              <a:buSzPts val="4200"/>
              <a:buNone/>
              <a:defRPr/>
            </a:lvl5pPr>
            <a:lvl6pPr lvl="5" algn="ctr">
              <a:spcBef>
                <a:spcPts val="0"/>
              </a:spcBef>
              <a:buSzPts val="4200"/>
              <a:buNone/>
              <a:defRPr/>
            </a:lvl6pPr>
            <a:lvl7pPr lvl="6" algn="ctr">
              <a:spcBef>
                <a:spcPts val="0"/>
              </a:spcBef>
              <a:buSzPts val="4200"/>
              <a:buNone/>
              <a:defRPr/>
            </a:lvl7pPr>
            <a:lvl8pPr lvl="7" algn="ctr">
              <a:spcBef>
                <a:spcPts val="0"/>
              </a:spcBef>
              <a:buSzPts val="4200"/>
              <a:buNone/>
              <a:defRPr/>
            </a:lvl8pPr>
            <a:lvl9pPr lvl="8" algn="ctr">
              <a:spcBef>
                <a:spcPts val="0"/>
              </a:spcBef>
              <a:buSzPts val="4200"/>
              <a:buNone/>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22" name="Shape 22"/>
          <p:cNvSpPr txBox="1"/>
          <p:nvPr>
            <p:ph type="title"/>
          </p:nvPr>
        </p:nvSpPr>
        <p:spPr>
          <a:xfrm>
            <a:off x="311700" y="315925"/>
            <a:ext cx="8520600" cy="831300"/>
          </a:xfrm>
          <a:prstGeom prst="rect">
            <a:avLst/>
          </a:prstGeom>
        </p:spPr>
        <p:txBody>
          <a:bodyPr anchorCtr="0" anchor="b" bIns="91425" lIns="91425" rIns="91425" wrap="square" tIns="91425"/>
          <a:lstStyle>
            <a:lvl1pPr lvl="0">
              <a:spcBef>
                <a:spcPts val="0"/>
              </a:spcBef>
              <a:buSzPts val="4200"/>
              <a:buNone/>
              <a:defRPr/>
            </a:lvl1pPr>
            <a:lvl2pPr lvl="1">
              <a:spcBef>
                <a:spcPts val="0"/>
              </a:spcBef>
              <a:buSzPts val="4200"/>
              <a:buNone/>
              <a:defRPr/>
            </a:lvl2pPr>
            <a:lvl3pPr lvl="2">
              <a:spcBef>
                <a:spcPts val="0"/>
              </a:spcBef>
              <a:buSzPts val="4200"/>
              <a:buNone/>
              <a:defRPr/>
            </a:lvl3pPr>
            <a:lvl4pPr lvl="3">
              <a:spcBef>
                <a:spcPts val="0"/>
              </a:spcBef>
              <a:buSzPts val="4200"/>
              <a:buNone/>
              <a:defRPr/>
            </a:lvl4pPr>
            <a:lvl5pPr lvl="4">
              <a:spcBef>
                <a:spcPts val="0"/>
              </a:spcBef>
              <a:buSzPts val="4200"/>
              <a:buNone/>
              <a:defRPr/>
            </a:lvl5pPr>
            <a:lvl6pPr lvl="5">
              <a:spcBef>
                <a:spcPts val="0"/>
              </a:spcBef>
              <a:buSzPts val="4200"/>
              <a:buNone/>
              <a:defRPr/>
            </a:lvl6pPr>
            <a:lvl7pPr lvl="6">
              <a:spcBef>
                <a:spcPts val="0"/>
              </a:spcBef>
              <a:buSzPts val="4200"/>
              <a:buNone/>
              <a:defRPr/>
            </a:lvl7pPr>
            <a:lvl8pPr lvl="7">
              <a:spcBef>
                <a:spcPts val="0"/>
              </a:spcBef>
              <a:buSzPts val="4200"/>
              <a:buNone/>
              <a:defRPr/>
            </a:lvl8pPr>
            <a:lvl9pPr lvl="8">
              <a:spcBef>
                <a:spcPts val="0"/>
              </a:spcBef>
              <a:buSzPts val="4200"/>
              <a:buNone/>
              <a:defRPr/>
            </a:lvl9pPr>
          </a:lstStyle>
          <a:p/>
        </p:txBody>
      </p:sp>
      <p:sp>
        <p:nvSpPr>
          <p:cNvPr id="23" name="Shape 23"/>
          <p:cNvSpPr txBox="1"/>
          <p:nvPr>
            <p:ph idx="1" type="body"/>
          </p:nvPr>
        </p:nvSpPr>
        <p:spPr>
          <a:xfrm>
            <a:off x="311700" y="1225225"/>
            <a:ext cx="8520600" cy="33540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600" cy="831300"/>
          </a:xfrm>
          <a:prstGeom prst="rect">
            <a:avLst/>
          </a:prstGeom>
        </p:spPr>
        <p:txBody>
          <a:bodyPr anchorCtr="0" anchor="b" bIns="91425" lIns="91425" rIns="91425" wrap="square" tIns="91425"/>
          <a:lstStyle>
            <a:lvl1pPr lvl="0">
              <a:spcBef>
                <a:spcPts val="0"/>
              </a:spcBef>
              <a:buSzPts val="4200"/>
              <a:buNone/>
              <a:defRPr/>
            </a:lvl1pPr>
            <a:lvl2pPr lvl="1">
              <a:spcBef>
                <a:spcPts val="0"/>
              </a:spcBef>
              <a:buSzPts val="4200"/>
              <a:buNone/>
              <a:defRPr/>
            </a:lvl2pPr>
            <a:lvl3pPr lvl="2">
              <a:spcBef>
                <a:spcPts val="0"/>
              </a:spcBef>
              <a:buSzPts val="4200"/>
              <a:buNone/>
              <a:defRPr/>
            </a:lvl3pPr>
            <a:lvl4pPr lvl="3">
              <a:spcBef>
                <a:spcPts val="0"/>
              </a:spcBef>
              <a:buSzPts val="4200"/>
              <a:buNone/>
              <a:defRPr/>
            </a:lvl4pPr>
            <a:lvl5pPr lvl="4">
              <a:spcBef>
                <a:spcPts val="0"/>
              </a:spcBef>
              <a:buSzPts val="4200"/>
              <a:buNone/>
              <a:defRPr/>
            </a:lvl5pPr>
            <a:lvl6pPr lvl="5">
              <a:spcBef>
                <a:spcPts val="0"/>
              </a:spcBef>
              <a:buSzPts val="4200"/>
              <a:buNone/>
              <a:defRPr/>
            </a:lvl6pPr>
            <a:lvl7pPr lvl="6">
              <a:spcBef>
                <a:spcPts val="0"/>
              </a:spcBef>
              <a:buSzPts val="4200"/>
              <a:buNone/>
              <a:defRPr/>
            </a:lvl7pPr>
            <a:lvl8pPr lvl="7">
              <a:spcBef>
                <a:spcPts val="0"/>
              </a:spcBef>
              <a:buSzPts val="4200"/>
              <a:buNone/>
              <a:defRPr/>
            </a:lvl8pPr>
            <a:lvl9pPr lvl="8">
              <a:spcBef>
                <a:spcPts val="0"/>
              </a:spcBef>
              <a:buSzPts val="4200"/>
              <a:buNone/>
              <a:defRPr/>
            </a:lvl9pPr>
          </a:lstStyle>
          <a:p/>
        </p:txBody>
      </p:sp>
      <p:sp>
        <p:nvSpPr>
          <p:cNvPr id="27" name="Shape 27"/>
          <p:cNvSpPr txBox="1"/>
          <p:nvPr>
            <p:ph idx="1" type="body"/>
          </p:nvPr>
        </p:nvSpPr>
        <p:spPr>
          <a:xfrm>
            <a:off x="311700" y="1225225"/>
            <a:ext cx="3999900" cy="33540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8" name="Shape 28"/>
          <p:cNvSpPr txBox="1"/>
          <p:nvPr>
            <p:ph idx="2" type="body"/>
          </p:nvPr>
        </p:nvSpPr>
        <p:spPr>
          <a:xfrm>
            <a:off x="4832400" y="1225225"/>
            <a:ext cx="3999900" cy="33540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600" cy="831300"/>
          </a:xfrm>
          <a:prstGeom prst="rect">
            <a:avLst/>
          </a:prstGeom>
        </p:spPr>
        <p:txBody>
          <a:bodyPr anchorCtr="0" anchor="b" bIns="91425" lIns="91425" rIns="91425" wrap="square" tIns="91425"/>
          <a:lstStyle>
            <a:lvl1pPr lvl="0">
              <a:spcBef>
                <a:spcPts val="0"/>
              </a:spcBef>
              <a:buSzPts val="4200"/>
              <a:buNone/>
              <a:defRPr/>
            </a:lvl1pPr>
            <a:lvl2pPr lvl="1">
              <a:spcBef>
                <a:spcPts val="0"/>
              </a:spcBef>
              <a:buSzPts val="4200"/>
              <a:buNone/>
              <a:defRPr/>
            </a:lvl2pPr>
            <a:lvl3pPr lvl="2">
              <a:spcBef>
                <a:spcPts val="0"/>
              </a:spcBef>
              <a:buSzPts val="4200"/>
              <a:buNone/>
              <a:defRPr/>
            </a:lvl3pPr>
            <a:lvl4pPr lvl="3">
              <a:spcBef>
                <a:spcPts val="0"/>
              </a:spcBef>
              <a:buSzPts val="4200"/>
              <a:buNone/>
              <a:defRPr/>
            </a:lvl4pPr>
            <a:lvl5pPr lvl="4">
              <a:spcBef>
                <a:spcPts val="0"/>
              </a:spcBef>
              <a:buSzPts val="4200"/>
              <a:buNone/>
              <a:defRPr/>
            </a:lvl5pPr>
            <a:lvl6pPr lvl="5">
              <a:spcBef>
                <a:spcPts val="0"/>
              </a:spcBef>
              <a:buSzPts val="4200"/>
              <a:buNone/>
              <a:defRPr/>
            </a:lvl6pPr>
            <a:lvl7pPr lvl="6">
              <a:spcBef>
                <a:spcPts val="0"/>
              </a:spcBef>
              <a:buSzPts val="4200"/>
              <a:buNone/>
              <a:defRPr/>
            </a:lvl7pPr>
            <a:lvl8pPr lvl="7">
              <a:spcBef>
                <a:spcPts val="0"/>
              </a:spcBef>
              <a:buSzPts val="4200"/>
              <a:buNone/>
              <a:defRPr/>
            </a:lvl8pPr>
            <a:lvl9pPr lvl="8">
              <a:spcBef>
                <a:spcPts val="0"/>
              </a:spcBef>
              <a:buSzPts val="4200"/>
              <a:buNone/>
              <a:defRPr/>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3000"/>
              <a:buNone/>
              <a:defRPr sz="3000"/>
            </a:lvl1pPr>
            <a:lvl2pPr lvl="1">
              <a:spcBef>
                <a:spcPts val="0"/>
              </a:spcBef>
              <a:buSzPts val="3000"/>
              <a:buNone/>
              <a:defRPr sz="3000"/>
            </a:lvl2pPr>
            <a:lvl3pPr lvl="2">
              <a:spcBef>
                <a:spcPts val="0"/>
              </a:spcBef>
              <a:buSzPts val="3000"/>
              <a:buNone/>
              <a:defRPr sz="3000"/>
            </a:lvl3pPr>
            <a:lvl4pPr lvl="3">
              <a:spcBef>
                <a:spcPts val="0"/>
              </a:spcBef>
              <a:buSzPts val="3000"/>
              <a:buNone/>
              <a:defRPr sz="3000"/>
            </a:lvl4pPr>
            <a:lvl5pPr lvl="4">
              <a:spcBef>
                <a:spcPts val="0"/>
              </a:spcBef>
              <a:buSzPts val="3000"/>
              <a:buNone/>
              <a:defRPr sz="3000"/>
            </a:lvl5pPr>
            <a:lvl6pPr lvl="5">
              <a:spcBef>
                <a:spcPts val="0"/>
              </a:spcBef>
              <a:buSzPts val="3000"/>
              <a:buNone/>
              <a:defRPr sz="3000"/>
            </a:lvl6pPr>
            <a:lvl7pPr lvl="6">
              <a:spcBef>
                <a:spcPts val="0"/>
              </a:spcBef>
              <a:buSzPts val="3000"/>
              <a:buNone/>
              <a:defRPr sz="3000"/>
            </a:lvl7pPr>
            <a:lvl8pPr lvl="7">
              <a:spcBef>
                <a:spcPts val="0"/>
              </a:spcBef>
              <a:buSzPts val="3000"/>
              <a:buNone/>
              <a:defRPr sz="3000"/>
            </a:lvl8pPr>
            <a:lvl9pPr lvl="8">
              <a:spcBef>
                <a:spcPts val="0"/>
              </a:spcBef>
              <a:buSzPts val="3000"/>
              <a:buNone/>
              <a:defRPr sz="3000"/>
            </a:lvl9pPr>
          </a:lstStyle>
          <a:p/>
        </p:txBody>
      </p:sp>
      <p:sp>
        <p:nvSpPr>
          <p:cNvPr id="35" name="Shape 35"/>
          <p:cNvSpPr txBox="1"/>
          <p:nvPr>
            <p:ph idx="1" type="body"/>
          </p:nvPr>
        </p:nvSpPr>
        <p:spPr>
          <a:xfrm>
            <a:off x="311700" y="1399400"/>
            <a:ext cx="2808000" cy="27849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6" name="Shape 3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9" name="Shape 39"/>
          <p:cNvSpPr txBox="1"/>
          <p:nvPr>
            <p:ph type="title"/>
          </p:nvPr>
        </p:nvSpPr>
        <p:spPr>
          <a:xfrm>
            <a:off x="490250" y="450150"/>
            <a:ext cx="5878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4" name="Shape 44"/>
          <p:cNvSpPr txBox="1"/>
          <p:nvPr>
            <p:ph type="title"/>
          </p:nvPr>
        </p:nvSpPr>
        <p:spPr>
          <a:xfrm>
            <a:off x="265500" y="929275"/>
            <a:ext cx="4045200" cy="1786200"/>
          </a:xfrm>
          <a:prstGeom prst="rect">
            <a:avLst/>
          </a:prstGeom>
        </p:spPr>
        <p:txBody>
          <a:bodyPr anchorCtr="0" anchor="b" bIns="91425" lIns="91425" rIns="91425" wrap="square" tIns="91425"/>
          <a:lstStyle>
            <a:lvl1pPr lvl="0" algn="ctr">
              <a:spcBef>
                <a:spcPts val="0"/>
              </a:spcBef>
              <a:buClr>
                <a:schemeClr val="lt2"/>
              </a:buClr>
              <a:buSzPts val="4200"/>
              <a:buNone/>
              <a:defRPr>
                <a:solidFill>
                  <a:schemeClr val="lt2"/>
                </a:solidFill>
              </a:defRPr>
            </a:lvl1pPr>
            <a:lvl2pPr lvl="1" algn="ctr">
              <a:spcBef>
                <a:spcPts val="0"/>
              </a:spcBef>
              <a:buClr>
                <a:schemeClr val="lt2"/>
              </a:buClr>
              <a:buSzPts val="4200"/>
              <a:buNone/>
              <a:defRPr>
                <a:solidFill>
                  <a:schemeClr val="lt2"/>
                </a:solidFill>
              </a:defRPr>
            </a:lvl2pPr>
            <a:lvl3pPr lvl="2" algn="ctr">
              <a:spcBef>
                <a:spcPts val="0"/>
              </a:spcBef>
              <a:buClr>
                <a:schemeClr val="lt2"/>
              </a:buClr>
              <a:buSzPts val="4200"/>
              <a:buNone/>
              <a:defRPr>
                <a:solidFill>
                  <a:schemeClr val="lt2"/>
                </a:solidFill>
              </a:defRPr>
            </a:lvl3pPr>
            <a:lvl4pPr lvl="3" algn="ctr">
              <a:spcBef>
                <a:spcPts val="0"/>
              </a:spcBef>
              <a:buClr>
                <a:schemeClr val="lt2"/>
              </a:buClr>
              <a:buSzPts val="4200"/>
              <a:buNone/>
              <a:defRPr>
                <a:solidFill>
                  <a:schemeClr val="lt2"/>
                </a:solidFill>
              </a:defRPr>
            </a:lvl4pPr>
            <a:lvl5pPr lvl="4" algn="ctr">
              <a:spcBef>
                <a:spcPts val="0"/>
              </a:spcBef>
              <a:buClr>
                <a:schemeClr val="lt2"/>
              </a:buClr>
              <a:buSzPts val="4200"/>
              <a:buNone/>
              <a:defRPr>
                <a:solidFill>
                  <a:schemeClr val="lt2"/>
                </a:solidFill>
              </a:defRPr>
            </a:lvl5pPr>
            <a:lvl6pPr lvl="5" algn="ctr">
              <a:spcBef>
                <a:spcPts val="0"/>
              </a:spcBef>
              <a:buClr>
                <a:schemeClr val="lt2"/>
              </a:buClr>
              <a:buSzPts val="4200"/>
              <a:buNone/>
              <a:defRPr>
                <a:solidFill>
                  <a:schemeClr val="lt2"/>
                </a:solidFill>
              </a:defRPr>
            </a:lvl6pPr>
            <a:lvl7pPr lvl="6" algn="ctr">
              <a:spcBef>
                <a:spcPts val="0"/>
              </a:spcBef>
              <a:buClr>
                <a:schemeClr val="lt2"/>
              </a:buClr>
              <a:buSzPts val="4200"/>
              <a:buNone/>
              <a:defRPr>
                <a:solidFill>
                  <a:schemeClr val="lt2"/>
                </a:solidFill>
              </a:defRPr>
            </a:lvl7pPr>
            <a:lvl8pPr lvl="7" algn="ctr">
              <a:spcBef>
                <a:spcPts val="0"/>
              </a:spcBef>
              <a:buClr>
                <a:schemeClr val="lt2"/>
              </a:buClr>
              <a:buSzPts val="4200"/>
              <a:buNone/>
              <a:defRPr>
                <a:solidFill>
                  <a:schemeClr val="lt2"/>
                </a:solidFill>
              </a:defRPr>
            </a:lvl8pPr>
            <a:lvl9pPr lvl="8" algn="ctr">
              <a:spcBef>
                <a:spcPts val="0"/>
              </a:spcBef>
              <a:buClr>
                <a:schemeClr val="lt2"/>
              </a:buClr>
              <a:buSzPts val="4200"/>
              <a:buNone/>
              <a:defRPr>
                <a:solidFill>
                  <a:schemeClr val="lt2"/>
                </a:solidFill>
              </a:defRPr>
            </a:lvl9pPr>
          </a:lstStyle>
          <a:p/>
        </p:txBody>
      </p:sp>
      <p:sp>
        <p:nvSpPr>
          <p:cNvPr id="45" name="Shape 45"/>
          <p:cNvSpPr txBox="1"/>
          <p:nvPr>
            <p:ph idx="1" type="subTitle"/>
          </p:nvPr>
        </p:nvSpPr>
        <p:spPr>
          <a:xfrm>
            <a:off x="265500" y="2769001"/>
            <a:ext cx="4045200" cy="1574100"/>
          </a:xfrm>
          <a:prstGeom prst="rect">
            <a:avLst/>
          </a:prstGeom>
        </p:spPr>
        <p:txBody>
          <a:bodyPr anchorCtr="0" anchor="t" bIns="91425" lIns="91425"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800"/>
          </a:xfrm>
          <a:prstGeom prst="rect">
            <a:avLst/>
          </a:prstGeom>
        </p:spPr>
        <p:txBody>
          <a:bodyPr anchorCtr="0" anchor="ctr" bIns="91425" lIns="91425" rIns="91425" wrap="square" tIns="91425"/>
          <a:lstStyle>
            <a:lvl1pPr lv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Shape 5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600" cy="831300"/>
          </a:xfrm>
          <a:prstGeom prst="rect">
            <a:avLst/>
          </a:prstGeom>
          <a:noFill/>
          <a:ln>
            <a:noFill/>
          </a:ln>
        </p:spPr>
        <p:txBody>
          <a:bodyPr anchorCtr="0" anchor="b" bIns="91425" lIns="91425" rIns="91425" wrap="square" tIns="91425"/>
          <a:lstStyle>
            <a:lvl1pPr lvl="0">
              <a:spcBef>
                <a:spcPts val="0"/>
              </a:spcBef>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600" cy="33540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1"/>
              </a:buClr>
              <a:buSzPts val="1800"/>
              <a:buFont typeface="Open Sans"/>
              <a:buChar char="●"/>
              <a:defRPr sz="1800">
                <a:solidFill>
                  <a:schemeClr val="dk1"/>
                </a:solidFill>
                <a:latin typeface="Open Sans"/>
                <a:ea typeface="Open Sans"/>
                <a:cs typeface="Open Sans"/>
                <a:sym typeface="Open Sans"/>
              </a:defRPr>
            </a:lvl1pPr>
            <a:lvl2pPr lvl="1">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2pPr>
            <a:lvl3pPr lvl="2">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3pPr>
            <a:lvl4pPr lvl="3">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4pPr>
            <a:lvl5pPr lvl="4">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5pPr>
            <a:lvl6pPr lvl="5">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6pPr>
            <a:lvl7pPr lvl="6">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7pPr>
            <a:lvl8pPr lvl="7">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8pPr>
            <a:lvl9pPr lvl="8">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1"/>
                </a:solidFill>
                <a:latin typeface="Economica"/>
                <a:ea typeface="Economica"/>
                <a:cs typeface="Economica"/>
                <a:sym typeface="Economic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ctrTitle"/>
          </p:nvPr>
        </p:nvSpPr>
        <p:spPr>
          <a:xfrm>
            <a:off x="3044700" y="1444255"/>
            <a:ext cx="3054600" cy="1537200"/>
          </a:xfrm>
          <a:prstGeom prst="rect">
            <a:avLst/>
          </a:prstGeom>
        </p:spPr>
        <p:txBody>
          <a:bodyPr anchorCtr="0" anchor="b" bIns="91425" lIns="91425" rIns="91425" wrap="square" tIns="91425">
            <a:noAutofit/>
          </a:bodyPr>
          <a:lstStyle/>
          <a:p>
            <a:pPr lvl="0">
              <a:spcBef>
                <a:spcPts val="0"/>
              </a:spcBef>
              <a:buNone/>
            </a:pPr>
            <a:r>
              <a:rPr lang="en"/>
              <a:t>The A Team</a:t>
            </a:r>
          </a:p>
        </p:txBody>
      </p:sp>
      <p:sp>
        <p:nvSpPr>
          <p:cNvPr id="63" name="Shape 63"/>
          <p:cNvSpPr txBox="1"/>
          <p:nvPr>
            <p:ph idx="1" type="subTitle"/>
          </p:nvPr>
        </p:nvSpPr>
        <p:spPr>
          <a:xfrm>
            <a:off x="3044700" y="3116580"/>
            <a:ext cx="3054600" cy="701400"/>
          </a:xfrm>
          <a:prstGeom prst="rect">
            <a:avLst/>
          </a:prstGeom>
        </p:spPr>
        <p:txBody>
          <a:bodyPr anchorCtr="0" anchor="t" bIns="91425" lIns="91425" rIns="91425" wrap="square" tIns="91425">
            <a:noAutofit/>
          </a:bodyPr>
          <a:lstStyle/>
          <a:p>
            <a:pPr lvl="0">
              <a:spcBef>
                <a:spcPts val="0"/>
              </a:spcBef>
              <a:buNone/>
            </a:pPr>
            <a:r>
              <a:rPr lang="en"/>
              <a:t>Diet Manager V2.0 Presentation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Design Patterns</a:t>
            </a:r>
          </a:p>
        </p:txBody>
      </p:sp>
      <p:sp>
        <p:nvSpPr>
          <p:cNvPr id="115" name="Shape 115"/>
          <p:cNvSpPr txBox="1"/>
          <p:nvPr>
            <p:ph idx="1" type="body"/>
          </p:nvPr>
        </p:nvSpPr>
        <p:spPr>
          <a:xfrm>
            <a:off x="311700" y="1225225"/>
            <a:ext cx="8520600" cy="3354000"/>
          </a:xfrm>
          <a:prstGeom prst="rect">
            <a:avLst/>
          </a:prstGeom>
          <a:solidFill>
            <a:schemeClr val="lt1"/>
          </a:solidFill>
          <a:ln>
            <a:noFill/>
          </a:ln>
        </p:spPr>
        <p:txBody>
          <a:bodyPr anchorCtr="0" anchor="t" bIns="91425" lIns="91425" rIns="91425" wrap="square" tIns="91425">
            <a:noAutofit/>
          </a:bodyPr>
          <a:lstStyle/>
          <a:p>
            <a:pPr lvl="0">
              <a:spcBef>
                <a:spcPts val="0"/>
              </a:spcBef>
              <a:buNone/>
            </a:pPr>
            <a:r>
              <a:rPr lang="en"/>
              <a:t>Programmed to Interface</a:t>
            </a:r>
          </a:p>
          <a:p>
            <a:pPr indent="-317500" lvl="0" marL="457200" rtl="0">
              <a:spcBef>
                <a:spcPts val="0"/>
              </a:spcBef>
              <a:spcAft>
                <a:spcPts val="0"/>
              </a:spcAft>
              <a:buSzPts val="1400"/>
              <a:buFont typeface="Old Standard TT"/>
              <a:buChar char="●"/>
            </a:pPr>
            <a:r>
              <a:rPr lang="en" sz="1400">
                <a:solidFill>
                  <a:srgbClr val="242729"/>
                </a:solidFill>
                <a:latin typeface="Old Standard TT"/>
                <a:ea typeface="Old Standard TT"/>
                <a:cs typeface="Old Standard TT"/>
                <a:sym typeface="Old Standard TT"/>
              </a:rPr>
              <a:t>"Programming to an interface" means, that when possible, one should refer to a more abstract level of a class (an interface, abstract class, or sometimes a superclass of some sort), instead of refering to a concrete implementation.</a:t>
            </a:r>
          </a:p>
          <a:p>
            <a:pPr indent="-317500" lvl="0" marL="457200" rtl="0">
              <a:spcBef>
                <a:spcPts val="0"/>
              </a:spcBef>
              <a:spcAft>
                <a:spcPts val="0"/>
              </a:spcAft>
              <a:buClr>
                <a:srgbClr val="242729"/>
              </a:buClr>
              <a:buSzPts val="1400"/>
              <a:buFont typeface="Old Standard TT"/>
              <a:buChar char="●"/>
            </a:pPr>
            <a:r>
              <a:rPr lang="en" sz="1400">
                <a:solidFill>
                  <a:srgbClr val="242729"/>
                </a:solidFill>
                <a:latin typeface="Old Standard TT"/>
                <a:ea typeface="Old Standard TT"/>
                <a:cs typeface="Old Standard TT"/>
                <a:sym typeface="Old Standard TT"/>
              </a:rPr>
              <a:t>IOInterface - CSVIO programmed to IOInterface</a:t>
            </a:r>
          </a:p>
          <a:p>
            <a:pPr indent="-317500" lvl="1" marL="914400" rtl="0">
              <a:spcBef>
                <a:spcPts val="0"/>
              </a:spcBef>
              <a:spcAft>
                <a:spcPts val="0"/>
              </a:spcAft>
              <a:buClr>
                <a:srgbClr val="242729"/>
              </a:buClr>
              <a:buSzPts val="1400"/>
              <a:buFont typeface="Old Standard TT"/>
              <a:buChar char="○"/>
            </a:pPr>
            <a:r>
              <a:rPr lang="en">
                <a:solidFill>
                  <a:srgbClr val="242729"/>
                </a:solidFill>
                <a:latin typeface="Old Standard TT"/>
                <a:ea typeface="Old Standard TT"/>
                <a:cs typeface="Old Standard TT"/>
                <a:sym typeface="Old Standard TT"/>
              </a:rPr>
              <a:t>Allows us to change the way the data is stored easily</a:t>
            </a:r>
          </a:p>
          <a:p>
            <a:pPr indent="-317500" lvl="1" marL="914400" rtl="0">
              <a:spcBef>
                <a:spcPts val="0"/>
              </a:spcBef>
              <a:buClr>
                <a:srgbClr val="242729"/>
              </a:buClr>
              <a:buSzPts val="1400"/>
              <a:buFont typeface="Old Standard TT"/>
              <a:buChar char="○"/>
            </a:pPr>
            <a:r>
              <a:rPr lang="en" sz="1400">
                <a:solidFill>
                  <a:srgbClr val="242729"/>
                </a:solidFill>
                <a:latin typeface="Old Standard TT"/>
                <a:ea typeface="Old Standard TT"/>
                <a:cs typeface="Old Standard TT"/>
                <a:sym typeface="Old Standard TT"/>
              </a:rPr>
              <a:t>CSVIO - Takes care of reading in and writing to the csv</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Design Pattern Summary</a:t>
            </a:r>
          </a:p>
        </p:txBody>
      </p:sp>
      <p:sp>
        <p:nvSpPr>
          <p:cNvPr id="121" name="Shape 121"/>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MVC</a:t>
            </a:r>
          </a:p>
          <a:p>
            <a:pPr indent="-317500" lvl="1" marL="914400" rtl="0">
              <a:spcBef>
                <a:spcPts val="0"/>
              </a:spcBef>
              <a:spcAft>
                <a:spcPts val="0"/>
              </a:spcAft>
              <a:buSzPts val="1400"/>
              <a:buChar char="○"/>
            </a:pPr>
            <a:r>
              <a:rPr lang="en"/>
              <a:t>Why: </a:t>
            </a:r>
            <a:r>
              <a:rPr lang="en">
                <a:highlight>
                  <a:srgbClr val="FFFFFF"/>
                </a:highlight>
                <a:latin typeface="Old Standard TT"/>
                <a:ea typeface="Old Standard TT"/>
                <a:cs typeface="Old Standard TT"/>
                <a:sym typeface="Old Standard TT"/>
              </a:rPr>
              <a:t>There is a clearly defined separation between components of a program -- problems in each domain can be solved independently.</a:t>
            </a:r>
          </a:p>
          <a:p>
            <a:pPr indent="-317500" lvl="1" marL="914400" rtl="0">
              <a:spcBef>
                <a:spcPts val="0"/>
              </a:spcBef>
              <a:spcAft>
                <a:spcPts val="0"/>
              </a:spcAft>
              <a:buSzPts val="1400"/>
              <a:buChar char="○"/>
            </a:pPr>
            <a:r>
              <a:rPr lang="en"/>
              <a:t>Leads to lower coupling and higher cohesion</a:t>
            </a:r>
          </a:p>
          <a:p>
            <a:pPr indent="-342900" lvl="0" marL="457200" rtl="0">
              <a:spcBef>
                <a:spcPts val="0"/>
              </a:spcBef>
              <a:spcAft>
                <a:spcPts val="0"/>
              </a:spcAft>
              <a:buSzPts val="1800"/>
              <a:buChar char="●"/>
            </a:pPr>
            <a:r>
              <a:rPr lang="en"/>
              <a:t>Observer / Observable Pattern</a:t>
            </a:r>
          </a:p>
          <a:p>
            <a:pPr indent="-317500" lvl="1" marL="914400" rtl="0">
              <a:spcBef>
                <a:spcPts val="0"/>
              </a:spcBef>
              <a:spcAft>
                <a:spcPts val="0"/>
              </a:spcAft>
              <a:buSzPts val="1400"/>
              <a:buChar char="○"/>
            </a:pPr>
            <a:r>
              <a:rPr lang="en"/>
              <a:t>Why</a:t>
            </a:r>
            <a:r>
              <a:rPr lang="en" sz="1400"/>
              <a:t>: Allows us to have data updated </a:t>
            </a:r>
            <a:r>
              <a:rPr lang="en"/>
              <a:t>as the user is inputting data</a:t>
            </a:r>
          </a:p>
          <a:p>
            <a:pPr indent="-342900" lvl="0" marL="457200" rtl="0">
              <a:spcBef>
                <a:spcPts val="0"/>
              </a:spcBef>
              <a:spcAft>
                <a:spcPts val="0"/>
              </a:spcAft>
              <a:buSzPts val="1800"/>
              <a:buChar char="●"/>
            </a:pPr>
            <a:r>
              <a:rPr lang="en"/>
              <a:t>Composite Pattern</a:t>
            </a:r>
          </a:p>
          <a:p>
            <a:pPr indent="-317500" lvl="1" marL="914400" rtl="0">
              <a:spcBef>
                <a:spcPts val="0"/>
              </a:spcBef>
              <a:spcAft>
                <a:spcPts val="0"/>
              </a:spcAft>
              <a:buSzPts val="1400"/>
              <a:buChar char="○"/>
            </a:pPr>
            <a:r>
              <a:rPr lang="en"/>
              <a:t>Why: Allows us to compose our objects into a tree structure to create our food, basic food and recipe objects</a:t>
            </a:r>
          </a:p>
          <a:p>
            <a:pPr indent="-342900" lvl="0" marL="457200" rtl="0">
              <a:spcBef>
                <a:spcPts val="0"/>
              </a:spcBef>
              <a:spcAft>
                <a:spcPts val="0"/>
              </a:spcAft>
              <a:buSzPts val="1800"/>
              <a:buChar char="●"/>
            </a:pPr>
            <a:r>
              <a:rPr lang="en"/>
              <a:t>Programming to Interface</a:t>
            </a:r>
          </a:p>
          <a:p>
            <a:pPr indent="-317500" lvl="1" marL="914400" rtl="0">
              <a:spcBef>
                <a:spcPts val="0"/>
              </a:spcBef>
              <a:buSzPts val="1400"/>
              <a:buChar char="○"/>
            </a:pPr>
            <a:r>
              <a:rPr lang="en"/>
              <a:t>Why: Allows us to increase </a:t>
            </a:r>
            <a:r>
              <a:rPr lang="en"/>
              <a:t>cohesion</a:t>
            </a:r>
            <a:r>
              <a:rPr lang="en"/>
              <a:t> and </a:t>
            </a:r>
            <a:r>
              <a:rPr lang="en"/>
              <a:t>separation</a:t>
            </a:r>
            <a:r>
              <a:rPr lang="en"/>
              <a:t> of concerns, therefor in the future only one class has to be added to the program each time the “database” changes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sz="3600"/>
              <a:t>Sequence Diagram - adding recipe to Food Collection</a:t>
            </a:r>
          </a:p>
        </p:txBody>
      </p:sp>
      <p:pic>
        <p:nvPicPr>
          <p:cNvPr id="127" name="Shape 127"/>
          <p:cNvPicPr preferRelativeResize="0"/>
          <p:nvPr/>
        </p:nvPicPr>
        <p:blipFill rotWithShape="1">
          <a:blip r:embed="rId3">
            <a:alphaModFix/>
          </a:blip>
          <a:srcRect b="22564" l="4970" r="0" t="0"/>
          <a:stretch/>
        </p:blipFill>
        <p:spPr>
          <a:xfrm>
            <a:off x="783925" y="971225"/>
            <a:ext cx="7089199" cy="4471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Design Decisions : The Good</a:t>
            </a:r>
          </a:p>
        </p:txBody>
      </p:sp>
      <p:sp>
        <p:nvSpPr>
          <p:cNvPr id="133" name="Shape 133"/>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Implementation of the Observer Pattern</a:t>
            </a:r>
          </a:p>
          <a:p>
            <a:pPr indent="-342900" lvl="0" marL="457200" rtl="0">
              <a:spcBef>
                <a:spcPts val="0"/>
              </a:spcBef>
              <a:spcAft>
                <a:spcPts val="0"/>
              </a:spcAft>
              <a:buSzPts val="1800"/>
              <a:buChar char="●"/>
            </a:pPr>
            <a:r>
              <a:rPr lang="en"/>
              <a:t>Programming to Interface for CSV</a:t>
            </a:r>
          </a:p>
          <a:p>
            <a:pPr indent="-342900" lvl="0" marL="457200" rtl="0">
              <a:spcBef>
                <a:spcPts val="0"/>
              </a:spcBef>
              <a:buSzPts val="1800"/>
              <a:buChar char="●"/>
            </a:pPr>
            <a:r>
              <a:rPr lang="en"/>
              <a:t>Good </a:t>
            </a:r>
            <a:r>
              <a:rPr lang="en"/>
              <a:t>separation</a:t>
            </a:r>
            <a:r>
              <a:rPr lang="en"/>
              <a:t> of concerns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Design Decisions: The Bad</a:t>
            </a:r>
          </a:p>
        </p:txBody>
      </p:sp>
      <p:sp>
        <p:nvSpPr>
          <p:cNvPr id="139" name="Shape 139"/>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Naming Conventions</a:t>
            </a:r>
          </a:p>
          <a:p>
            <a:pPr indent="-342900" lvl="0" marL="457200" rtl="0">
              <a:spcBef>
                <a:spcPts val="0"/>
              </a:spcBef>
              <a:spcAft>
                <a:spcPts val="0"/>
              </a:spcAft>
              <a:buSzPts val="1800"/>
              <a:buChar char="●"/>
            </a:pPr>
            <a:r>
              <a:rPr lang="en"/>
              <a:t>Not following the Design when Coding</a:t>
            </a:r>
          </a:p>
          <a:p>
            <a:pPr indent="-342900" lvl="0" marL="457200">
              <a:spcBef>
                <a:spcPts val="0"/>
              </a:spcBef>
              <a:buSzPts val="1800"/>
              <a:buChar char="●"/>
            </a:pPr>
            <a:r>
              <a:rPr lang="en"/>
              <a:t>Keeping Track of tasks and dividing them well</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2047525" y="2268700"/>
            <a:ext cx="8520600" cy="831300"/>
          </a:xfrm>
          <a:prstGeom prst="rect">
            <a:avLst/>
          </a:prstGeom>
        </p:spPr>
        <p:txBody>
          <a:bodyPr anchorCtr="0" anchor="b" bIns="91425" lIns="91425" rIns="91425" wrap="square" tIns="91425">
            <a:noAutofit/>
          </a:bodyPr>
          <a:lstStyle/>
          <a:p>
            <a:pPr lvl="0">
              <a:spcBef>
                <a:spcPts val="0"/>
              </a:spcBef>
              <a:buNone/>
            </a:pPr>
            <a:r>
              <a:rPr lang="en" sz="9600"/>
              <a:t>Demo Time!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Members</a:t>
            </a:r>
          </a:p>
        </p:txBody>
      </p:sp>
      <p:sp>
        <p:nvSpPr>
          <p:cNvPr id="69" name="Shape 69"/>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Roy Tran</a:t>
            </a:r>
          </a:p>
          <a:p>
            <a:pPr lvl="0">
              <a:spcBef>
                <a:spcPts val="0"/>
              </a:spcBef>
              <a:buNone/>
            </a:pPr>
            <a:r>
              <a:rPr lang="en"/>
              <a:t>Brianna Buttaccio</a:t>
            </a:r>
          </a:p>
          <a:p>
            <a:pPr lvl="0">
              <a:spcBef>
                <a:spcPts val="0"/>
              </a:spcBef>
              <a:buNone/>
            </a:pPr>
            <a:r>
              <a:rPr lang="en"/>
              <a:t>Kevin Reynolds</a:t>
            </a:r>
          </a:p>
          <a:p>
            <a:pPr lvl="0">
              <a:spcBef>
                <a:spcPts val="0"/>
              </a:spcBef>
              <a:buNone/>
            </a:pPr>
            <a:r>
              <a:rPr lang="en"/>
              <a:t>Fu Quan Li</a:t>
            </a:r>
          </a:p>
          <a:p>
            <a:pPr lvl="0">
              <a:spcBef>
                <a:spcPts val="0"/>
              </a:spcBef>
              <a:buNone/>
            </a:pPr>
            <a:r>
              <a:rPr lang="en"/>
              <a:t>Tiffany Ellis</a:t>
            </a:r>
          </a:p>
          <a:p>
            <a:pPr lvl="0">
              <a:spcBef>
                <a:spcPts val="0"/>
              </a:spcBef>
              <a:buNone/>
            </a:pPr>
            <a:r>
              <a:rPr lang="en"/>
              <a:t>Caitlyn Daly</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Summary</a:t>
            </a:r>
          </a:p>
        </p:txBody>
      </p:sp>
      <p:sp>
        <p:nvSpPr>
          <p:cNvPr id="75" name="Shape 75"/>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387350" lvl="0" rtl="0">
              <a:lnSpc>
                <a:spcPct val="105000"/>
              </a:lnSpc>
              <a:spcBef>
                <a:spcPts val="430"/>
              </a:spcBef>
              <a:spcAft>
                <a:spcPts val="0"/>
              </a:spcAft>
              <a:buClr>
                <a:schemeClr val="dk1"/>
              </a:buClr>
              <a:buSzPts val="1100"/>
              <a:buFont typeface="Arial"/>
              <a:buNone/>
            </a:pPr>
            <a:r>
              <a:rPr lang="en"/>
              <a:t>The project’s goal is to create an application that allows a user to keep track of personal health information. This information is important to users who wish to begin or maintain a healthy lifestyle. The ideal use of this application will have users update their information on a daily basis.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Clr>
                <a:schemeClr val="dk1"/>
              </a:buClr>
              <a:buSzPts val="1100"/>
              <a:buFont typeface="Arial"/>
              <a:buNone/>
            </a:pPr>
            <a:r>
              <a:rPr lang="en" sz="2400">
                <a:solidFill>
                  <a:schemeClr val="lt1"/>
                </a:solidFill>
                <a:latin typeface="Montserrat"/>
                <a:ea typeface="Montserrat"/>
                <a:cs typeface="Montserrat"/>
                <a:sym typeface="Montserrat"/>
              </a:rPr>
              <a:t>Approach - MVC Pattern</a:t>
            </a:r>
          </a:p>
          <a:p>
            <a:pPr lvl="0">
              <a:spcBef>
                <a:spcPts val="0"/>
              </a:spcBef>
              <a:buNone/>
            </a:pPr>
            <a:r>
              <a:rPr lang="en" sz="3600">
                <a:solidFill>
                  <a:srgbClr val="000000"/>
                </a:solidFill>
                <a:latin typeface="Old Standard TT"/>
                <a:ea typeface="Old Standard TT"/>
                <a:cs typeface="Old Standard TT"/>
                <a:sym typeface="Old Standard TT"/>
              </a:rPr>
              <a:t>Approach - MVC Pattern</a:t>
            </a:r>
          </a:p>
        </p:txBody>
      </p:sp>
      <p:sp>
        <p:nvSpPr>
          <p:cNvPr id="81" name="Shape 81"/>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317500" lvl="0" marL="457200" rtl="0">
              <a:lnSpc>
                <a:spcPct val="105000"/>
              </a:lnSpc>
              <a:spcBef>
                <a:spcPts val="430"/>
              </a:spcBef>
              <a:spcAft>
                <a:spcPts val="0"/>
              </a:spcAft>
              <a:buClr>
                <a:srgbClr val="000000"/>
              </a:buClr>
              <a:buSzPts val="1400"/>
              <a:buFont typeface="Times New Roman"/>
              <a:buChar char="●"/>
            </a:pPr>
            <a:r>
              <a:rPr b="1" lang="en" sz="1400">
                <a:solidFill>
                  <a:srgbClr val="000000"/>
                </a:solidFill>
                <a:latin typeface="Old Standard TT"/>
                <a:ea typeface="Old Standard TT"/>
                <a:cs typeface="Old Standard TT"/>
                <a:sym typeface="Old Standard TT"/>
              </a:rPr>
              <a:t>View </a:t>
            </a:r>
            <a:r>
              <a:rPr lang="en" sz="1400">
                <a:solidFill>
                  <a:srgbClr val="000000"/>
                </a:solidFill>
                <a:latin typeface="Old Standard TT"/>
                <a:ea typeface="Old Standard TT"/>
                <a:cs typeface="Old Standard TT"/>
                <a:sym typeface="Old Standard TT"/>
              </a:rPr>
              <a:t>- It will know about and be able to call on other classes that will act as widgets that can be reused in different parts of the program. These widgets will include a line graph, food consumption list, food and recipe addition and deletion, and a delete button. </a:t>
            </a:r>
          </a:p>
          <a:p>
            <a:pPr lvl="0" rtl="0">
              <a:lnSpc>
                <a:spcPct val="105000"/>
              </a:lnSpc>
              <a:spcBef>
                <a:spcPts val="430"/>
              </a:spcBef>
              <a:spcAft>
                <a:spcPts val="0"/>
              </a:spcAft>
              <a:buClr>
                <a:schemeClr val="dk1"/>
              </a:buClr>
              <a:buSzPts val="1100"/>
              <a:buFont typeface="Arial"/>
              <a:buNone/>
            </a:pPr>
            <a:r>
              <a:t/>
            </a:r>
            <a:endParaRPr sz="1400">
              <a:solidFill>
                <a:srgbClr val="000000"/>
              </a:solidFill>
              <a:latin typeface="Old Standard TT"/>
              <a:ea typeface="Old Standard TT"/>
              <a:cs typeface="Old Standard TT"/>
              <a:sym typeface="Old Standard TT"/>
            </a:endParaRPr>
          </a:p>
          <a:p>
            <a:pPr indent="-317500" lvl="0" marL="457200" rtl="0">
              <a:lnSpc>
                <a:spcPct val="105000"/>
              </a:lnSpc>
              <a:spcBef>
                <a:spcPts val="430"/>
              </a:spcBef>
              <a:spcAft>
                <a:spcPts val="0"/>
              </a:spcAft>
              <a:buClr>
                <a:srgbClr val="000000"/>
              </a:buClr>
              <a:buSzPts val="1400"/>
              <a:buFont typeface="Times New Roman"/>
              <a:buChar char="●"/>
            </a:pPr>
            <a:r>
              <a:rPr b="1" lang="en" sz="1400">
                <a:solidFill>
                  <a:srgbClr val="000000"/>
                </a:solidFill>
                <a:latin typeface="Old Standard TT"/>
                <a:ea typeface="Old Standard TT"/>
                <a:cs typeface="Old Standard TT"/>
                <a:sym typeface="Old Standard TT"/>
              </a:rPr>
              <a:t>Controller </a:t>
            </a:r>
            <a:r>
              <a:rPr lang="en" sz="1400">
                <a:solidFill>
                  <a:srgbClr val="000000"/>
                </a:solidFill>
                <a:latin typeface="Old Standard TT"/>
                <a:ea typeface="Old Standard TT"/>
                <a:cs typeface="Old Standard TT"/>
                <a:sym typeface="Old Standard TT"/>
              </a:rPr>
              <a:t>- The User Log Manager and Food List Manager are classes that act as our controllers. They will handle all of the logical functionality that comes with the user's nutritional, daily log data and food and recipe data respectively. </a:t>
            </a:r>
          </a:p>
          <a:p>
            <a:pPr lvl="0" rtl="0">
              <a:lnSpc>
                <a:spcPct val="105000"/>
              </a:lnSpc>
              <a:spcBef>
                <a:spcPts val="430"/>
              </a:spcBef>
              <a:spcAft>
                <a:spcPts val="0"/>
              </a:spcAft>
              <a:buClr>
                <a:schemeClr val="dk1"/>
              </a:buClr>
              <a:buSzPts val="1100"/>
              <a:buFont typeface="Arial"/>
              <a:buNone/>
            </a:pPr>
            <a:r>
              <a:t/>
            </a:r>
            <a:endParaRPr sz="1400">
              <a:solidFill>
                <a:srgbClr val="000000"/>
              </a:solidFill>
              <a:latin typeface="Old Standard TT"/>
              <a:ea typeface="Old Standard TT"/>
              <a:cs typeface="Old Standard TT"/>
              <a:sym typeface="Old Standard TT"/>
            </a:endParaRPr>
          </a:p>
          <a:p>
            <a:pPr indent="-317500" lvl="0" marL="457200" rtl="0">
              <a:lnSpc>
                <a:spcPct val="105000"/>
              </a:lnSpc>
              <a:spcBef>
                <a:spcPts val="430"/>
              </a:spcBef>
              <a:spcAft>
                <a:spcPts val="0"/>
              </a:spcAft>
              <a:buClr>
                <a:srgbClr val="000000"/>
              </a:buClr>
              <a:buSzPts val="1400"/>
              <a:buFont typeface="Times New Roman"/>
              <a:buChar char="●"/>
            </a:pPr>
            <a:r>
              <a:rPr b="1" lang="en" sz="1400">
                <a:solidFill>
                  <a:srgbClr val="000000"/>
                </a:solidFill>
                <a:latin typeface="Old Standard TT"/>
                <a:ea typeface="Old Standard TT"/>
                <a:cs typeface="Old Standard TT"/>
                <a:sym typeface="Old Standard TT"/>
              </a:rPr>
              <a:t>Model </a:t>
            </a:r>
            <a:r>
              <a:rPr lang="en" sz="1400">
                <a:solidFill>
                  <a:srgbClr val="000000"/>
                </a:solidFill>
                <a:latin typeface="Old Standard TT"/>
                <a:ea typeface="Old Standard TT"/>
                <a:cs typeface="Old Standard TT"/>
                <a:sym typeface="Old Standard TT"/>
              </a:rPr>
              <a:t>- Each class is in charge of recording their respective data. The model uses the Observable pattern so that the view can update the display when data changes in the model. All of these files are use the controller to handle the logic and business rules of changing data.</a:t>
            </a:r>
          </a:p>
          <a:p>
            <a:pPr lvl="0">
              <a:spcBef>
                <a:spcPts val="0"/>
              </a:spcBef>
              <a:buNone/>
            </a:pPr>
            <a:r>
              <a:t/>
            </a:r>
            <a:endParaRPr sz="1400">
              <a:solidFill>
                <a:srgbClr val="000000"/>
              </a:solidFill>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Design Patterns</a:t>
            </a:r>
          </a:p>
        </p:txBody>
      </p:sp>
      <p:sp>
        <p:nvSpPr>
          <p:cNvPr id="87" name="Shape 87"/>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MVC (Model-View-Controller)</a:t>
            </a:r>
          </a:p>
          <a:p>
            <a:pPr indent="-342900" lvl="0" marL="457200" rtl="0">
              <a:spcBef>
                <a:spcPts val="0"/>
              </a:spcBef>
              <a:spcAft>
                <a:spcPts val="0"/>
              </a:spcAft>
              <a:buSzPts val="1800"/>
              <a:buChar char="●"/>
            </a:pPr>
            <a:r>
              <a:rPr lang="en"/>
              <a:t>Model</a:t>
            </a:r>
          </a:p>
          <a:p>
            <a:pPr indent="-317500" lvl="1" marL="914400" rtl="0">
              <a:spcBef>
                <a:spcPts val="0"/>
              </a:spcBef>
              <a:spcAft>
                <a:spcPts val="0"/>
              </a:spcAft>
              <a:buClr>
                <a:srgbClr val="222222"/>
              </a:buClr>
              <a:buSzPts val="1400"/>
              <a:buChar char="○"/>
            </a:pPr>
            <a:r>
              <a:rPr lang="en">
                <a:solidFill>
                  <a:srgbClr val="222222"/>
                </a:solidFill>
                <a:highlight>
                  <a:srgbClr val="FFFFFF"/>
                </a:highlight>
              </a:rPr>
              <a:t>The model is the central component of the pattern. </a:t>
            </a:r>
          </a:p>
          <a:p>
            <a:pPr indent="-317500" lvl="1" marL="914400" rtl="0">
              <a:spcBef>
                <a:spcPts val="0"/>
              </a:spcBef>
              <a:spcAft>
                <a:spcPts val="0"/>
              </a:spcAft>
              <a:buClr>
                <a:srgbClr val="222222"/>
              </a:buClr>
              <a:buSzPts val="1400"/>
              <a:buChar char="○"/>
            </a:pPr>
            <a:r>
              <a:rPr lang="en">
                <a:solidFill>
                  <a:srgbClr val="222222"/>
                </a:solidFill>
                <a:highlight>
                  <a:srgbClr val="FFFFFF"/>
                </a:highlight>
              </a:rPr>
              <a:t>It expresses the application's behavior, independent of the user interface. It directly manages the data, logic and rules of the application.</a:t>
            </a:r>
          </a:p>
          <a:p>
            <a:pPr indent="-342900" lvl="0" marL="457200" rtl="0">
              <a:spcBef>
                <a:spcPts val="0"/>
              </a:spcBef>
              <a:spcAft>
                <a:spcPts val="0"/>
              </a:spcAft>
              <a:buSzPts val="1800"/>
              <a:buChar char="●"/>
            </a:pPr>
            <a:r>
              <a:rPr lang="en"/>
              <a:t>View</a:t>
            </a:r>
          </a:p>
          <a:p>
            <a:pPr indent="-317500" lvl="1" marL="914400" rtl="0">
              <a:spcBef>
                <a:spcPts val="0"/>
              </a:spcBef>
              <a:spcAft>
                <a:spcPts val="0"/>
              </a:spcAft>
              <a:buSzPts val="1400"/>
              <a:buChar char="○"/>
            </a:pPr>
            <a:r>
              <a:rPr lang="en"/>
              <a:t>The GUI</a:t>
            </a:r>
          </a:p>
          <a:p>
            <a:pPr indent="-317500" lvl="1" marL="914400" rtl="0">
              <a:spcBef>
                <a:spcPts val="0"/>
              </a:spcBef>
              <a:spcAft>
                <a:spcPts val="0"/>
              </a:spcAft>
              <a:buSzPts val="1400"/>
              <a:buChar char="○"/>
            </a:pPr>
            <a:r>
              <a:rPr lang="en"/>
              <a:t>The part of the program that is in change of displaying the information.</a:t>
            </a:r>
          </a:p>
          <a:p>
            <a:pPr indent="-342900" lvl="0" marL="457200" rtl="0">
              <a:spcBef>
                <a:spcPts val="0"/>
              </a:spcBef>
              <a:spcAft>
                <a:spcPts val="0"/>
              </a:spcAft>
              <a:buSzPts val="1800"/>
              <a:buChar char="●"/>
            </a:pPr>
            <a:r>
              <a:rPr lang="en"/>
              <a:t>Controller</a:t>
            </a:r>
          </a:p>
          <a:p>
            <a:pPr indent="-317500" lvl="1" marL="914400" rtl="0">
              <a:spcBef>
                <a:spcPts val="0"/>
              </a:spcBef>
              <a:spcAft>
                <a:spcPts val="0"/>
              </a:spcAft>
              <a:buSzPts val="1400"/>
              <a:buChar char="○"/>
            </a:pPr>
            <a:r>
              <a:rPr lang="en"/>
              <a:t>Sends commands to the model to update its states</a:t>
            </a:r>
          </a:p>
          <a:p>
            <a:pPr indent="-317500" lvl="1" marL="914400">
              <a:spcBef>
                <a:spcPts val="0"/>
              </a:spcBef>
              <a:buSzPts val="1400"/>
              <a:buChar char="○"/>
            </a:pPr>
            <a:r>
              <a:rPr lang="en"/>
              <a:t>Sends commands to the view to update its displays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pic>
        <p:nvPicPr>
          <p:cNvPr id="92" name="Shape 92"/>
          <p:cNvPicPr preferRelativeResize="0"/>
          <p:nvPr/>
        </p:nvPicPr>
        <p:blipFill>
          <a:blip r:embed="rId3">
            <a:alphaModFix/>
          </a:blip>
          <a:stretch>
            <a:fillRect/>
          </a:stretch>
        </p:blipFill>
        <p:spPr>
          <a:xfrm>
            <a:off x="0" y="0"/>
            <a:ext cx="9143999" cy="5011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Design Patterns</a:t>
            </a:r>
          </a:p>
        </p:txBody>
      </p:sp>
      <p:sp>
        <p:nvSpPr>
          <p:cNvPr id="98" name="Shape 98"/>
          <p:cNvSpPr txBox="1"/>
          <p:nvPr>
            <p:ph idx="1" type="body"/>
          </p:nvPr>
        </p:nvSpPr>
        <p:spPr>
          <a:xfrm>
            <a:off x="311700" y="1225225"/>
            <a:ext cx="8520600" cy="3354000"/>
          </a:xfrm>
          <a:prstGeom prst="rect">
            <a:avLst/>
          </a:prstGeom>
          <a:solidFill>
            <a:schemeClr val="lt1"/>
          </a:solidFill>
        </p:spPr>
        <p:txBody>
          <a:bodyPr anchorCtr="0" anchor="t" bIns="91425" lIns="91425" rIns="91425" wrap="square" tIns="91425">
            <a:noAutofit/>
          </a:bodyPr>
          <a:lstStyle/>
          <a:p>
            <a:pPr lvl="0">
              <a:spcBef>
                <a:spcPts val="0"/>
              </a:spcBef>
              <a:buNone/>
            </a:pPr>
            <a:r>
              <a:rPr lang="en"/>
              <a:t>Observer / Observable</a:t>
            </a:r>
          </a:p>
          <a:p>
            <a:pPr indent="-342900" lvl="0" marL="457200" rtl="0">
              <a:spcBef>
                <a:spcPts val="0"/>
              </a:spcBef>
              <a:spcAft>
                <a:spcPts val="0"/>
              </a:spcAft>
              <a:buSzPts val="1800"/>
              <a:buChar char="●"/>
            </a:pPr>
            <a:r>
              <a:rPr lang="en"/>
              <a:t>Observer</a:t>
            </a:r>
          </a:p>
          <a:p>
            <a:pPr indent="-317500" lvl="1" marL="914400" rtl="0">
              <a:spcBef>
                <a:spcPts val="0"/>
              </a:spcBef>
              <a:spcAft>
                <a:spcPts val="0"/>
              </a:spcAft>
              <a:buSzPts val="1400"/>
              <a:buChar char="○"/>
            </a:pPr>
            <a:r>
              <a:rPr lang="en" sz="1350">
                <a:highlight>
                  <a:srgbClr val="FFFFFF"/>
                </a:highlight>
              </a:rPr>
              <a:t>any object that wishes to be notified when the state of another object changes</a:t>
            </a:r>
          </a:p>
          <a:p>
            <a:pPr indent="-342900" lvl="0" marL="457200" rtl="0">
              <a:spcBef>
                <a:spcPts val="0"/>
              </a:spcBef>
              <a:spcAft>
                <a:spcPts val="0"/>
              </a:spcAft>
              <a:buSzPts val="1800"/>
              <a:buChar char="●"/>
            </a:pPr>
            <a:r>
              <a:rPr lang="en"/>
              <a:t>Observable</a:t>
            </a:r>
          </a:p>
          <a:p>
            <a:pPr indent="-317500" lvl="1" marL="914400" rtl="0">
              <a:spcBef>
                <a:spcPts val="0"/>
              </a:spcBef>
              <a:buSzPts val="1400"/>
              <a:buChar char="○"/>
            </a:pPr>
            <a:r>
              <a:rPr lang="en">
                <a:highlight>
                  <a:srgbClr val="FFFFFF"/>
                </a:highlight>
              </a:rPr>
              <a:t>any object whose state may be of interest, and in whom another object may register an interest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315925"/>
            <a:ext cx="8520600" cy="831300"/>
          </a:xfrm>
          <a:prstGeom prst="rect">
            <a:avLst/>
          </a:prstGeom>
        </p:spPr>
        <p:txBody>
          <a:bodyPr anchorCtr="0" anchor="b" bIns="91425" lIns="91425" rIns="91425" wrap="square" tIns="91425">
            <a:noAutofit/>
          </a:bodyPr>
          <a:lstStyle/>
          <a:p>
            <a:pPr lvl="0">
              <a:spcBef>
                <a:spcPts val="0"/>
              </a:spcBef>
              <a:buNone/>
            </a:pPr>
            <a:r>
              <a:rPr lang="en"/>
              <a:t>Design Patterns</a:t>
            </a:r>
          </a:p>
        </p:txBody>
      </p:sp>
      <p:sp>
        <p:nvSpPr>
          <p:cNvPr id="104" name="Shape 104"/>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lvl="0">
              <a:spcBef>
                <a:spcPts val="0"/>
              </a:spcBef>
              <a:buNone/>
            </a:pPr>
            <a:r>
              <a:rPr lang="en"/>
              <a:t>Composite Pattern</a:t>
            </a:r>
          </a:p>
          <a:p>
            <a:pPr indent="-317500" lvl="0" marL="457200" rtl="0">
              <a:spcBef>
                <a:spcPts val="0"/>
              </a:spcBef>
              <a:spcAft>
                <a:spcPts val="0"/>
              </a:spcAft>
              <a:buSzPts val="1400"/>
              <a:buChar char="●"/>
            </a:pPr>
            <a:r>
              <a:rPr lang="en" sz="1400">
                <a:solidFill>
                  <a:srgbClr val="444444"/>
                </a:solidFill>
                <a:highlight>
                  <a:srgbClr val="FFFFFF"/>
                </a:highlight>
              </a:rPr>
              <a:t>Composites that contain Components, each of which could be a Composite.</a:t>
            </a:r>
          </a:p>
          <a:p>
            <a:pPr indent="-317500" lvl="0" marL="457200" rtl="0">
              <a:spcBef>
                <a:spcPts val="0"/>
              </a:spcBef>
              <a:spcAft>
                <a:spcPts val="0"/>
              </a:spcAft>
              <a:buClr>
                <a:srgbClr val="444444"/>
              </a:buClr>
              <a:buSzPts val="1400"/>
              <a:buChar char="●"/>
            </a:pPr>
            <a:r>
              <a:rPr lang="en" sz="1400">
                <a:solidFill>
                  <a:srgbClr val="444444"/>
                </a:solidFill>
                <a:highlight>
                  <a:srgbClr val="FFFFFF"/>
                </a:highlight>
              </a:rPr>
              <a:t>Component</a:t>
            </a:r>
          </a:p>
          <a:p>
            <a:pPr indent="-304800" lvl="1" marL="914400" rtl="0">
              <a:spcBef>
                <a:spcPts val="0"/>
              </a:spcBef>
              <a:spcAft>
                <a:spcPts val="0"/>
              </a:spcAft>
              <a:buClr>
                <a:srgbClr val="222222"/>
              </a:buClr>
              <a:buSzPts val="1200"/>
              <a:buChar char="○"/>
            </a:pPr>
            <a:r>
              <a:rPr lang="en" sz="1200">
                <a:solidFill>
                  <a:srgbClr val="222222"/>
                </a:solidFill>
                <a:highlight>
                  <a:srgbClr val="FFFFFF"/>
                </a:highlight>
              </a:rPr>
              <a:t>declares the interface for objects in the composition</a:t>
            </a:r>
          </a:p>
          <a:p>
            <a:pPr indent="-304800" lvl="1" marL="914400" rtl="0">
              <a:spcBef>
                <a:spcPts val="0"/>
              </a:spcBef>
              <a:spcAft>
                <a:spcPts val="0"/>
              </a:spcAft>
              <a:buClr>
                <a:srgbClr val="222222"/>
              </a:buClr>
              <a:buSzPts val="1200"/>
              <a:buChar char="○"/>
            </a:pPr>
            <a:r>
              <a:rPr lang="en" sz="1200">
                <a:solidFill>
                  <a:srgbClr val="222222"/>
                </a:solidFill>
                <a:highlight>
                  <a:srgbClr val="FFFFFF"/>
                </a:highlight>
              </a:rPr>
              <a:t>is the abstraction for all components, including composite ones</a:t>
            </a:r>
          </a:p>
          <a:p>
            <a:pPr indent="-304800" lvl="1" marL="914400" rtl="0">
              <a:spcBef>
                <a:spcPts val="0"/>
              </a:spcBef>
              <a:spcAft>
                <a:spcPts val="0"/>
              </a:spcAft>
              <a:buClr>
                <a:srgbClr val="222222"/>
              </a:buClr>
              <a:buSzPts val="1200"/>
              <a:buFont typeface="Arial"/>
              <a:buChar char="○"/>
            </a:pPr>
            <a:r>
              <a:rPr lang="en" sz="1200">
                <a:solidFill>
                  <a:srgbClr val="444444"/>
                </a:solidFill>
                <a:highlight>
                  <a:srgbClr val="FFFFFF"/>
                </a:highlight>
              </a:rPr>
              <a:t>Food Class</a:t>
            </a:r>
          </a:p>
          <a:p>
            <a:pPr indent="-317500" lvl="0" marL="457200" rtl="0">
              <a:spcBef>
                <a:spcPts val="0"/>
              </a:spcBef>
              <a:spcAft>
                <a:spcPts val="0"/>
              </a:spcAft>
              <a:buClr>
                <a:srgbClr val="444444"/>
              </a:buClr>
              <a:buSzPts val="1400"/>
              <a:buChar char="●"/>
            </a:pPr>
            <a:r>
              <a:rPr lang="en" sz="1400">
                <a:solidFill>
                  <a:srgbClr val="444444"/>
                </a:solidFill>
                <a:highlight>
                  <a:srgbClr val="FFFFFF"/>
                </a:highlight>
              </a:rPr>
              <a:t>Composite</a:t>
            </a:r>
          </a:p>
          <a:p>
            <a:pPr indent="-304800" lvl="1" marL="914400" rtl="0">
              <a:spcBef>
                <a:spcPts val="0"/>
              </a:spcBef>
              <a:spcAft>
                <a:spcPts val="0"/>
              </a:spcAft>
              <a:buClr>
                <a:srgbClr val="444444"/>
              </a:buClr>
              <a:buSzPts val="1200"/>
              <a:buChar char="○"/>
            </a:pPr>
            <a:r>
              <a:rPr lang="en" sz="1200">
                <a:solidFill>
                  <a:srgbClr val="444444"/>
                </a:solidFill>
                <a:highlight>
                  <a:srgbClr val="FFFFFF"/>
                </a:highlight>
              </a:rPr>
              <a:t>Has children</a:t>
            </a:r>
          </a:p>
          <a:p>
            <a:pPr indent="-304800" lvl="1" marL="914400" rtl="0">
              <a:spcBef>
                <a:spcPts val="0"/>
              </a:spcBef>
              <a:spcAft>
                <a:spcPts val="0"/>
              </a:spcAft>
              <a:buClr>
                <a:srgbClr val="222222"/>
              </a:buClr>
              <a:buSzPts val="1200"/>
              <a:buChar char="○"/>
            </a:pPr>
            <a:r>
              <a:rPr lang="en" sz="1200">
                <a:solidFill>
                  <a:srgbClr val="222222"/>
                </a:solidFill>
                <a:highlight>
                  <a:srgbClr val="FFFFFF"/>
                </a:highlight>
              </a:rPr>
              <a:t>implements methods to manipulate children</a:t>
            </a:r>
          </a:p>
          <a:p>
            <a:pPr indent="-304800" lvl="1" marL="914400" rtl="0">
              <a:spcBef>
                <a:spcPts val="0"/>
              </a:spcBef>
              <a:spcAft>
                <a:spcPts val="0"/>
              </a:spcAft>
              <a:buClr>
                <a:srgbClr val="444444"/>
              </a:buClr>
              <a:buSzPts val="1200"/>
              <a:buChar char="○"/>
            </a:pPr>
            <a:r>
              <a:rPr lang="en" sz="1200">
                <a:solidFill>
                  <a:srgbClr val="444444"/>
                </a:solidFill>
                <a:highlight>
                  <a:srgbClr val="FFFFFF"/>
                </a:highlight>
              </a:rPr>
              <a:t>Recipe Class</a:t>
            </a:r>
          </a:p>
          <a:p>
            <a:pPr indent="-317500" lvl="0" marL="457200" rtl="0">
              <a:spcBef>
                <a:spcPts val="0"/>
              </a:spcBef>
              <a:spcAft>
                <a:spcPts val="0"/>
              </a:spcAft>
              <a:buClr>
                <a:srgbClr val="444444"/>
              </a:buClr>
              <a:buSzPts val="1400"/>
              <a:buChar char="●"/>
            </a:pPr>
            <a:r>
              <a:rPr lang="en" sz="1400">
                <a:solidFill>
                  <a:srgbClr val="444444"/>
                </a:solidFill>
                <a:highlight>
                  <a:srgbClr val="FFFFFF"/>
                </a:highlight>
              </a:rPr>
              <a:t>Leaf</a:t>
            </a:r>
          </a:p>
          <a:p>
            <a:pPr indent="-304800" lvl="1" marL="914400" rtl="0">
              <a:spcBef>
                <a:spcPts val="0"/>
              </a:spcBef>
              <a:spcAft>
                <a:spcPts val="0"/>
              </a:spcAft>
              <a:buClr>
                <a:srgbClr val="222222"/>
              </a:buClr>
              <a:buSzPts val="1200"/>
              <a:buChar char="○"/>
            </a:pPr>
            <a:r>
              <a:rPr lang="en" sz="1200">
                <a:solidFill>
                  <a:srgbClr val="222222"/>
                </a:solidFill>
                <a:highlight>
                  <a:srgbClr val="FFFFFF"/>
                </a:highlight>
              </a:rPr>
              <a:t>implements all Component methods</a:t>
            </a:r>
          </a:p>
          <a:p>
            <a:pPr indent="-304800" lvl="1" marL="914400" rtl="0">
              <a:spcBef>
                <a:spcPts val="0"/>
              </a:spcBef>
              <a:buClr>
                <a:srgbClr val="444444"/>
              </a:buClr>
              <a:buSzPts val="1200"/>
              <a:buChar char="○"/>
            </a:pPr>
            <a:r>
              <a:rPr lang="en" sz="1200">
                <a:solidFill>
                  <a:srgbClr val="444444"/>
                </a:solidFill>
                <a:highlight>
                  <a:srgbClr val="FFFFFF"/>
                </a:highlight>
              </a:rPr>
              <a:t>Basic Foods class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Shape 109"/>
          <p:cNvPicPr preferRelativeResize="0"/>
          <p:nvPr/>
        </p:nvPicPr>
        <p:blipFill>
          <a:blip r:embed="rId3">
            <a:alphaModFix/>
          </a:blip>
          <a:stretch>
            <a:fillRect/>
          </a:stretch>
        </p:blipFill>
        <p:spPr>
          <a:xfrm>
            <a:off x="1431888" y="496700"/>
            <a:ext cx="6280225" cy="3995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