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Brianna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Brianna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Academic Paper Database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14: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Joshua Lora, Brianna Buttaccio, Joseph Oh, Jonathan Aurit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layer: HTML, CSS, JS/jQuery, Bootstrap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layer: PHP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Database: MySQL</a:t>
            </a:r>
          </a:p>
        </p:txBody>
      </p:sp>
      <p:pic>
        <p:nvPicPr>
          <p:cNvPr descr="ISTE 330 Project - Architecture - Page 1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" y="3006000"/>
            <a:ext cx="5753248" cy="19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19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Web-based system due to familiarity and to make it more accessible and easier to distribute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PHP allows easy setup as a web service and provides standard connectivity to MySQL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Sessions to control authorization and user credentials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jQuery to retrieve data via AJAX in a JSON format</a:t>
            </a:r>
          </a:p>
        </p:txBody>
      </p:sp>
      <p:pic>
        <p:nvPicPr>
          <p:cNvPr descr="ISTE 330 Project - UML - Page 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999" y="1377474"/>
            <a:ext cx="4197300" cy="28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descr="Login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0" y="1238312"/>
            <a:ext cx="4258975" cy="266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 Results.jp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00" y="894612"/>
            <a:ext cx="4311500" cy="33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Mockups Cont.</a:t>
            </a:r>
          </a:p>
        </p:txBody>
      </p:sp>
      <p:pic>
        <p:nvPicPr>
          <p:cNvPr descr="View Paper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4511525" cy="412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min-Faculty Search Results2.jp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320" y="865325"/>
            <a:ext cx="386335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430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