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6" r:id="rId10"/>
    <p:sldId id="267" r:id="rId11"/>
    <p:sldId id="269" r:id="rId12"/>
    <p:sldId id="298" r:id="rId13"/>
    <p:sldId id="288" r:id="rId14"/>
    <p:sldId id="299" r:id="rId15"/>
    <p:sldId id="270" r:id="rId16"/>
    <p:sldId id="272" r:id="rId17"/>
    <p:sldId id="273" r:id="rId18"/>
    <p:sldId id="274" r:id="rId19"/>
    <p:sldId id="275" r:id="rId20"/>
    <p:sldId id="285" r:id="rId21"/>
    <p:sldId id="290" r:id="rId22"/>
    <p:sldId id="291" r:id="rId23"/>
    <p:sldId id="300" r:id="rId24"/>
    <p:sldId id="301" r:id="rId25"/>
    <p:sldId id="302" r:id="rId26"/>
    <p:sldId id="304" r:id="rId27"/>
    <p:sldId id="303" r:id="rId28"/>
    <p:sldId id="293" r:id="rId29"/>
    <p:sldId id="295" r:id="rId30"/>
    <p:sldId id="297" r:id="rId31"/>
    <p:sldId id="296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a-students/DAT-BOS-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“Create New” 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you’re 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(“commit” 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your new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to be stored locally: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),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Staging and committing 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-A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changes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Updating a Local Repo from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Assorted Tips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Updating a Local Repo</a:t>
            </a:r>
            <a:br>
              <a:rPr lang="en-US" smtClean="0"/>
            </a:br>
            <a:r>
              <a:rPr lang="en-US" smtClean="0"/>
              <a:t>from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being made remotely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So far, repo changes have been made on your local machine and then pushed to GitHub</a:t>
            </a:r>
          </a:p>
          <a:p>
            <a:r>
              <a:rPr lang="en-US" smtClean="0"/>
              <a:t>What if you clone someone else’s GitHub repo, and then they make changes to it?</a:t>
            </a:r>
          </a:p>
          <a:p>
            <a:r>
              <a:rPr lang="en-US" smtClean="0"/>
              <a:t>Git </a:t>
            </a:r>
            <a:r>
              <a:rPr lang="en-US"/>
              <a:t>does not automatically update your local repository with remote </a:t>
            </a:r>
            <a:r>
              <a:rPr lang="en-US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29833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Pulling changes from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Git allows you to manually “pull” changes from remote locations</a:t>
            </a:r>
          </a:p>
          <a:p>
            <a:pPr lvl="1"/>
            <a:r>
              <a:rPr lang="en-US" smtClean="0"/>
              <a:t>Like syncing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git pull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FF0000"/>
                </a:solidFill>
              </a:rPr>
              <a:t>git pull origin master</a:t>
            </a:r>
          </a:p>
          <a:p>
            <a:r>
              <a:rPr lang="en-US" smtClean="0"/>
              <a:t>Let’s practice with the DAT7 repo!</a:t>
            </a:r>
          </a:p>
        </p:txBody>
      </p:sp>
    </p:spTree>
    <p:extLst>
      <p:ext uri="{BB962C8B-B14F-4D97-AF65-F5344CB8AC3E}">
        <p14:creationId xmlns:p14="http://schemas.microsoft.com/office/powerpoint/2010/main" val="3483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pulling from </a:t>
            </a:r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Clone </a:t>
            </a:r>
            <a:r>
              <a:rPr lang="en-US" dirty="0" smtClean="0"/>
              <a:t>the DAT</a:t>
            </a:r>
            <a:r>
              <a:rPr lang="en-US" dirty="0"/>
              <a:t>-BOS-</a:t>
            </a:r>
            <a:r>
              <a:rPr lang="en-US" dirty="0" smtClean="0"/>
              <a:t>16 repo </a:t>
            </a:r>
            <a:r>
              <a:rPr lang="en-US" dirty="0" smtClean="0"/>
              <a:t>(if you haven’t already)</a:t>
            </a:r>
          </a:p>
          <a:p>
            <a:pPr lvl="1"/>
            <a:r>
              <a:rPr lang="en-US" dirty="0" smtClean="0"/>
              <a:t>Store it where you can find it easily</a:t>
            </a:r>
          </a:p>
          <a:p>
            <a:pPr lvl="1"/>
            <a:r>
              <a:rPr lang="en-US" dirty="0" smtClean="0"/>
              <a:t>Don’t store it inside another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/>
              <a:t>Navigate to the repo (</a:t>
            </a:r>
            <a:r>
              <a:rPr lang="en-US" dirty="0">
                <a:solidFill>
                  <a:srgbClr val="C00000"/>
                </a:solidFill>
              </a:rPr>
              <a:t>cd</a:t>
            </a:r>
            <a:r>
              <a:rPr lang="en-US" dirty="0" smtClean="0"/>
              <a:t>), </a:t>
            </a:r>
            <a:r>
              <a:rPr lang="en-US" dirty="0"/>
              <a:t>then list the files (</a:t>
            </a:r>
            <a:r>
              <a:rPr lang="en-US" dirty="0" err="1">
                <a:solidFill>
                  <a:srgbClr val="C00000"/>
                </a:solidFill>
              </a:rPr>
              <a:t>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pull origin master</a:t>
            </a:r>
          </a:p>
          <a:p>
            <a:r>
              <a:rPr lang="en-US" dirty="0" smtClean="0"/>
              <a:t>I’ll push a new change to </a:t>
            </a:r>
            <a:r>
              <a:rPr lang="en-US" dirty="0"/>
              <a:t>DAT-BOS-</a:t>
            </a:r>
            <a:r>
              <a:rPr lang="en-US" dirty="0" smtClean="0"/>
              <a:t>16</a:t>
            </a:r>
          </a:p>
          <a:p>
            <a:r>
              <a:rPr lang="en-US" dirty="0" smtClean="0"/>
              <a:t>Again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0993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is pulling necessary?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Pulling is only necessary when changes have been made remotely but not locally</a:t>
            </a:r>
          </a:p>
          <a:p>
            <a:r>
              <a:rPr lang="en-US" smtClean="0"/>
              <a:t>Most common scenario: repo is owned by someone else</a:t>
            </a:r>
          </a:p>
          <a:p>
            <a:r>
              <a:rPr lang="en-US" smtClean="0"/>
              <a:t>Also common: you make changes to the same repo from multiple computers</a:t>
            </a:r>
          </a:p>
          <a:p>
            <a:r>
              <a:rPr lang="en-US" smtClean="0"/>
              <a:t>Good habit to pull before you start working</a:t>
            </a:r>
          </a:p>
          <a:p>
            <a:pPr lvl="1"/>
            <a:r>
              <a:rPr lang="en-US" smtClean="0"/>
              <a:t>No harm is done by pulling from a repo that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404957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most common problem when pulling is a “merge conflict”: there is a conflict between the changes being merged and changes you have made locally</a:t>
            </a:r>
          </a:p>
          <a:p>
            <a:r>
              <a:rPr lang="en-US" dirty="0" smtClean="0"/>
              <a:t>How to avoid merge conflicts:</a:t>
            </a:r>
          </a:p>
          <a:p>
            <a:pPr lvl="1"/>
            <a:r>
              <a:rPr lang="en-US" dirty="0" smtClean="0"/>
              <a:t>If you want to edit </a:t>
            </a:r>
            <a:r>
              <a:rPr lang="en-US" dirty="0"/>
              <a:t>DAT-BOS-</a:t>
            </a:r>
            <a:r>
              <a:rPr lang="en-US" dirty="0" smtClean="0"/>
              <a:t>16  </a:t>
            </a:r>
            <a:r>
              <a:rPr lang="en-US" dirty="0" smtClean="0"/>
              <a:t>files, make copies and edit the copies instead</a:t>
            </a:r>
          </a:p>
          <a:p>
            <a:r>
              <a:rPr lang="en-US" dirty="0" smtClean="0"/>
              <a:t>How to resolve a merge conflict:</a:t>
            </a:r>
          </a:p>
          <a:p>
            <a:pPr lvl="1"/>
            <a:r>
              <a:rPr lang="en-US" dirty="0" smtClean="0"/>
              <a:t>Discard your changes: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-- &lt;filename&gt;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Then try pulling again</a:t>
            </a:r>
          </a:p>
        </p:txBody>
      </p:sp>
    </p:spTree>
    <p:extLst>
      <p:ext uri="{BB962C8B-B14F-4D97-AF65-F5344CB8AC3E}">
        <p14:creationId xmlns:p14="http://schemas.microsoft.com/office/powerpoint/2010/main" val="102162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Assorted Tips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Can include one or more files</a:t>
            </a:r>
          </a:p>
          <a:p>
            <a:r>
              <a:rPr lang="en-US" smtClean="0"/>
              <a:t>Useful for snippets, homework submissions</a:t>
            </a:r>
          </a:p>
          <a:p>
            <a:r>
              <a:rPr lang="en-US"/>
              <a:t>Can be public or secret (not private)</a:t>
            </a:r>
          </a:p>
          <a:p>
            <a:r>
              <a:rPr lang="en-US" smtClean="0"/>
              <a:t>Let’s </a:t>
            </a:r>
            <a:r>
              <a:rPr lang="en-US"/>
              <a:t>create one right now</a:t>
            </a:r>
            <a:r>
              <a:rPr lang="en-US" smtClean="0"/>
              <a:t>!</a:t>
            </a:r>
          </a:p>
          <a:p>
            <a:r>
              <a:rPr lang="en-US" smtClean="0"/>
              <a:t>Sharing the correct URL for a Gist</a:t>
            </a:r>
          </a:p>
          <a:p>
            <a:r>
              <a:rPr lang="en-US" smtClean="0"/>
              <a:t>Supports online editing, cloning</a:t>
            </a:r>
            <a:r>
              <a:rPr lang="en-US"/>
              <a:t>, committing, </a:t>
            </a:r>
            <a:r>
              <a:rPr lang="en-US" smtClean="0"/>
              <a:t>commenting, embedding, etc.</a:t>
            </a:r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a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pPr lvl="1"/>
            <a:r>
              <a:rPr lang="en-US" smtClean="0"/>
              <a:t>This is what we did today (and what I recommend)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an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a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have a formal system for tracking different versions of your work</a:t>
            </a:r>
          </a:p>
          <a:p>
            <a:r>
              <a:rPr lang="en-US" smtClean="0"/>
              <a:t>Especially useful when you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repo: </a:t>
            </a:r>
            <a:r>
              <a:rPr lang="en-US" dirty="0">
                <a:hlinkClick r:id="rId2"/>
              </a:rPr>
              <a:t>https://github.com/ga-students/DAT-BOS-</a:t>
            </a:r>
            <a:r>
              <a:rPr lang="en-US" dirty="0" smtClean="0">
                <a:hlinkClick r:id="rId2"/>
              </a:rPr>
              <a:t>16</a:t>
            </a:r>
            <a:endParaRPr lang="en-US" dirty="0" smtClean="0"/>
          </a:p>
          <a:p>
            <a:r>
              <a:rPr lang="en-US" dirty="0" smtClean="0"/>
              <a:t>Account </a:t>
            </a:r>
            <a:r>
              <a:rPr lang="en-US" dirty="0" smtClean="0"/>
              <a:t>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1500</Words>
  <Application>Microsoft Macintosh PowerPoint</Application>
  <PresentationFormat>On-screen Show (4:3)</PresentationFormat>
  <Paragraphs>205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Preview of what you’re about to do</vt:lpstr>
      <vt:lpstr>Cloning your new GitHub repo</vt:lpstr>
      <vt:lpstr>Checking your remotes</vt:lpstr>
      <vt:lpstr>Making changes, checking your status</vt:lpstr>
      <vt:lpstr>Staging and committing changes</vt:lpstr>
      <vt:lpstr>Pushing changes to GitHub</vt:lpstr>
      <vt:lpstr>Quick recap of what you’ve done</vt:lpstr>
      <vt:lpstr>Let’s do it again!</vt:lpstr>
      <vt:lpstr>IV. Updating a Local Repo from GitHub</vt:lpstr>
      <vt:lpstr>Changes being made remotely</vt:lpstr>
      <vt:lpstr>Pulling changes from GitHub</vt:lpstr>
      <vt:lpstr>Practice pulling from DAT-BOS-16</vt:lpstr>
      <vt:lpstr>When is pulling necessary?</vt:lpstr>
      <vt:lpstr>Merge conflicts</vt:lpstr>
      <vt:lpstr>V. Assorted Tips</vt:lpstr>
      <vt:lpstr>Deleting or moving a repo</vt:lpstr>
      <vt:lpstr>Gists: lightweight repos</vt:lpstr>
      <vt:lpstr>Excluding files from a repo</vt:lpstr>
      <vt:lpstr>Two ways to initialize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Nik Brown</cp:lastModifiedBy>
  <cp:revision>168</cp:revision>
  <dcterms:created xsi:type="dcterms:W3CDTF">2006-08-16T00:00:00Z</dcterms:created>
  <dcterms:modified xsi:type="dcterms:W3CDTF">2017-04-20T02:21:38Z</dcterms:modified>
</cp:coreProperties>
</file>