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6" y="-26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715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HOW DO WE MINIMIZE ERROR?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regression method we’ve used is called “Ordinary Least Squares”.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that given a matrix X, solve for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least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amount of square error for 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this assumes that X is unbiased, that it is representative of the population.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)})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df.copy()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append_jitter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(series):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jitter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np.random.random_sample(size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series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jitter</a:t>
            </a:r>
          </a:p>
        </p:txBody>
      </p:sp>
      <p:sp>
        <p:nvSpPr>
          <p:cNvPr id="314" name="Shape 314"/>
          <p:cNvSpPr/>
          <p:nvPr/>
        </p:nvSpPr>
        <p:spPr>
          <a:xfrm>
            <a:off x="635000" y="736600"/>
            <a:ext cx="115847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82600" y="1292775"/>
            <a:ext cx="127734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Biased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linear_model.LinearRegression().fit(biased_df[[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27" y="1969500"/>
            <a:ext cx="10405144" cy="33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our error is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biased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it means the model’s prediction is consistently far away from the actual value.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be a sign of poor sampling and poor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objective of a biased model is to trade bias error for generalized error. We prefer the error to be more evenly distributed across the model.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called error due to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model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data it hasn’t seen even if doesn’t perform as well on data it has already seen.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66" y="1312872"/>
            <a:ext cx="9536866" cy="5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very accurately "predict" the temperature outside from previous days perfectly, but be 20-30 degrees off for future days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accurately predict the general trend of the temperate outside from previous days, and therefore am at most only 10 degrees off on future days</a:t>
            </a:r>
          </a:p>
        </p:txBody>
      </p:sp>
      <p:sp>
        <p:nvSpPr>
          <p:cNvPr id="349" name="Shape 34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50" name="Shape 35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51" name="Shape 35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352" name="Shape 35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8" name="Shape 3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487" y="1601349"/>
            <a:ext cx="6815825" cy="55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group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7" name="Shape 37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'../../datasets/'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bikeshare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'bikeshare/bikeshare.csv'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pd.get_dummies(bikeshare.weathersit, prefix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'temp'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'hum'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]].join(weather[[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'weather_3'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bikeshare.casual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cross_validation.KFold(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train_index, test_index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kf: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linear_model.LinearRegression().fit(modeldata.iloc[train_index], y.iloc[train_index])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scores.append(metrics.mean_squared_error(y.iloc[test_index], lm.predict(modeldata.iloc[test_index])))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np.mean(scores)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This score will be lower, but we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 trading off bias error for generalized error: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01" name="Shape 4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shuffle=True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range(2, 51, 2)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produces a list of even numbers from 2 to 50</a:t>
            </a:r>
          </a:p>
        </p:txBody>
      </p:sp>
      <p:sp>
        <p:nvSpPr>
          <p:cNvPr id="409" name="Shape 40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questions</a:t>
            </a:r>
          </a:p>
        </p:txBody>
      </p:sp>
      <p:sp>
        <p:nvSpPr>
          <p:cNvPr id="410" name="Shape 41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11" name="Shape 41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12" name="Shape 41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3" name="Shape 413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19" name="Shape 4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helps prevent the third model. </a:t>
            </a:r>
          </a:p>
        </p:txBody>
      </p:sp>
      <p:sp>
        <p:nvSpPr>
          <p:cNvPr id="431" name="Shape 431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OVERFITTING?</a:t>
            </a:r>
          </a:p>
        </p:txBody>
      </p: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linear_model.Lasso().fit(modeldata,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1672.58110765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OLS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1725.41581608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1672.60490113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4" name="Shape 444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50" name="Shape 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does it protect against and how?</a:t>
            </a:r>
          </a:p>
        </p:txBody>
      </p:sp>
      <p:sp>
        <p:nvSpPr>
          <p:cNvPr id="453" name="Shape 45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54" name="Shape 4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5" name="Shape 455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456" name="Shape 4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62" name="Shape 46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the bikeshare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QUICK CHECK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test a variety of alpha weights for Ridge Regression on the bikeshare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alphas: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'Alpha:'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linear_model.Ridge(alpha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lm.coef_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6" name="Shape 486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linear_model.Ridge(),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grid_search setup worked best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05" name="Shape 50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fit_intercept = True and False to the param_grid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3" name="Shape 513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code and output that meets above requirements</a:t>
            </a:r>
          </a:p>
        </p:txBody>
      </p:sp>
      <p:sp>
        <p:nvSpPr>
          <p:cNvPr id="514" name="Shape 51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5" name="Shape 515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516" name="Shape 51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7" name="Shape 517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3" name="Shape 52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num_to_approach, start, steps,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next_steps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next_steps: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np.abs(num_to_approach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current_distance: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2" name="Shape 54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got_better: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num_to_approach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GLOBAL VS LOCAL MINIMUMS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could solve for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instead of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is confined to a very specific subset of solutions. 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61" name="Shape 5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7" name="Shape 56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iterations:  when should be we stop no matter what</a:t>
            </a:r>
          </a:p>
        </p:txBody>
      </p:sp>
      <p:sp>
        <p:nvSpPr>
          <p:cNvPr id="579" name="Shape 57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585" name="Shape 5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Shape 5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Implement the Gradient Descent approach to our bikeshare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the grid_search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model you evaluated last class or the simpler one from today.  Implement param_grid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3" name="Shape 593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Descent approach and answered questions</a:t>
            </a:r>
          </a:p>
        </p:txBody>
      </p:sp>
      <p:sp>
        <p:nvSpPr>
          <p:cNvPr id="594" name="Shape 594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95" name="Shape 595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596" name="Shape 59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7" name="Shape 597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Shape 6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5" name="Shape 60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6" name="Shape 606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12" name="Shape 61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4" name="Shape 62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Deliverable 1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37" name="Shape 63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650" name="Shape 6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1" name="Shape 6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2" name="Shape 65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58" name="Shape 65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60" name="Shape 66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61" name="Shape 661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667" name="Shape 66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68" name="Shape 66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69" name="Shape 66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70" name="Shape 670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71" name="Shape 671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672" name="Shape 67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goodness 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statistical significance of features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what a residual is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</Words>
  <Application>Microsoft Macintosh PowerPoint</Application>
  <PresentationFormat>Custom</PresentationFormat>
  <Paragraphs>419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Merriweather Sans</vt:lpstr>
      <vt:lpstr>Oswald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Burroughs</cp:lastModifiedBy>
  <cp:revision>1</cp:revision>
  <dcterms:modified xsi:type="dcterms:W3CDTF">2016-01-10T01:42:11Z</dcterms:modified>
</cp:coreProperties>
</file>