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656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2461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82034" y="5667321"/>
            <a:ext cx="12322766" cy="1364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Bear </a:t>
            </a: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Brown</a:t>
            </a: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University</a:t>
            </a: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lang="en-US" sz="1800" b="1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sleep_rem</a:t>
            </a:r>
            <a:r>
              <a:rPr lang="en-US" sz="18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5000" y="736600"/>
            <a:ext cx="10681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 b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9" name="Shape 3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400" name="Shape 4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3" name="Shape 40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1329</Words>
  <Application>Microsoft Macintosh PowerPoint</Application>
  <PresentationFormat>Custom</PresentationFormat>
  <Paragraphs>248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Oswald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2</cp:revision>
  <dcterms:modified xsi:type="dcterms:W3CDTF">2017-04-16T21:38:14Z</dcterms:modified>
</cp:coreProperties>
</file>