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10" r:id="rId1"/>
    <p:sldMasterId id="2147483711" r:id="rId2"/>
  </p:sldMasterIdLst>
  <p:notesMasterIdLst>
    <p:notesMasterId r:id="rId64"/>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 id="303" r:id="rId50"/>
    <p:sldId id="304" r:id="rId51"/>
    <p:sldId id="305" r:id="rId52"/>
    <p:sldId id="306" r:id="rId53"/>
    <p:sldId id="307" r:id="rId54"/>
    <p:sldId id="308" r:id="rId55"/>
    <p:sldId id="309" r:id="rId56"/>
    <p:sldId id="310" r:id="rId57"/>
    <p:sldId id="311" r:id="rId58"/>
    <p:sldId id="312" r:id="rId59"/>
    <p:sldId id="313" r:id="rId60"/>
    <p:sldId id="314" r:id="rId61"/>
    <p:sldId id="315" r:id="rId62"/>
    <p:sldId id="316" r:id="rId63"/>
  </p:sldIdLst>
  <p:sldSz cx="13004800" cy="73025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9B801F9C-7198-4CCE-99E6-5071E42B52C8}">
  <a:tblStyle styleId="{9B801F9C-7198-4CCE-99E6-5071E42B52C8}" styleName="Table_0">
    <a:wholeTbl>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95" d="100"/>
          <a:sy n="95" d="100"/>
        </p:scale>
        <p:origin x="-136" y="-232"/>
      </p:cViewPr>
      <p:guideLst>
        <p:guide orient="horz" pos="2300"/>
        <p:guide pos="4096"/>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63" Type="http://schemas.openxmlformats.org/officeDocument/2006/relationships/slide" Target="slides/slide61.xml"/><Relationship Id="rId64" Type="http://schemas.openxmlformats.org/officeDocument/2006/relationships/notesMaster" Target="notesMasters/notesMaster1.xml"/><Relationship Id="rId65" Type="http://schemas.openxmlformats.org/officeDocument/2006/relationships/printerSettings" Target="printerSettings/printerSettings1.bin"/><Relationship Id="rId66" Type="http://schemas.openxmlformats.org/officeDocument/2006/relationships/presProps" Target="presProps.xml"/><Relationship Id="rId67" Type="http://schemas.openxmlformats.org/officeDocument/2006/relationships/viewProps" Target="viewProps.xml"/><Relationship Id="rId68" Type="http://schemas.openxmlformats.org/officeDocument/2006/relationships/theme" Target="theme/theme1.xml"/><Relationship Id="rId69" Type="http://schemas.openxmlformats.org/officeDocument/2006/relationships/tableStyles" Target="tableStyles.xml"/><Relationship Id="rId50" Type="http://schemas.openxmlformats.org/officeDocument/2006/relationships/slide" Target="slides/slide48.xml"/><Relationship Id="rId51" Type="http://schemas.openxmlformats.org/officeDocument/2006/relationships/slide" Target="slides/slide49.xml"/><Relationship Id="rId52" Type="http://schemas.openxmlformats.org/officeDocument/2006/relationships/slide" Target="slides/slide50.xml"/><Relationship Id="rId53" Type="http://schemas.openxmlformats.org/officeDocument/2006/relationships/slide" Target="slides/slide51.xml"/><Relationship Id="rId54" Type="http://schemas.openxmlformats.org/officeDocument/2006/relationships/slide" Target="slides/slide52.xml"/><Relationship Id="rId55" Type="http://schemas.openxmlformats.org/officeDocument/2006/relationships/slide" Target="slides/slide53.xml"/><Relationship Id="rId56" Type="http://schemas.openxmlformats.org/officeDocument/2006/relationships/slide" Target="slides/slide54.xml"/><Relationship Id="rId57" Type="http://schemas.openxmlformats.org/officeDocument/2006/relationships/slide" Target="slides/slide55.xml"/><Relationship Id="rId58" Type="http://schemas.openxmlformats.org/officeDocument/2006/relationships/slide" Target="slides/slide56.xml"/><Relationship Id="rId59" Type="http://schemas.openxmlformats.org/officeDocument/2006/relationships/slide" Target="slides/slide57.xml"/><Relationship Id="rId40" Type="http://schemas.openxmlformats.org/officeDocument/2006/relationships/slide" Target="slides/slide38.xml"/><Relationship Id="rId41" Type="http://schemas.openxmlformats.org/officeDocument/2006/relationships/slide" Target="slides/slide39.xml"/><Relationship Id="rId42" Type="http://schemas.openxmlformats.org/officeDocument/2006/relationships/slide" Target="slides/slide40.xml"/><Relationship Id="rId43" Type="http://schemas.openxmlformats.org/officeDocument/2006/relationships/slide" Target="slides/slide41.xml"/><Relationship Id="rId44" Type="http://schemas.openxmlformats.org/officeDocument/2006/relationships/slide" Target="slides/slide42.xml"/><Relationship Id="rId45" Type="http://schemas.openxmlformats.org/officeDocument/2006/relationships/slide" Target="slides/slide43.xml"/><Relationship Id="rId46" Type="http://schemas.openxmlformats.org/officeDocument/2006/relationships/slide" Target="slides/slide44.xml"/><Relationship Id="rId47" Type="http://schemas.openxmlformats.org/officeDocument/2006/relationships/slide" Target="slides/slide45.xml"/><Relationship Id="rId48" Type="http://schemas.openxmlformats.org/officeDocument/2006/relationships/slide" Target="slides/slide46.xml"/><Relationship Id="rId49" Type="http://schemas.openxmlformats.org/officeDocument/2006/relationships/slide" Target="slides/slide47.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33" Type="http://schemas.openxmlformats.org/officeDocument/2006/relationships/slide" Target="slides/slide31.xml"/><Relationship Id="rId34" Type="http://schemas.openxmlformats.org/officeDocument/2006/relationships/slide" Target="slides/slide32.xml"/><Relationship Id="rId35" Type="http://schemas.openxmlformats.org/officeDocument/2006/relationships/slide" Target="slides/slide33.xml"/><Relationship Id="rId36" Type="http://schemas.openxmlformats.org/officeDocument/2006/relationships/slide" Target="slides/slide34.xml"/><Relationship Id="rId37" Type="http://schemas.openxmlformats.org/officeDocument/2006/relationships/slide" Target="slides/slide35.xml"/><Relationship Id="rId38" Type="http://schemas.openxmlformats.org/officeDocument/2006/relationships/slide" Target="slides/slide36.xml"/><Relationship Id="rId39" Type="http://schemas.openxmlformats.org/officeDocument/2006/relationships/slide" Target="slides/slide3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60" Type="http://schemas.openxmlformats.org/officeDocument/2006/relationships/slide" Target="slides/slide58.xml"/><Relationship Id="rId61" Type="http://schemas.openxmlformats.org/officeDocument/2006/relationships/slide" Target="slides/slide59.xml"/><Relationship Id="rId62" Type="http://schemas.openxmlformats.org/officeDocument/2006/relationships/slide" Target="slides/slide60.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4" name="Shape 4"/>
          <p:cNvSpPr txBox="1">
            <a:spLocks noGrp="1"/>
          </p:cNvSpPr>
          <p:nvPr>
            <p:ph type="body" idx="1"/>
          </p:nvPr>
        </p:nvSpPr>
        <p:spPr>
          <a:xfrm>
            <a:off x="914400" y="4343400"/>
            <a:ext cx="5029199" cy="4114800"/>
          </a:xfrm>
          <a:prstGeom prst="rect">
            <a:avLst/>
          </a:prstGeom>
          <a:noFill/>
          <a:ln>
            <a:noFill/>
          </a:ln>
        </p:spPr>
        <p:txBody>
          <a:bodyPr lIns="91425" tIns="91425" rIns="91425" bIns="91425" anchor="t" anchorCtr="0"/>
          <a:lstStyle>
            <a:lvl1pPr marL="0" marR="0" lvl="0" indent="0" algn="l" rtl="0">
              <a:spcBef>
                <a:spcPts val="0"/>
              </a:spcBef>
              <a:defRPr/>
            </a:lvl1pPr>
            <a:lvl2pPr marL="0" marR="0" lvl="1" indent="228600" algn="l" rtl="0">
              <a:spcBef>
                <a:spcPts val="0"/>
              </a:spcBef>
              <a:defRPr/>
            </a:lvl2pPr>
            <a:lvl3pPr marL="0" marR="0" lvl="2" indent="457200" algn="l" rtl="0">
              <a:spcBef>
                <a:spcPts val="0"/>
              </a:spcBef>
              <a:defRPr/>
            </a:lvl3pPr>
            <a:lvl4pPr marL="0" marR="0" lvl="3" indent="685800" algn="l" rtl="0">
              <a:spcBef>
                <a:spcPts val="0"/>
              </a:spcBef>
              <a:defRPr/>
            </a:lvl4pPr>
            <a:lvl5pPr marL="0" marR="0" lvl="4" indent="914400" algn="l" rtl="0">
              <a:spcBef>
                <a:spcPts val="0"/>
              </a:spcBef>
              <a:defRPr/>
            </a:lvl5pPr>
            <a:lvl6pPr marL="0" marR="0" lvl="5" indent="1143000" algn="l" rtl="0">
              <a:spcBef>
                <a:spcPts val="0"/>
              </a:spcBef>
              <a:defRPr/>
            </a:lvl6pPr>
            <a:lvl7pPr marL="0" marR="0" lvl="6" indent="1371600" algn="l" rtl="0">
              <a:spcBef>
                <a:spcPts val="0"/>
              </a:spcBef>
              <a:defRPr/>
            </a:lvl7pPr>
            <a:lvl8pPr marL="0" marR="0" lvl="7" indent="1600200" algn="l" rtl="0">
              <a:spcBef>
                <a:spcPts val="0"/>
              </a:spcBef>
              <a:defRPr/>
            </a:lvl8pPr>
            <a:lvl9pPr marL="0" marR="0" lvl="8" indent="1828800" algn="l" rtl="0">
              <a:spcBef>
                <a:spcPts val="0"/>
              </a:spcBef>
              <a:defRPr/>
            </a:lvl9pPr>
          </a:lstStyle>
          <a:p>
            <a:endParaRPr/>
          </a:p>
        </p:txBody>
      </p:sp>
    </p:spTree>
    <p:extLst>
      <p:ext uri="{BB962C8B-B14F-4D97-AF65-F5344CB8AC3E}">
        <p14:creationId xmlns:p14="http://schemas.microsoft.com/office/powerpoint/2010/main" val="795957792"/>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9"/>
        <p:cNvGrpSpPr/>
        <p:nvPr/>
      </p:nvGrpSpPr>
      <p:grpSpPr>
        <a:xfrm>
          <a:off x="0" y="0"/>
          <a:ext cx="0" cy="0"/>
          <a:chOff x="0" y="0"/>
          <a:chExt cx="0" cy="0"/>
        </a:xfrm>
      </p:grpSpPr>
      <p:sp>
        <p:nvSpPr>
          <p:cNvPr id="410" name="Shape 41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411" name="Shape 411"/>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200" b="0" i="0" u="none" strike="noStrike" cap="none">
                <a:latin typeface="Merriweather Sans"/>
                <a:ea typeface="Merriweather Sans"/>
                <a:cs typeface="Merriweather Sans"/>
                <a:sym typeface="Merriweather Sans"/>
              </a:rPr>
              <a:t>- note that this methodology is probably the most standardized but is falling out of fashion, especially with smaller companies</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8"/>
        <p:cNvGrpSpPr/>
        <p:nvPr/>
      </p:nvGrpSpPr>
      <p:grpSpPr>
        <a:xfrm>
          <a:off x="0" y="0"/>
          <a:ext cx="0" cy="0"/>
          <a:chOff x="0" y="0"/>
          <a:chExt cx="0" cy="0"/>
        </a:xfrm>
      </p:grpSpPr>
      <p:sp>
        <p:nvSpPr>
          <p:cNvPr id="469" name="Shape 46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470" name="Shape 470"/>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4"/>
        <p:cNvGrpSpPr/>
        <p:nvPr/>
      </p:nvGrpSpPr>
      <p:grpSpPr>
        <a:xfrm>
          <a:off x="0" y="0"/>
          <a:ext cx="0" cy="0"/>
          <a:chOff x="0" y="0"/>
          <a:chExt cx="0" cy="0"/>
        </a:xfrm>
      </p:grpSpPr>
      <p:sp>
        <p:nvSpPr>
          <p:cNvPr id="475" name="Shape 475"/>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rtl="0">
              <a:spcBef>
                <a:spcPts val="0"/>
              </a:spcBef>
              <a:buNone/>
            </a:pPr>
            <a:endParaRPr/>
          </a:p>
        </p:txBody>
      </p:sp>
      <p:sp>
        <p:nvSpPr>
          <p:cNvPr id="476" name="Shape 47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0"/>
        <p:cNvGrpSpPr/>
        <p:nvPr/>
      </p:nvGrpSpPr>
      <p:grpSpPr>
        <a:xfrm>
          <a:off x="0" y="0"/>
          <a:ext cx="0" cy="0"/>
          <a:chOff x="0" y="0"/>
          <a:chExt cx="0" cy="0"/>
        </a:xfrm>
      </p:grpSpPr>
      <p:sp>
        <p:nvSpPr>
          <p:cNvPr id="481" name="Shape 48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482" name="Shape 482"/>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200" b="0" i="0" u="none" strike="noStrike" cap="none">
                <a:latin typeface="Merriweather Sans"/>
                <a:ea typeface="Merriweather Sans"/>
                <a:cs typeface="Merriweather Sans"/>
                <a:sym typeface="Merriweather Sans"/>
              </a:rPr>
              <a:t>- note that this methodology is probably the most standardized but is falling out of fashion, especially with smaller companies</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6"/>
        <p:cNvGrpSpPr/>
        <p:nvPr/>
      </p:nvGrpSpPr>
      <p:grpSpPr>
        <a:xfrm>
          <a:off x="0" y="0"/>
          <a:ext cx="0" cy="0"/>
          <a:chOff x="0" y="0"/>
          <a:chExt cx="0" cy="0"/>
        </a:xfrm>
      </p:grpSpPr>
      <p:sp>
        <p:nvSpPr>
          <p:cNvPr id="487" name="Shape 48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488" name="Shape 488"/>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200" b="0" i="0" u="none" strike="noStrike" cap="none">
                <a:latin typeface="Merriweather Sans"/>
                <a:ea typeface="Merriweather Sans"/>
                <a:cs typeface="Merriweather Sans"/>
                <a:sym typeface="Merriweather Sans"/>
              </a:rPr>
              <a:t>- note that this methodology is probably the most standardized but is falling out of fashion, especially with smaller companies</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3"/>
        <p:cNvGrpSpPr/>
        <p:nvPr/>
      </p:nvGrpSpPr>
      <p:grpSpPr>
        <a:xfrm>
          <a:off x="0" y="0"/>
          <a:ext cx="0" cy="0"/>
          <a:chOff x="0" y="0"/>
          <a:chExt cx="0" cy="0"/>
        </a:xfrm>
      </p:grpSpPr>
      <p:sp>
        <p:nvSpPr>
          <p:cNvPr id="494" name="Shape 49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495" name="Shape 495"/>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200" b="0" i="0" u="none" strike="noStrike" cap="none">
                <a:latin typeface="Merriweather Sans"/>
                <a:ea typeface="Merriweather Sans"/>
                <a:cs typeface="Merriweather Sans"/>
                <a:sym typeface="Merriweather Sans"/>
              </a:rPr>
              <a:t>- note that this methodology is probably the most standardized but is falling out of fashion, especially with smaller companies</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9"/>
        <p:cNvGrpSpPr/>
        <p:nvPr/>
      </p:nvGrpSpPr>
      <p:grpSpPr>
        <a:xfrm>
          <a:off x="0" y="0"/>
          <a:ext cx="0" cy="0"/>
          <a:chOff x="0" y="0"/>
          <a:chExt cx="0" cy="0"/>
        </a:xfrm>
      </p:grpSpPr>
      <p:sp>
        <p:nvSpPr>
          <p:cNvPr id="500" name="Shape 5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501" name="Shape 501"/>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200" b="0" i="0" u="none" strike="noStrike" cap="none">
                <a:latin typeface="Merriweather Sans"/>
                <a:ea typeface="Merriweather Sans"/>
                <a:cs typeface="Merriweather Sans"/>
                <a:sym typeface="Merriweather Sans"/>
              </a:rPr>
              <a:t>- note that this methodology is probably the most standardized but is falling out of fashion, especially with smaller companies</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5"/>
        <p:cNvGrpSpPr/>
        <p:nvPr/>
      </p:nvGrpSpPr>
      <p:grpSpPr>
        <a:xfrm>
          <a:off x="0" y="0"/>
          <a:ext cx="0" cy="0"/>
          <a:chOff x="0" y="0"/>
          <a:chExt cx="0" cy="0"/>
        </a:xfrm>
      </p:grpSpPr>
      <p:sp>
        <p:nvSpPr>
          <p:cNvPr id="506" name="Shape 50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507" name="Shape 507"/>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200" b="0" i="0" u="none" strike="noStrike" cap="none">
                <a:latin typeface="Merriweather Sans"/>
                <a:ea typeface="Merriweather Sans"/>
                <a:cs typeface="Merriweather Sans"/>
                <a:sym typeface="Merriweather Sans"/>
              </a:rPr>
              <a:t>- note that this methodology is probably the most standardized but is falling out of fashion, especially with smaller companies</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1"/>
        <p:cNvGrpSpPr/>
        <p:nvPr/>
      </p:nvGrpSpPr>
      <p:grpSpPr>
        <a:xfrm>
          <a:off x="0" y="0"/>
          <a:ext cx="0" cy="0"/>
          <a:chOff x="0" y="0"/>
          <a:chExt cx="0" cy="0"/>
        </a:xfrm>
      </p:grpSpPr>
      <p:sp>
        <p:nvSpPr>
          <p:cNvPr id="512" name="Shape 51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13" name="Shape 513"/>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3"/>
        <p:cNvGrpSpPr/>
        <p:nvPr/>
      </p:nvGrpSpPr>
      <p:grpSpPr>
        <a:xfrm>
          <a:off x="0" y="0"/>
          <a:ext cx="0" cy="0"/>
          <a:chOff x="0" y="0"/>
          <a:chExt cx="0" cy="0"/>
        </a:xfrm>
      </p:grpSpPr>
      <p:sp>
        <p:nvSpPr>
          <p:cNvPr id="524" name="Shape 52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525" name="Shape 525"/>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200" b="0" i="0" u="none" strike="noStrike" cap="none">
                <a:latin typeface="Merriweather Sans"/>
                <a:ea typeface="Merriweather Sans"/>
                <a:cs typeface="Merriweather Sans"/>
                <a:sym typeface="Merriweather Sans"/>
              </a:rPr>
              <a:t>- note that this methodology is probably the most standardized but is falling out of fashion, especially with smaller companies</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0"/>
        <p:cNvGrpSpPr/>
        <p:nvPr/>
      </p:nvGrpSpPr>
      <p:grpSpPr>
        <a:xfrm>
          <a:off x="0" y="0"/>
          <a:ext cx="0" cy="0"/>
          <a:chOff x="0" y="0"/>
          <a:chExt cx="0" cy="0"/>
        </a:xfrm>
      </p:grpSpPr>
      <p:sp>
        <p:nvSpPr>
          <p:cNvPr id="531" name="Shape 53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532" name="Shape 532"/>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200" b="0" i="0" u="none" strike="noStrike" cap="none">
                <a:latin typeface="Merriweather Sans"/>
                <a:ea typeface="Merriweather Sans"/>
                <a:cs typeface="Merriweather Sans"/>
                <a:sym typeface="Merriweather Sans"/>
              </a:rPr>
              <a:t>- note that this methodology is probably the most standardized but is falling out of fashion, especially with smaller companies</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6"/>
        <p:cNvGrpSpPr/>
        <p:nvPr/>
      </p:nvGrpSpPr>
      <p:grpSpPr>
        <a:xfrm>
          <a:off x="0" y="0"/>
          <a:ext cx="0" cy="0"/>
          <a:chOff x="0" y="0"/>
          <a:chExt cx="0" cy="0"/>
        </a:xfrm>
      </p:grpSpPr>
      <p:sp>
        <p:nvSpPr>
          <p:cNvPr id="417" name="Shape 41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418" name="Shape 418"/>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200" b="0" i="0" u="none" strike="noStrike" cap="none">
                <a:latin typeface="Merriweather Sans"/>
                <a:ea typeface="Merriweather Sans"/>
                <a:cs typeface="Merriweather Sans"/>
                <a:sym typeface="Merriweather Sans"/>
              </a:rPr>
              <a:t>- note that this methodology is probably the most standardized but is falling out of fashion, especially with smaller companies</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6"/>
        <p:cNvGrpSpPr/>
        <p:nvPr/>
      </p:nvGrpSpPr>
      <p:grpSpPr>
        <a:xfrm>
          <a:off x="0" y="0"/>
          <a:ext cx="0" cy="0"/>
          <a:chOff x="0" y="0"/>
          <a:chExt cx="0" cy="0"/>
        </a:xfrm>
      </p:grpSpPr>
      <p:sp>
        <p:nvSpPr>
          <p:cNvPr id="537" name="Shape 53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538" name="Shape 538"/>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200" b="0" i="0" u="none" strike="noStrike" cap="none">
                <a:latin typeface="Merriweather Sans"/>
                <a:ea typeface="Merriweather Sans"/>
                <a:cs typeface="Merriweather Sans"/>
                <a:sym typeface="Merriweather Sans"/>
              </a:rPr>
              <a:t>- note that this methodology is probably the most standardized but is falling out of fashion, especially with smaller companies</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2"/>
        <p:cNvGrpSpPr/>
        <p:nvPr/>
      </p:nvGrpSpPr>
      <p:grpSpPr>
        <a:xfrm>
          <a:off x="0" y="0"/>
          <a:ext cx="0" cy="0"/>
          <a:chOff x="0" y="0"/>
          <a:chExt cx="0" cy="0"/>
        </a:xfrm>
      </p:grpSpPr>
      <p:sp>
        <p:nvSpPr>
          <p:cNvPr id="543" name="Shape 54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44" name="Shape 544"/>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4"/>
        <p:cNvGrpSpPr/>
        <p:nvPr/>
      </p:nvGrpSpPr>
      <p:grpSpPr>
        <a:xfrm>
          <a:off x="0" y="0"/>
          <a:ext cx="0" cy="0"/>
          <a:chOff x="0" y="0"/>
          <a:chExt cx="0" cy="0"/>
        </a:xfrm>
      </p:grpSpPr>
      <p:sp>
        <p:nvSpPr>
          <p:cNvPr id="555" name="Shape 555"/>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rtl="0">
              <a:spcBef>
                <a:spcPts val="0"/>
              </a:spcBef>
              <a:buNone/>
            </a:pPr>
            <a:endParaRPr/>
          </a:p>
        </p:txBody>
      </p:sp>
      <p:sp>
        <p:nvSpPr>
          <p:cNvPr id="556" name="Shape 55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0"/>
        <p:cNvGrpSpPr/>
        <p:nvPr/>
      </p:nvGrpSpPr>
      <p:grpSpPr>
        <a:xfrm>
          <a:off x="0" y="0"/>
          <a:ext cx="0" cy="0"/>
          <a:chOff x="0" y="0"/>
          <a:chExt cx="0" cy="0"/>
        </a:xfrm>
      </p:grpSpPr>
      <p:sp>
        <p:nvSpPr>
          <p:cNvPr id="561" name="Shape 56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562" name="Shape 562"/>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200" b="0" i="0" u="none" strike="noStrike" cap="none">
                <a:latin typeface="Merriweather Sans"/>
                <a:ea typeface="Merriweather Sans"/>
                <a:cs typeface="Merriweather Sans"/>
                <a:sym typeface="Merriweather Sans"/>
              </a:rPr>
              <a:t>- note that this methodology is probably the most standardized but is falling out of fashion, especially with smaller companies</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6"/>
        <p:cNvGrpSpPr/>
        <p:nvPr/>
      </p:nvGrpSpPr>
      <p:grpSpPr>
        <a:xfrm>
          <a:off x="0" y="0"/>
          <a:ext cx="0" cy="0"/>
          <a:chOff x="0" y="0"/>
          <a:chExt cx="0" cy="0"/>
        </a:xfrm>
      </p:grpSpPr>
      <p:sp>
        <p:nvSpPr>
          <p:cNvPr id="567" name="Shape 56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568" name="Shape 568"/>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200" b="0" i="0" u="none" strike="noStrike" cap="none">
                <a:latin typeface="Merriweather Sans"/>
                <a:ea typeface="Merriweather Sans"/>
                <a:cs typeface="Merriweather Sans"/>
                <a:sym typeface="Merriweather Sans"/>
              </a:rPr>
              <a:t>- note that this methodology is probably the most standardized but is falling out of fashion, especially with smaller companies</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2"/>
        <p:cNvGrpSpPr/>
        <p:nvPr/>
      </p:nvGrpSpPr>
      <p:grpSpPr>
        <a:xfrm>
          <a:off x="0" y="0"/>
          <a:ext cx="0" cy="0"/>
          <a:chOff x="0" y="0"/>
          <a:chExt cx="0" cy="0"/>
        </a:xfrm>
      </p:grpSpPr>
      <p:sp>
        <p:nvSpPr>
          <p:cNvPr id="573" name="Shape 57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574" name="Shape 574"/>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200" b="0" i="0" u="none" strike="noStrike" cap="none">
                <a:latin typeface="Merriweather Sans"/>
                <a:ea typeface="Merriweather Sans"/>
                <a:cs typeface="Merriweather Sans"/>
                <a:sym typeface="Merriweather Sans"/>
              </a:rPr>
              <a:t>- note that this methodology is probably the most standardized but is falling out of fashion, especially with smaller companies</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9"/>
        <p:cNvGrpSpPr/>
        <p:nvPr/>
      </p:nvGrpSpPr>
      <p:grpSpPr>
        <a:xfrm>
          <a:off x="0" y="0"/>
          <a:ext cx="0" cy="0"/>
          <a:chOff x="0" y="0"/>
          <a:chExt cx="0" cy="0"/>
        </a:xfrm>
      </p:grpSpPr>
      <p:sp>
        <p:nvSpPr>
          <p:cNvPr id="580" name="Shape 58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581" name="Shape 581"/>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200" b="0" i="0" u="none" strike="noStrike" cap="none">
                <a:latin typeface="Merriweather Sans"/>
                <a:ea typeface="Merriweather Sans"/>
                <a:cs typeface="Merriweather Sans"/>
                <a:sym typeface="Merriweather Sans"/>
              </a:rPr>
              <a:t>- note that this methodology is probably the most standardized but is falling out of fashion, especially with smaller companies</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5"/>
        <p:cNvGrpSpPr/>
        <p:nvPr/>
      </p:nvGrpSpPr>
      <p:grpSpPr>
        <a:xfrm>
          <a:off x="0" y="0"/>
          <a:ext cx="0" cy="0"/>
          <a:chOff x="0" y="0"/>
          <a:chExt cx="0" cy="0"/>
        </a:xfrm>
      </p:grpSpPr>
      <p:sp>
        <p:nvSpPr>
          <p:cNvPr id="586" name="Shape 58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587" name="Shape 587"/>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200" b="0" i="0" u="none" strike="noStrike" cap="none">
                <a:latin typeface="Merriweather Sans"/>
                <a:ea typeface="Merriweather Sans"/>
                <a:cs typeface="Merriweather Sans"/>
                <a:sym typeface="Merriweather Sans"/>
              </a:rPr>
              <a:t>- note that this methodology is probably the most standardized but is falling out of fashion, especially with smaller companies</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1"/>
        <p:cNvGrpSpPr/>
        <p:nvPr/>
      </p:nvGrpSpPr>
      <p:grpSpPr>
        <a:xfrm>
          <a:off x="0" y="0"/>
          <a:ext cx="0" cy="0"/>
          <a:chOff x="0" y="0"/>
          <a:chExt cx="0" cy="0"/>
        </a:xfrm>
      </p:grpSpPr>
      <p:sp>
        <p:nvSpPr>
          <p:cNvPr id="592" name="Shape 59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593" name="Shape 593"/>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200" b="0" i="0" u="none" strike="noStrike" cap="none">
                <a:latin typeface="Merriweather Sans"/>
                <a:ea typeface="Merriweather Sans"/>
                <a:cs typeface="Merriweather Sans"/>
                <a:sym typeface="Merriweather Sans"/>
              </a:rPr>
              <a:t>- note that this methodology is probably the most standardized but is falling out of fashion, especially with smaller companies</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7"/>
        <p:cNvGrpSpPr/>
        <p:nvPr/>
      </p:nvGrpSpPr>
      <p:grpSpPr>
        <a:xfrm>
          <a:off x="0" y="0"/>
          <a:ext cx="0" cy="0"/>
          <a:chOff x="0" y="0"/>
          <a:chExt cx="0" cy="0"/>
        </a:xfrm>
      </p:grpSpPr>
      <p:sp>
        <p:nvSpPr>
          <p:cNvPr id="598" name="Shape 59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599" name="Shape 599"/>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200" b="0" i="0" u="none" strike="noStrike" cap="none">
                <a:latin typeface="Merriweather Sans"/>
                <a:ea typeface="Merriweather Sans"/>
                <a:cs typeface="Merriweather Sans"/>
                <a:sym typeface="Merriweather Sans"/>
              </a:rPr>
              <a:t>- note that this methodology is probably the most standardized but is falling out of fashion, especially with smaller companies</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3"/>
        <p:cNvGrpSpPr/>
        <p:nvPr/>
      </p:nvGrpSpPr>
      <p:grpSpPr>
        <a:xfrm>
          <a:off x="0" y="0"/>
          <a:ext cx="0" cy="0"/>
          <a:chOff x="0" y="0"/>
          <a:chExt cx="0" cy="0"/>
        </a:xfrm>
      </p:grpSpPr>
      <p:sp>
        <p:nvSpPr>
          <p:cNvPr id="424" name="Shape 42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425" name="Shape 425"/>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200" b="0" i="0" u="none" strike="noStrike" cap="none">
                <a:latin typeface="Merriweather Sans"/>
                <a:ea typeface="Merriweather Sans"/>
                <a:cs typeface="Merriweather Sans"/>
                <a:sym typeface="Merriweather Sans"/>
              </a:rPr>
              <a:t>- note that this methodology is probably the most standardized but is falling out of fashion, especially with smaller companies</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3"/>
        <p:cNvGrpSpPr/>
        <p:nvPr/>
      </p:nvGrpSpPr>
      <p:grpSpPr>
        <a:xfrm>
          <a:off x="0" y="0"/>
          <a:ext cx="0" cy="0"/>
          <a:chOff x="0" y="0"/>
          <a:chExt cx="0" cy="0"/>
        </a:xfrm>
      </p:grpSpPr>
      <p:sp>
        <p:nvSpPr>
          <p:cNvPr id="604" name="Shape 60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05" name="Shape 605"/>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5"/>
        <p:cNvGrpSpPr/>
        <p:nvPr/>
      </p:nvGrpSpPr>
      <p:grpSpPr>
        <a:xfrm>
          <a:off x="0" y="0"/>
          <a:ext cx="0" cy="0"/>
          <a:chOff x="0" y="0"/>
          <a:chExt cx="0" cy="0"/>
        </a:xfrm>
      </p:grpSpPr>
      <p:sp>
        <p:nvSpPr>
          <p:cNvPr id="616" name="Shape 61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617" name="Shape 617"/>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200" b="0" i="0" u="none" strike="noStrike" cap="none">
                <a:latin typeface="Merriweather Sans"/>
                <a:ea typeface="Merriweather Sans"/>
                <a:cs typeface="Merriweather Sans"/>
                <a:sym typeface="Merriweather Sans"/>
              </a:rPr>
              <a:t>- note that this methodology is probably the most standardized but is falling out of fashion, especially with smaller companies</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1"/>
        <p:cNvGrpSpPr/>
        <p:nvPr/>
      </p:nvGrpSpPr>
      <p:grpSpPr>
        <a:xfrm>
          <a:off x="0" y="0"/>
          <a:ext cx="0" cy="0"/>
          <a:chOff x="0" y="0"/>
          <a:chExt cx="0" cy="0"/>
        </a:xfrm>
      </p:grpSpPr>
      <p:sp>
        <p:nvSpPr>
          <p:cNvPr id="622" name="Shape 622"/>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rtl="0">
              <a:spcBef>
                <a:spcPts val="0"/>
              </a:spcBef>
              <a:buNone/>
            </a:pPr>
            <a:endParaRPr/>
          </a:p>
        </p:txBody>
      </p:sp>
      <p:sp>
        <p:nvSpPr>
          <p:cNvPr id="623" name="Shape 62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7"/>
        <p:cNvGrpSpPr/>
        <p:nvPr/>
      </p:nvGrpSpPr>
      <p:grpSpPr>
        <a:xfrm>
          <a:off x="0" y="0"/>
          <a:ext cx="0" cy="0"/>
          <a:chOff x="0" y="0"/>
          <a:chExt cx="0" cy="0"/>
        </a:xfrm>
      </p:grpSpPr>
      <p:sp>
        <p:nvSpPr>
          <p:cNvPr id="628" name="Shape 62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629" name="Shape 629"/>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200" b="0" i="0" u="none" strike="noStrike" cap="none">
                <a:latin typeface="Merriweather Sans"/>
                <a:ea typeface="Merriweather Sans"/>
                <a:cs typeface="Merriweather Sans"/>
                <a:sym typeface="Merriweather Sans"/>
              </a:rPr>
              <a:t>- note that this methodology is probably the most standardized but is falling out of fashion, especially with smaller companies</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3"/>
        <p:cNvGrpSpPr/>
        <p:nvPr/>
      </p:nvGrpSpPr>
      <p:grpSpPr>
        <a:xfrm>
          <a:off x="0" y="0"/>
          <a:ext cx="0" cy="0"/>
          <a:chOff x="0" y="0"/>
          <a:chExt cx="0" cy="0"/>
        </a:xfrm>
      </p:grpSpPr>
      <p:sp>
        <p:nvSpPr>
          <p:cNvPr id="634" name="Shape 63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635" name="Shape 635"/>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200" b="0" i="0" u="none" strike="noStrike" cap="none">
                <a:latin typeface="Merriweather Sans"/>
                <a:ea typeface="Merriweather Sans"/>
                <a:cs typeface="Merriweather Sans"/>
                <a:sym typeface="Merriweather Sans"/>
              </a:rPr>
              <a:t>- note that this methodology is probably the most standardized but is falling out of fashion, especially with smaller companies</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9"/>
        <p:cNvGrpSpPr/>
        <p:nvPr/>
      </p:nvGrpSpPr>
      <p:grpSpPr>
        <a:xfrm>
          <a:off x="0" y="0"/>
          <a:ext cx="0" cy="0"/>
          <a:chOff x="0" y="0"/>
          <a:chExt cx="0" cy="0"/>
        </a:xfrm>
      </p:grpSpPr>
      <p:sp>
        <p:nvSpPr>
          <p:cNvPr id="640" name="Shape 64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641" name="Shape 641"/>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200" b="0" i="0" u="none" strike="noStrike" cap="none">
                <a:latin typeface="Merriweather Sans"/>
                <a:ea typeface="Merriweather Sans"/>
                <a:cs typeface="Merriweather Sans"/>
                <a:sym typeface="Merriweather Sans"/>
              </a:rPr>
              <a:t>- note that this methodology is probably the most standardized but is falling out of fashion, especially with smaller companies</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7"/>
        <p:cNvGrpSpPr/>
        <p:nvPr/>
      </p:nvGrpSpPr>
      <p:grpSpPr>
        <a:xfrm>
          <a:off x="0" y="0"/>
          <a:ext cx="0" cy="0"/>
          <a:chOff x="0" y="0"/>
          <a:chExt cx="0" cy="0"/>
        </a:xfrm>
      </p:grpSpPr>
      <p:sp>
        <p:nvSpPr>
          <p:cNvPr id="648" name="Shape 64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49" name="Shape 649"/>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9"/>
        <p:cNvGrpSpPr/>
        <p:nvPr/>
      </p:nvGrpSpPr>
      <p:grpSpPr>
        <a:xfrm>
          <a:off x="0" y="0"/>
          <a:ext cx="0" cy="0"/>
          <a:chOff x="0" y="0"/>
          <a:chExt cx="0" cy="0"/>
        </a:xfrm>
      </p:grpSpPr>
      <p:sp>
        <p:nvSpPr>
          <p:cNvPr id="660" name="Shape 66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61" name="Shape 661"/>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1"/>
        <p:cNvGrpSpPr/>
        <p:nvPr/>
      </p:nvGrpSpPr>
      <p:grpSpPr>
        <a:xfrm>
          <a:off x="0" y="0"/>
          <a:ext cx="0" cy="0"/>
          <a:chOff x="0" y="0"/>
          <a:chExt cx="0" cy="0"/>
        </a:xfrm>
      </p:grpSpPr>
      <p:sp>
        <p:nvSpPr>
          <p:cNvPr id="672" name="Shape 672"/>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rtl="0">
              <a:spcBef>
                <a:spcPts val="0"/>
              </a:spcBef>
              <a:buNone/>
            </a:pPr>
            <a:endParaRPr/>
          </a:p>
        </p:txBody>
      </p:sp>
      <p:sp>
        <p:nvSpPr>
          <p:cNvPr id="673" name="Shape 67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7"/>
        <p:cNvGrpSpPr/>
        <p:nvPr/>
      </p:nvGrpSpPr>
      <p:grpSpPr>
        <a:xfrm>
          <a:off x="0" y="0"/>
          <a:ext cx="0" cy="0"/>
          <a:chOff x="0" y="0"/>
          <a:chExt cx="0" cy="0"/>
        </a:xfrm>
      </p:grpSpPr>
      <p:sp>
        <p:nvSpPr>
          <p:cNvPr id="678" name="Shape 67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679" name="Shape 679"/>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200" b="0" i="0" u="none" strike="noStrike" cap="none">
                <a:latin typeface="Merriweather Sans"/>
                <a:ea typeface="Merriweather Sans"/>
                <a:cs typeface="Merriweather Sans"/>
                <a:sym typeface="Merriweather Sans"/>
              </a:rPr>
              <a:t>- note that this methodology is probably the most standardized but is falling out of fashion, especially with smaller companies</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0"/>
        <p:cNvGrpSpPr/>
        <p:nvPr/>
      </p:nvGrpSpPr>
      <p:grpSpPr>
        <a:xfrm>
          <a:off x="0" y="0"/>
          <a:ext cx="0" cy="0"/>
          <a:chOff x="0" y="0"/>
          <a:chExt cx="0" cy="0"/>
        </a:xfrm>
      </p:grpSpPr>
      <p:sp>
        <p:nvSpPr>
          <p:cNvPr id="431" name="Shape 431"/>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a:spcBef>
                <a:spcPts val="0"/>
              </a:spcBef>
              <a:buNone/>
            </a:pPr>
            <a:endParaRPr/>
          </a:p>
        </p:txBody>
      </p:sp>
      <p:sp>
        <p:nvSpPr>
          <p:cNvPr id="432" name="Shape 432"/>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3"/>
        <p:cNvGrpSpPr/>
        <p:nvPr/>
      </p:nvGrpSpPr>
      <p:grpSpPr>
        <a:xfrm>
          <a:off x="0" y="0"/>
          <a:ext cx="0" cy="0"/>
          <a:chOff x="0" y="0"/>
          <a:chExt cx="0" cy="0"/>
        </a:xfrm>
      </p:grpSpPr>
      <p:sp>
        <p:nvSpPr>
          <p:cNvPr id="684" name="Shape 68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685" name="Shape 685"/>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200" b="0" i="0" u="none" strike="noStrike" cap="none">
                <a:latin typeface="Merriweather Sans"/>
                <a:ea typeface="Merriweather Sans"/>
                <a:cs typeface="Merriweather Sans"/>
                <a:sym typeface="Merriweather Sans"/>
              </a:rPr>
              <a:t>- note that this methodology is probably the most standardized but is falling out of fashion, especially with smaller companies</a:t>
            </a: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9"/>
        <p:cNvGrpSpPr/>
        <p:nvPr/>
      </p:nvGrpSpPr>
      <p:grpSpPr>
        <a:xfrm>
          <a:off x="0" y="0"/>
          <a:ext cx="0" cy="0"/>
          <a:chOff x="0" y="0"/>
          <a:chExt cx="0" cy="0"/>
        </a:xfrm>
      </p:grpSpPr>
      <p:sp>
        <p:nvSpPr>
          <p:cNvPr id="690" name="Shape 69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691" name="Shape 691"/>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200" b="0" i="0" u="none" strike="noStrike" cap="none">
                <a:latin typeface="Merriweather Sans"/>
                <a:ea typeface="Merriweather Sans"/>
                <a:cs typeface="Merriweather Sans"/>
                <a:sym typeface="Merriweather Sans"/>
              </a:rPr>
              <a:t>- note that this methodology is probably the most standardized but is falling out of fashion, especially with smaller companies</a:t>
            </a: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Shape 69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697" name="Shape 697"/>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200" b="0" i="0" u="none" strike="noStrike" cap="none">
                <a:latin typeface="Merriweather Sans"/>
                <a:ea typeface="Merriweather Sans"/>
                <a:cs typeface="Merriweather Sans"/>
                <a:sym typeface="Merriweather Sans"/>
              </a:rPr>
              <a:t>- note that this methodology is probably the most standardized but is falling out of fashion, especially with smaller companies</a:t>
            </a: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1"/>
        <p:cNvGrpSpPr/>
        <p:nvPr/>
      </p:nvGrpSpPr>
      <p:grpSpPr>
        <a:xfrm>
          <a:off x="0" y="0"/>
          <a:ext cx="0" cy="0"/>
          <a:chOff x="0" y="0"/>
          <a:chExt cx="0" cy="0"/>
        </a:xfrm>
      </p:grpSpPr>
      <p:sp>
        <p:nvSpPr>
          <p:cNvPr id="702" name="Shape 70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703" name="Shape 703"/>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200" b="0" i="0" u="none" strike="noStrike" cap="none">
                <a:latin typeface="Merriweather Sans"/>
                <a:ea typeface="Merriweather Sans"/>
                <a:cs typeface="Merriweather Sans"/>
                <a:sym typeface="Merriweather Sans"/>
              </a:rPr>
              <a:t>- note that this methodology is probably the most standardized but is falling out of fashion, especially with smaller companies</a:t>
            </a: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7"/>
        <p:cNvGrpSpPr/>
        <p:nvPr/>
      </p:nvGrpSpPr>
      <p:grpSpPr>
        <a:xfrm>
          <a:off x="0" y="0"/>
          <a:ext cx="0" cy="0"/>
          <a:chOff x="0" y="0"/>
          <a:chExt cx="0" cy="0"/>
        </a:xfrm>
      </p:grpSpPr>
      <p:sp>
        <p:nvSpPr>
          <p:cNvPr id="708" name="Shape 70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709" name="Shape 709"/>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200" b="0" i="0" u="none" strike="noStrike" cap="none">
                <a:latin typeface="Merriweather Sans"/>
                <a:ea typeface="Merriweather Sans"/>
                <a:cs typeface="Merriweather Sans"/>
                <a:sym typeface="Merriweather Sans"/>
              </a:rPr>
              <a:t>- note that this methodology is probably the most standardized but is falling out of fashion, especially with smaller companies</a:t>
            </a: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3"/>
        <p:cNvGrpSpPr/>
        <p:nvPr/>
      </p:nvGrpSpPr>
      <p:grpSpPr>
        <a:xfrm>
          <a:off x="0" y="0"/>
          <a:ext cx="0" cy="0"/>
          <a:chOff x="0" y="0"/>
          <a:chExt cx="0" cy="0"/>
        </a:xfrm>
      </p:grpSpPr>
      <p:sp>
        <p:nvSpPr>
          <p:cNvPr id="714" name="Shape 71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715" name="Shape 715"/>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200" b="0" i="0" u="none" strike="noStrike" cap="none">
                <a:latin typeface="Merriweather Sans"/>
                <a:ea typeface="Merriweather Sans"/>
                <a:cs typeface="Merriweather Sans"/>
                <a:sym typeface="Merriweather Sans"/>
              </a:rPr>
              <a:t>- note that this methodology is probably the most standardized but is falling out of fashion, especially with smaller companies</a:t>
            </a: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9"/>
        <p:cNvGrpSpPr/>
        <p:nvPr/>
      </p:nvGrpSpPr>
      <p:grpSpPr>
        <a:xfrm>
          <a:off x="0" y="0"/>
          <a:ext cx="0" cy="0"/>
          <a:chOff x="0" y="0"/>
          <a:chExt cx="0" cy="0"/>
        </a:xfrm>
      </p:grpSpPr>
      <p:sp>
        <p:nvSpPr>
          <p:cNvPr id="720" name="Shape 72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721" name="Shape 721"/>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200" b="0" i="0" u="none" strike="noStrike" cap="none">
                <a:latin typeface="Merriweather Sans"/>
                <a:ea typeface="Merriweather Sans"/>
                <a:cs typeface="Merriweather Sans"/>
                <a:sym typeface="Merriweather Sans"/>
              </a:rPr>
              <a:t>- note that this methodology is probably the most standardized but is falling out of fashion, especially with smaller companies</a:t>
            </a: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5"/>
        <p:cNvGrpSpPr/>
        <p:nvPr/>
      </p:nvGrpSpPr>
      <p:grpSpPr>
        <a:xfrm>
          <a:off x="0" y="0"/>
          <a:ext cx="0" cy="0"/>
          <a:chOff x="0" y="0"/>
          <a:chExt cx="0" cy="0"/>
        </a:xfrm>
      </p:grpSpPr>
      <p:sp>
        <p:nvSpPr>
          <p:cNvPr id="726" name="Shape 72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727" name="Shape 727"/>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200" b="0" i="0" u="none" strike="noStrike" cap="none">
                <a:latin typeface="Merriweather Sans"/>
                <a:ea typeface="Merriweather Sans"/>
                <a:cs typeface="Merriweather Sans"/>
                <a:sym typeface="Merriweather Sans"/>
              </a:rPr>
              <a:t>- note that this methodology is probably the most standardized but is falling out of fashion, especially with smaller companies</a:t>
            </a: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1"/>
        <p:cNvGrpSpPr/>
        <p:nvPr/>
      </p:nvGrpSpPr>
      <p:grpSpPr>
        <a:xfrm>
          <a:off x="0" y="0"/>
          <a:ext cx="0" cy="0"/>
          <a:chOff x="0" y="0"/>
          <a:chExt cx="0" cy="0"/>
        </a:xfrm>
      </p:grpSpPr>
      <p:sp>
        <p:nvSpPr>
          <p:cNvPr id="732" name="Shape 73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733" name="Shape 733"/>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200" b="0" i="0" u="none" strike="noStrike" cap="none">
                <a:latin typeface="Merriweather Sans"/>
                <a:ea typeface="Merriweather Sans"/>
                <a:cs typeface="Merriweather Sans"/>
                <a:sym typeface="Merriweather Sans"/>
              </a:rPr>
              <a:t>- note that this methodology is probably the most standardized but is falling out of fashion, especially with smaller companies</a:t>
            </a: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7"/>
        <p:cNvGrpSpPr/>
        <p:nvPr/>
      </p:nvGrpSpPr>
      <p:grpSpPr>
        <a:xfrm>
          <a:off x="0" y="0"/>
          <a:ext cx="0" cy="0"/>
          <a:chOff x="0" y="0"/>
          <a:chExt cx="0" cy="0"/>
        </a:xfrm>
      </p:grpSpPr>
      <p:sp>
        <p:nvSpPr>
          <p:cNvPr id="738" name="Shape 73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739" name="Shape 739"/>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200" b="0" i="0" u="none" strike="noStrike" cap="none">
                <a:latin typeface="Merriweather Sans"/>
                <a:ea typeface="Merriweather Sans"/>
                <a:cs typeface="Merriweather Sans"/>
                <a:sym typeface="Merriweather Sans"/>
              </a:rPr>
              <a:t>- note that this methodology is probably the most standardized but is falling out of fashion, especially with smaller companies</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6"/>
        <p:cNvGrpSpPr/>
        <p:nvPr/>
      </p:nvGrpSpPr>
      <p:grpSpPr>
        <a:xfrm>
          <a:off x="0" y="0"/>
          <a:ext cx="0" cy="0"/>
          <a:chOff x="0" y="0"/>
          <a:chExt cx="0" cy="0"/>
        </a:xfrm>
      </p:grpSpPr>
      <p:sp>
        <p:nvSpPr>
          <p:cNvPr id="437" name="Shape 437"/>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438" name="Shape 438"/>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200" b="0" i="0" u="none" strike="noStrike" cap="none">
                <a:latin typeface="Merriweather Sans"/>
                <a:ea typeface="Merriweather Sans"/>
                <a:cs typeface="Merriweather Sans"/>
                <a:sym typeface="Merriweather Sans"/>
              </a:rPr>
              <a:t>- note that this methodology is probably the most standardized but is falling out of fashion, especially with smaller companies</a:t>
            </a: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3"/>
        <p:cNvGrpSpPr/>
        <p:nvPr/>
      </p:nvGrpSpPr>
      <p:grpSpPr>
        <a:xfrm>
          <a:off x="0" y="0"/>
          <a:ext cx="0" cy="0"/>
          <a:chOff x="0" y="0"/>
          <a:chExt cx="0" cy="0"/>
        </a:xfrm>
      </p:grpSpPr>
      <p:sp>
        <p:nvSpPr>
          <p:cNvPr id="744" name="Shape 74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45" name="Shape 745"/>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5"/>
        <p:cNvGrpSpPr/>
        <p:nvPr/>
      </p:nvGrpSpPr>
      <p:grpSpPr>
        <a:xfrm>
          <a:off x="0" y="0"/>
          <a:ext cx="0" cy="0"/>
          <a:chOff x="0" y="0"/>
          <a:chExt cx="0" cy="0"/>
        </a:xfrm>
      </p:grpSpPr>
      <p:sp>
        <p:nvSpPr>
          <p:cNvPr id="756" name="Shape 756"/>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rtl="0">
              <a:spcBef>
                <a:spcPts val="0"/>
              </a:spcBef>
              <a:buNone/>
            </a:pPr>
            <a:endParaRPr/>
          </a:p>
        </p:txBody>
      </p:sp>
      <p:sp>
        <p:nvSpPr>
          <p:cNvPr id="757" name="Shape 75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1"/>
        <p:cNvGrpSpPr/>
        <p:nvPr/>
      </p:nvGrpSpPr>
      <p:grpSpPr>
        <a:xfrm>
          <a:off x="0" y="0"/>
          <a:ext cx="0" cy="0"/>
          <a:chOff x="0" y="0"/>
          <a:chExt cx="0" cy="0"/>
        </a:xfrm>
      </p:grpSpPr>
      <p:sp>
        <p:nvSpPr>
          <p:cNvPr id="762" name="Shape 76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63" name="Shape 763"/>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3"/>
        <p:cNvGrpSpPr/>
        <p:nvPr/>
      </p:nvGrpSpPr>
      <p:grpSpPr>
        <a:xfrm>
          <a:off x="0" y="0"/>
          <a:ext cx="0" cy="0"/>
          <a:chOff x="0" y="0"/>
          <a:chExt cx="0" cy="0"/>
        </a:xfrm>
      </p:grpSpPr>
      <p:sp>
        <p:nvSpPr>
          <p:cNvPr id="774" name="Shape 774"/>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rtl="0">
              <a:spcBef>
                <a:spcPts val="0"/>
              </a:spcBef>
              <a:buNone/>
            </a:pPr>
            <a:endParaRPr/>
          </a:p>
        </p:txBody>
      </p:sp>
      <p:sp>
        <p:nvSpPr>
          <p:cNvPr id="775" name="Shape 77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9"/>
        <p:cNvGrpSpPr/>
        <p:nvPr/>
      </p:nvGrpSpPr>
      <p:grpSpPr>
        <a:xfrm>
          <a:off x="0" y="0"/>
          <a:ext cx="0" cy="0"/>
          <a:chOff x="0" y="0"/>
          <a:chExt cx="0" cy="0"/>
        </a:xfrm>
      </p:grpSpPr>
      <p:sp>
        <p:nvSpPr>
          <p:cNvPr id="780" name="Shape 78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781" name="Shape 781"/>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200" b="0" i="0" u="none" strike="noStrike" cap="none">
                <a:latin typeface="Merriweather Sans"/>
                <a:ea typeface="Merriweather Sans"/>
                <a:cs typeface="Merriweather Sans"/>
                <a:sym typeface="Merriweather Sans"/>
              </a:rPr>
              <a:t>- note that this methodology is probably the most standardized but is falling out of fashion, especially with smaller companies</a:t>
            </a: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5"/>
        <p:cNvGrpSpPr/>
        <p:nvPr/>
      </p:nvGrpSpPr>
      <p:grpSpPr>
        <a:xfrm>
          <a:off x="0" y="0"/>
          <a:ext cx="0" cy="0"/>
          <a:chOff x="0" y="0"/>
          <a:chExt cx="0" cy="0"/>
        </a:xfrm>
      </p:grpSpPr>
      <p:sp>
        <p:nvSpPr>
          <p:cNvPr id="786" name="Shape 786"/>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rtl="0">
              <a:spcBef>
                <a:spcPts val="0"/>
              </a:spcBef>
              <a:buNone/>
            </a:pPr>
            <a:endParaRPr/>
          </a:p>
        </p:txBody>
      </p:sp>
      <p:sp>
        <p:nvSpPr>
          <p:cNvPr id="787" name="Shape 78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1"/>
        <p:cNvGrpSpPr/>
        <p:nvPr/>
      </p:nvGrpSpPr>
      <p:grpSpPr>
        <a:xfrm>
          <a:off x="0" y="0"/>
          <a:ext cx="0" cy="0"/>
          <a:chOff x="0" y="0"/>
          <a:chExt cx="0" cy="0"/>
        </a:xfrm>
      </p:grpSpPr>
      <p:sp>
        <p:nvSpPr>
          <p:cNvPr id="792" name="Shape 79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793" name="Shape 793"/>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8"/>
        <p:cNvGrpSpPr/>
        <p:nvPr/>
      </p:nvGrpSpPr>
      <p:grpSpPr>
        <a:xfrm>
          <a:off x="0" y="0"/>
          <a:ext cx="0" cy="0"/>
          <a:chOff x="0" y="0"/>
          <a:chExt cx="0" cy="0"/>
        </a:xfrm>
      </p:grpSpPr>
      <p:sp>
        <p:nvSpPr>
          <p:cNvPr id="799" name="Shape 799"/>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rtl="0">
              <a:spcBef>
                <a:spcPts val="0"/>
              </a:spcBef>
              <a:buNone/>
            </a:pPr>
            <a:endParaRPr/>
          </a:p>
        </p:txBody>
      </p:sp>
      <p:sp>
        <p:nvSpPr>
          <p:cNvPr id="800" name="Shape 8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4"/>
        <p:cNvGrpSpPr/>
        <p:nvPr/>
      </p:nvGrpSpPr>
      <p:grpSpPr>
        <a:xfrm>
          <a:off x="0" y="0"/>
          <a:ext cx="0" cy="0"/>
          <a:chOff x="0" y="0"/>
          <a:chExt cx="0" cy="0"/>
        </a:xfrm>
      </p:grpSpPr>
      <p:sp>
        <p:nvSpPr>
          <p:cNvPr id="805" name="Shape 80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806" name="Shape 806"/>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1"/>
        <p:cNvGrpSpPr/>
        <p:nvPr/>
      </p:nvGrpSpPr>
      <p:grpSpPr>
        <a:xfrm>
          <a:off x="0" y="0"/>
          <a:ext cx="0" cy="0"/>
          <a:chOff x="0" y="0"/>
          <a:chExt cx="0" cy="0"/>
        </a:xfrm>
      </p:grpSpPr>
      <p:sp>
        <p:nvSpPr>
          <p:cNvPr id="812" name="Shape 812"/>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a:spcBef>
                <a:spcPts val="0"/>
              </a:spcBef>
              <a:buNone/>
            </a:pPr>
            <a:endParaRPr/>
          </a:p>
        </p:txBody>
      </p:sp>
      <p:sp>
        <p:nvSpPr>
          <p:cNvPr id="813" name="Shape 81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3"/>
        <p:cNvGrpSpPr/>
        <p:nvPr/>
      </p:nvGrpSpPr>
      <p:grpSpPr>
        <a:xfrm>
          <a:off x="0" y="0"/>
          <a:ext cx="0" cy="0"/>
          <a:chOff x="0" y="0"/>
          <a:chExt cx="0" cy="0"/>
        </a:xfrm>
      </p:grpSpPr>
      <p:sp>
        <p:nvSpPr>
          <p:cNvPr id="444" name="Shape 444"/>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a:spcBef>
                <a:spcPts val="0"/>
              </a:spcBef>
              <a:buNone/>
            </a:pPr>
            <a:endParaRPr/>
          </a:p>
        </p:txBody>
      </p:sp>
      <p:sp>
        <p:nvSpPr>
          <p:cNvPr id="445" name="Shape 44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9"/>
        <p:cNvGrpSpPr/>
        <p:nvPr/>
      </p:nvGrpSpPr>
      <p:grpSpPr>
        <a:xfrm>
          <a:off x="0" y="0"/>
          <a:ext cx="0" cy="0"/>
          <a:chOff x="0" y="0"/>
          <a:chExt cx="0" cy="0"/>
        </a:xfrm>
      </p:grpSpPr>
      <p:sp>
        <p:nvSpPr>
          <p:cNvPr id="820" name="Shape 820"/>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a:spcBef>
                <a:spcPts val="0"/>
              </a:spcBef>
              <a:buNone/>
            </a:pPr>
            <a:endParaRPr/>
          </a:p>
        </p:txBody>
      </p:sp>
      <p:sp>
        <p:nvSpPr>
          <p:cNvPr id="821" name="Shape 82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8"/>
        <p:cNvGrpSpPr/>
        <p:nvPr/>
      </p:nvGrpSpPr>
      <p:grpSpPr>
        <a:xfrm>
          <a:off x="0" y="0"/>
          <a:ext cx="0" cy="0"/>
          <a:chOff x="0" y="0"/>
          <a:chExt cx="0" cy="0"/>
        </a:xfrm>
      </p:grpSpPr>
      <p:sp>
        <p:nvSpPr>
          <p:cNvPr id="829" name="Shape 829"/>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a:spcBef>
                <a:spcPts val="0"/>
              </a:spcBef>
              <a:buNone/>
            </a:pPr>
            <a:endParaRPr/>
          </a:p>
        </p:txBody>
      </p:sp>
      <p:sp>
        <p:nvSpPr>
          <p:cNvPr id="830" name="Shape 83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9"/>
        <p:cNvGrpSpPr/>
        <p:nvPr/>
      </p:nvGrpSpPr>
      <p:grpSpPr>
        <a:xfrm>
          <a:off x="0" y="0"/>
          <a:ext cx="0" cy="0"/>
          <a:chOff x="0" y="0"/>
          <a:chExt cx="0" cy="0"/>
        </a:xfrm>
      </p:grpSpPr>
      <p:sp>
        <p:nvSpPr>
          <p:cNvPr id="450" name="Shape 45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451" name="Shape 451"/>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200" b="0" i="0" u="none" strike="noStrike" cap="none">
                <a:latin typeface="Merriweather Sans"/>
                <a:ea typeface="Merriweather Sans"/>
                <a:cs typeface="Merriweather Sans"/>
                <a:sym typeface="Merriweather Sans"/>
              </a:rPr>
              <a:t>- note that this methodology is probably the most standardized but is falling out of fashion, especially with smaller companies</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5"/>
        <p:cNvGrpSpPr/>
        <p:nvPr/>
      </p:nvGrpSpPr>
      <p:grpSpPr>
        <a:xfrm>
          <a:off x="0" y="0"/>
          <a:ext cx="0" cy="0"/>
          <a:chOff x="0" y="0"/>
          <a:chExt cx="0" cy="0"/>
        </a:xfrm>
      </p:grpSpPr>
      <p:sp>
        <p:nvSpPr>
          <p:cNvPr id="456" name="Shape 456"/>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a:spcBef>
                <a:spcPts val="0"/>
              </a:spcBef>
              <a:buNone/>
            </a:pPr>
            <a:endParaRPr/>
          </a:p>
        </p:txBody>
      </p:sp>
      <p:sp>
        <p:nvSpPr>
          <p:cNvPr id="457" name="Shape 45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Shape 46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463" name="Shape 463"/>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6.jpg"/><Relationship Id="rId4" Type="http://schemas.openxmlformats.org/officeDocument/2006/relationships/image" Target="../media/image7.jpg"/><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png"/><Relationship Id="rId6" Type="http://schemas.openxmlformats.org/officeDocument/2006/relationships/image" Target="../media/image12.png"/><Relationship Id="rId7" Type="http://schemas.openxmlformats.org/officeDocument/2006/relationships/image" Target="../media/image13.png"/><Relationship Id="rId8" Type="http://schemas.openxmlformats.org/officeDocument/2006/relationships/image" Target="../media/image14.png"/><Relationship Id="rId9" Type="http://schemas.openxmlformats.org/officeDocument/2006/relationships/image" Target="../media/image15.png"/><Relationship Id="rId10" Type="http://schemas.openxmlformats.org/officeDocument/2006/relationships/image" Target="../media/image16.png"/><Relationship Id="rId11" Type="http://schemas.openxmlformats.org/officeDocument/2006/relationships/image" Target="../media/image17.png"/><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8.jp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9.png"/></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21.jpg"/><Relationship Id="rId4" Type="http://schemas.openxmlformats.org/officeDocument/2006/relationships/image" Target="../media/image22.jpg"/><Relationship Id="rId1" Type="http://schemas.openxmlformats.org/officeDocument/2006/relationships/slideMaster" Target="../slideMasters/slideMaster1.xml"/><Relationship Id="rId2" Type="http://schemas.openxmlformats.org/officeDocument/2006/relationships/image" Target="../media/image20.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jpg"/></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6.jpg"/><Relationship Id="rId4" Type="http://schemas.openxmlformats.org/officeDocument/2006/relationships/image" Target="../media/image7.jpg"/><Relationship Id="rId1" Type="http://schemas.openxmlformats.org/officeDocument/2006/relationships/slideMaster" Target="../slideMasters/slideMaster2.xml"/><Relationship Id="rId2" Type="http://schemas.openxmlformats.org/officeDocument/2006/relationships/image" Target="../media/image5.png"/></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png"/><Relationship Id="rId6" Type="http://schemas.openxmlformats.org/officeDocument/2006/relationships/image" Target="../media/image12.png"/><Relationship Id="rId7" Type="http://schemas.openxmlformats.org/officeDocument/2006/relationships/image" Target="../media/image13.png"/><Relationship Id="rId8" Type="http://schemas.openxmlformats.org/officeDocument/2006/relationships/image" Target="../media/image14.png"/><Relationship Id="rId9" Type="http://schemas.openxmlformats.org/officeDocument/2006/relationships/image" Target="../media/image15.png"/><Relationship Id="rId10" Type="http://schemas.openxmlformats.org/officeDocument/2006/relationships/image" Target="../media/image16.png"/><Relationship Id="rId11" Type="http://schemas.openxmlformats.org/officeDocument/2006/relationships/image" Target="../media/image17.png"/><Relationship Id="rId1" Type="http://schemas.openxmlformats.org/officeDocument/2006/relationships/slideMaster" Target="../slideMasters/slideMaster2.xml"/><Relationship Id="rId2" Type="http://schemas.openxmlformats.org/officeDocument/2006/relationships/image" Target="../media/image8.png"/></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png"/></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png"/></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8.jpg"/></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9.png"/></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21.jpg"/><Relationship Id="rId4" Type="http://schemas.openxmlformats.org/officeDocument/2006/relationships/image" Target="../media/image22.jpg"/><Relationship Id="rId1" Type="http://schemas.openxmlformats.org/officeDocument/2006/relationships/slideMaster" Target="../slideMasters/slideMaster2.xml"/><Relationship Id="rId2" Type="http://schemas.openxmlformats.org/officeDocument/2006/relationships/image" Target="../media/image20.png"/></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Title">
    <p:bg>
      <p:bgPr>
        <a:solidFill>
          <a:srgbClr val="000000"/>
        </a:solidFill>
        <a:effectLst/>
      </p:bgPr>
    </p:bg>
    <p:spTree>
      <p:nvGrpSpPr>
        <p:cNvPr id="1" name="Shape 10"/>
        <p:cNvGrpSpPr/>
        <p:nvPr/>
      </p:nvGrpSpPr>
      <p:grpSpPr>
        <a:xfrm>
          <a:off x="0" y="0"/>
          <a:ext cx="0" cy="0"/>
          <a:chOff x="0" y="0"/>
          <a:chExt cx="0" cy="0"/>
        </a:xfrm>
      </p:grpSpPr>
      <p:cxnSp>
        <p:nvCxnSpPr>
          <p:cNvPr id="11" name="Shape 11"/>
          <p:cNvCxnSpPr/>
          <p:nvPr/>
        </p:nvCxnSpPr>
        <p:spPr>
          <a:xfrm>
            <a:off x="635000" y="635000"/>
            <a:ext cx="11734800" cy="11"/>
          </a:xfrm>
          <a:prstGeom prst="straightConnector1">
            <a:avLst/>
          </a:prstGeom>
          <a:noFill/>
          <a:ln w="9525" cap="flat" cmpd="sng">
            <a:solidFill>
              <a:srgbClr val="FFFFFF"/>
            </a:solidFill>
            <a:prstDash val="solid"/>
            <a:miter/>
            <a:headEnd type="none" w="med" len="med"/>
            <a:tailEnd type="none" w="med" len="med"/>
          </a:ln>
        </p:spPr>
      </p:cxnSp>
      <p:cxnSp>
        <p:nvCxnSpPr>
          <p:cNvPr id="12" name="Shape 12"/>
          <p:cNvCxnSpPr/>
          <p:nvPr/>
        </p:nvCxnSpPr>
        <p:spPr>
          <a:xfrm>
            <a:off x="635000" y="1219200"/>
            <a:ext cx="11734800" cy="11"/>
          </a:xfrm>
          <a:prstGeom prst="straightConnector1">
            <a:avLst/>
          </a:prstGeom>
          <a:noFill/>
          <a:ln w="9525" cap="flat" cmpd="sng">
            <a:solidFill>
              <a:srgbClr val="FFFFFF"/>
            </a:solidFill>
            <a:prstDash val="solid"/>
            <a:miter/>
            <a:headEnd type="none" w="med" len="med"/>
            <a:tailEnd type="none" w="med" len="med"/>
          </a:ln>
        </p:spPr>
      </p:cxnSp>
      <p:pic>
        <p:nvPicPr>
          <p:cNvPr id="13" name="Shape 13"/>
          <p:cNvPicPr preferRelativeResize="0"/>
          <p:nvPr/>
        </p:nvPicPr>
        <p:blipFill rotWithShape="1">
          <a:blip r:embed="rId2">
            <a:alphaModFix/>
          </a:blip>
          <a:srcRect/>
          <a:stretch/>
        </p:blipFill>
        <p:spPr>
          <a:xfrm>
            <a:off x="634999" y="762000"/>
            <a:ext cx="2832101" cy="304799"/>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Content: Smart Phones">
    <p:spTree>
      <p:nvGrpSpPr>
        <p:cNvPr id="1" name="Shape 56"/>
        <p:cNvGrpSpPr/>
        <p:nvPr/>
      </p:nvGrpSpPr>
      <p:grpSpPr>
        <a:xfrm>
          <a:off x="0" y="0"/>
          <a:ext cx="0" cy="0"/>
          <a:chOff x="0" y="0"/>
          <a:chExt cx="0" cy="0"/>
        </a:xfrm>
      </p:grpSpPr>
      <p:pic>
        <p:nvPicPr>
          <p:cNvPr id="57" name="Shape 57"/>
          <p:cNvPicPr preferRelativeResize="0"/>
          <p:nvPr/>
        </p:nvPicPr>
        <p:blipFill rotWithShape="1">
          <a:blip r:embed="rId2">
            <a:alphaModFix/>
          </a:blip>
          <a:srcRect/>
          <a:stretch/>
        </p:blipFill>
        <p:spPr>
          <a:xfrm>
            <a:off x="1016000" y="1313655"/>
            <a:ext cx="4043866" cy="6057900"/>
          </a:xfrm>
          <a:prstGeom prst="rect">
            <a:avLst/>
          </a:prstGeom>
          <a:noFill/>
          <a:ln>
            <a:noFill/>
          </a:ln>
        </p:spPr>
      </p:pic>
      <p:pic>
        <p:nvPicPr>
          <p:cNvPr id="58" name="Shape 58"/>
          <p:cNvPicPr preferRelativeResize="0"/>
          <p:nvPr/>
        </p:nvPicPr>
        <p:blipFill rotWithShape="1">
          <a:blip r:embed="rId3">
            <a:alphaModFix/>
          </a:blip>
          <a:srcRect/>
          <a:stretch/>
        </p:blipFill>
        <p:spPr>
          <a:xfrm>
            <a:off x="4673600" y="1371600"/>
            <a:ext cx="3695699" cy="5514677"/>
          </a:xfrm>
          <a:prstGeom prst="rect">
            <a:avLst/>
          </a:prstGeom>
          <a:noFill/>
          <a:ln>
            <a:noFill/>
          </a:ln>
        </p:spPr>
      </p:pic>
      <p:pic>
        <p:nvPicPr>
          <p:cNvPr id="59" name="Shape 59"/>
          <p:cNvPicPr preferRelativeResize="0"/>
          <p:nvPr/>
        </p:nvPicPr>
        <p:blipFill rotWithShape="1">
          <a:blip r:embed="rId4">
            <a:alphaModFix/>
          </a:blip>
          <a:srcRect/>
          <a:stretch/>
        </p:blipFill>
        <p:spPr>
          <a:xfrm>
            <a:off x="8509000" y="1358900"/>
            <a:ext cx="2984500" cy="5459451"/>
          </a:xfrm>
          <a:prstGeom prst="rect">
            <a:avLst/>
          </a:prstGeom>
          <a:noFill/>
          <a:ln>
            <a:noFill/>
          </a:ln>
        </p:spPr>
      </p:pic>
      <p:cxnSp>
        <p:nvCxnSpPr>
          <p:cNvPr id="60" name="Shape 60"/>
          <p:cNvCxnSpPr/>
          <p:nvPr/>
        </p:nvCxnSpPr>
        <p:spPr>
          <a:xfrm>
            <a:off x="635000" y="635000"/>
            <a:ext cx="11734800" cy="11"/>
          </a:xfrm>
          <a:prstGeom prst="straightConnector1">
            <a:avLst/>
          </a:prstGeom>
          <a:noFill/>
          <a:ln>
            <a:noFill/>
          </a:ln>
        </p:spPr>
      </p:cxnSp>
      <p:cxnSp>
        <p:nvCxnSpPr>
          <p:cNvPr id="61" name="Shape 61"/>
          <p:cNvCxnSpPr/>
          <p:nvPr/>
        </p:nvCxnSpPr>
        <p:spPr>
          <a:xfrm>
            <a:off x="635000" y="1219200"/>
            <a:ext cx="11734800" cy="11"/>
          </a:xfrm>
          <a:prstGeom prst="straightConnector1">
            <a:avLst/>
          </a:prstGeom>
          <a:noFill/>
          <a:ln>
            <a:noFill/>
          </a:ln>
        </p:spPr>
      </p:cxnSp>
      <p:sp>
        <p:nvSpPr>
          <p:cNvPr id="62" name="Shape 62"/>
          <p:cNvSpPr/>
          <p:nvPr/>
        </p:nvSpPr>
        <p:spPr>
          <a:xfrm>
            <a:off x="5651500" y="3835400"/>
            <a:ext cx="1707947" cy="254000"/>
          </a:xfrm>
          <a:prstGeom prst="rect">
            <a:avLst/>
          </a:prstGeom>
          <a:noFill/>
          <a:ln>
            <a:noFill/>
          </a:ln>
        </p:spPr>
        <p:txBody>
          <a:bodyPr lIns="38100" tIns="38100" rIns="38100" bIns="38100" anchor="t" anchorCtr="0">
            <a:noAutofit/>
          </a:bodyPr>
          <a:lstStyle/>
          <a:p>
            <a:pPr marL="0" marR="0" lvl="0" indent="0" algn="l" rtl="0">
              <a:spcBef>
                <a:spcPts val="0"/>
              </a:spcBef>
              <a:buSzPct val="25000"/>
              <a:buNone/>
            </a:pPr>
            <a:r>
              <a:rPr lang="en-US" sz="1400" b="0" i="0" u="none" strike="noStrike" cap="none">
                <a:solidFill>
                  <a:srgbClr val="000000"/>
                </a:solidFill>
                <a:latin typeface="Arial"/>
                <a:ea typeface="Arial"/>
                <a:cs typeface="Arial"/>
                <a:sym typeface="Arial"/>
              </a:rPr>
              <a:t>Drag an object here</a:t>
            </a:r>
          </a:p>
        </p:txBody>
      </p:sp>
      <p:sp>
        <p:nvSpPr>
          <p:cNvPr id="63" name="Shape 63"/>
          <p:cNvSpPr/>
          <p:nvPr/>
        </p:nvSpPr>
        <p:spPr>
          <a:xfrm>
            <a:off x="9182100" y="3835400"/>
            <a:ext cx="1707947" cy="254000"/>
          </a:xfrm>
          <a:prstGeom prst="rect">
            <a:avLst/>
          </a:prstGeom>
          <a:noFill/>
          <a:ln>
            <a:noFill/>
          </a:ln>
        </p:spPr>
        <p:txBody>
          <a:bodyPr lIns="38100" tIns="38100" rIns="38100" bIns="38100" anchor="t" anchorCtr="0">
            <a:noAutofit/>
          </a:bodyPr>
          <a:lstStyle/>
          <a:p>
            <a:pPr marL="0" marR="0" lvl="0" indent="0" algn="l" rtl="0">
              <a:spcBef>
                <a:spcPts val="0"/>
              </a:spcBef>
              <a:buSzPct val="25000"/>
              <a:buNone/>
            </a:pPr>
            <a:r>
              <a:rPr lang="en-US" sz="1400" b="0" i="0" u="none" strike="noStrike" cap="none">
                <a:solidFill>
                  <a:srgbClr val="000000"/>
                </a:solidFill>
                <a:latin typeface="Arial"/>
                <a:ea typeface="Arial"/>
                <a:cs typeface="Arial"/>
                <a:sym typeface="Arial"/>
              </a:rPr>
              <a:t>Drag an object here</a:t>
            </a:r>
          </a:p>
        </p:txBody>
      </p:sp>
      <p:sp>
        <p:nvSpPr>
          <p:cNvPr id="64" name="Shape 64"/>
          <p:cNvSpPr txBox="1">
            <a:spLocks noGrp="1"/>
          </p:cNvSpPr>
          <p:nvPr>
            <p:ph type="body" idx="1"/>
          </p:nvPr>
        </p:nvSpPr>
        <p:spPr>
          <a:xfrm>
            <a:off x="1841500" y="1981200"/>
            <a:ext cx="2311400" cy="3962399"/>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Charts">
    <p:spTree>
      <p:nvGrpSpPr>
        <p:cNvPr id="1" name="Shape 65"/>
        <p:cNvGrpSpPr/>
        <p:nvPr/>
      </p:nvGrpSpPr>
      <p:grpSpPr>
        <a:xfrm>
          <a:off x="0" y="0"/>
          <a:ext cx="0" cy="0"/>
          <a:chOff x="0" y="0"/>
          <a:chExt cx="0" cy="0"/>
        </a:xfrm>
      </p:grpSpPr>
      <p:cxnSp>
        <p:nvCxnSpPr>
          <p:cNvPr id="66" name="Shape 66"/>
          <p:cNvCxnSpPr/>
          <p:nvPr/>
        </p:nvCxnSpPr>
        <p:spPr>
          <a:xfrm>
            <a:off x="635000" y="635000"/>
            <a:ext cx="11734800" cy="11"/>
          </a:xfrm>
          <a:prstGeom prst="straightConnector1">
            <a:avLst/>
          </a:prstGeom>
          <a:noFill/>
          <a:ln>
            <a:noFill/>
          </a:ln>
        </p:spPr>
      </p:cxnSp>
      <p:cxnSp>
        <p:nvCxnSpPr>
          <p:cNvPr id="67" name="Shape 67"/>
          <p:cNvCxnSpPr/>
          <p:nvPr/>
        </p:nvCxnSpPr>
        <p:spPr>
          <a:xfrm>
            <a:off x="635000" y="1219200"/>
            <a:ext cx="11734800" cy="11"/>
          </a:xfrm>
          <a:prstGeom prst="straightConnector1">
            <a:avLst/>
          </a:prstGeom>
          <a:noFill/>
          <a:ln>
            <a:noFill/>
          </a:ln>
        </p:spPr>
      </p:cxnSp>
      <p:sp>
        <p:nvSpPr>
          <p:cNvPr id="68" name="Shape 68"/>
          <p:cNvSpPr/>
          <p:nvPr/>
        </p:nvSpPr>
        <p:spPr>
          <a:xfrm>
            <a:off x="655827" y="2307725"/>
            <a:ext cx="3000000" cy="3000000"/>
          </a:xfrm>
          <a:prstGeom prst="rect">
            <a:avLst/>
          </a:prstGeom>
          <a:solidFill>
            <a:srgbClr val="FFFFFF"/>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9" name="Shape 69"/>
          <p:cNvSpPr/>
          <p:nvPr/>
        </p:nvSpPr>
        <p:spPr>
          <a:xfrm>
            <a:off x="4386428" y="2303347"/>
            <a:ext cx="3000000" cy="3000000"/>
          </a:xfrm>
          <a:prstGeom prst="rect">
            <a:avLst/>
          </a:prstGeom>
          <a:solidFill>
            <a:srgbClr val="FFFFFF"/>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0" name="Shape 70"/>
          <p:cNvSpPr/>
          <p:nvPr/>
        </p:nvSpPr>
        <p:spPr>
          <a:xfrm>
            <a:off x="7409003" y="2423731"/>
            <a:ext cx="3000000" cy="3000000"/>
          </a:xfrm>
          <a:prstGeom prst="rect">
            <a:avLst/>
          </a:prstGeom>
          <a:solidFill>
            <a:srgbClr val="FFFFFF"/>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Callouts">
    <p:spTree>
      <p:nvGrpSpPr>
        <p:cNvPr id="1" name="Shape 71"/>
        <p:cNvGrpSpPr/>
        <p:nvPr/>
      </p:nvGrpSpPr>
      <p:grpSpPr>
        <a:xfrm>
          <a:off x="0" y="0"/>
          <a:ext cx="0" cy="0"/>
          <a:chOff x="0" y="0"/>
          <a:chExt cx="0" cy="0"/>
        </a:xfrm>
      </p:grpSpPr>
      <p:cxnSp>
        <p:nvCxnSpPr>
          <p:cNvPr id="72" name="Shape 72"/>
          <p:cNvCxnSpPr/>
          <p:nvPr/>
        </p:nvCxnSpPr>
        <p:spPr>
          <a:xfrm>
            <a:off x="635000" y="635000"/>
            <a:ext cx="11734800" cy="11"/>
          </a:xfrm>
          <a:prstGeom prst="straightConnector1">
            <a:avLst/>
          </a:prstGeom>
          <a:noFill/>
          <a:ln>
            <a:noFill/>
          </a:ln>
        </p:spPr>
      </p:cxnSp>
      <p:cxnSp>
        <p:nvCxnSpPr>
          <p:cNvPr id="73" name="Shape 73"/>
          <p:cNvCxnSpPr/>
          <p:nvPr/>
        </p:nvCxnSpPr>
        <p:spPr>
          <a:xfrm>
            <a:off x="635000" y="1219200"/>
            <a:ext cx="11734800" cy="11"/>
          </a:xfrm>
          <a:prstGeom prst="straightConnector1">
            <a:avLst/>
          </a:prstGeom>
          <a:noFill/>
          <a:ln>
            <a:noFill/>
          </a:ln>
        </p:spPr>
      </p:cxnSp>
      <p:grpSp>
        <p:nvGrpSpPr>
          <p:cNvPr id="74" name="Shape 74"/>
          <p:cNvGrpSpPr/>
          <p:nvPr/>
        </p:nvGrpSpPr>
        <p:grpSpPr>
          <a:xfrm>
            <a:off x="635000" y="1828800"/>
            <a:ext cx="1270001" cy="1270001"/>
            <a:chOff x="0" y="0"/>
            <a:chExt cx="1270000" cy="1270000"/>
          </a:xfrm>
        </p:grpSpPr>
        <p:pic>
          <p:nvPicPr>
            <p:cNvPr id="75" name="Shape 75"/>
            <p:cNvPicPr preferRelativeResize="0"/>
            <p:nvPr/>
          </p:nvPicPr>
          <p:blipFill rotWithShape="1">
            <a:blip r:embed="rId2">
              <a:alphaModFix/>
            </a:blip>
            <a:srcRect/>
            <a:stretch/>
          </p:blipFill>
          <p:spPr>
            <a:xfrm>
              <a:off x="0" y="0"/>
              <a:ext cx="1270000" cy="1270000"/>
            </a:xfrm>
            <a:prstGeom prst="rect">
              <a:avLst/>
            </a:prstGeom>
            <a:noFill/>
            <a:ln>
              <a:noFill/>
            </a:ln>
          </p:spPr>
        </p:pic>
        <p:sp>
          <p:nvSpPr>
            <p:cNvPr id="76" name="Shape 76"/>
            <p:cNvSpPr/>
            <p:nvPr/>
          </p:nvSpPr>
          <p:spPr>
            <a:xfrm>
              <a:off x="88900" y="335279"/>
              <a:ext cx="1079499" cy="675642"/>
            </a:xfrm>
            <a:prstGeom prst="rect">
              <a:avLst/>
            </a:prstGeom>
            <a:noFill/>
            <a:ln>
              <a:noFill/>
            </a:ln>
          </p:spPr>
          <p:txBody>
            <a:bodyPr lIns="0" tIns="0" rIns="0" bIns="0" anchor="ctr" anchorCtr="0">
              <a:noAutofit/>
            </a:bodyPr>
            <a:lstStyle/>
            <a:p>
              <a:pPr marL="0" marR="0" lvl="0" indent="0" algn="ctr" rtl="0">
                <a:lnSpc>
                  <a:spcPct val="75000"/>
                </a:lnSpc>
                <a:spcBef>
                  <a:spcPts val="0"/>
                </a:spcBef>
                <a:buSzPct val="25000"/>
                <a:buNone/>
              </a:pPr>
              <a:r>
                <a:rPr lang="en-US" sz="1800" b="1" i="0" u="none" strike="noStrike" cap="none">
                  <a:solidFill>
                    <a:srgbClr val="000000"/>
                  </a:solidFill>
                  <a:latin typeface="Arial"/>
                  <a:ea typeface="Arial"/>
                  <a:cs typeface="Arial"/>
                  <a:sym typeface="Arial"/>
                </a:rPr>
                <a:t>INSERT STICKER</a:t>
              </a:r>
              <a:br>
                <a:rPr lang="en-US" sz="1800" b="1" i="0" u="none" strike="noStrike" cap="none">
                  <a:solidFill>
                    <a:srgbClr val="000000"/>
                  </a:solidFill>
                  <a:latin typeface="Arial"/>
                  <a:ea typeface="Arial"/>
                  <a:cs typeface="Arial"/>
                  <a:sym typeface="Arial"/>
                </a:rPr>
              </a:br>
              <a:r>
                <a:rPr lang="en-US" sz="1800" b="1" i="0" u="none" strike="noStrike" cap="none">
                  <a:solidFill>
                    <a:srgbClr val="000000"/>
                  </a:solidFill>
                  <a:latin typeface="Arial"/>
                  <a:ea typeface="Arial"/>
                  <a:cs typeface="Arial"/>
                  <a:sym typeface="Arial"/>
                </a:rPr>
                <a:t>TEXT</a:t>
              </a:r>
            </a:p>
          </p:txBody>
        </p:sp>
      </p:grpSp>
      <p:grpSp>
        <p:nvGrpSpPr>
          <p:cNvPr id="77" name="Shape 77"/>
          <p:cNvGrpSpPr/>
          <p:nvPr/>
        </p:nvGrpSpPr>
        <p:grpSpPr>
          <a:xfrm>
            <a:off x="2159000" y="1828800"/>
            <a:ext cx="1270001" cy="1270001"/>
            <a:chOff x="0" y="0"/>
            <a:chExt cx="1270000" cy="1270000"/>
          </a:xfrm>
        </p:grpSpPr>
        <p:pic>
          <p:nvPicPr>
            <p:cNvPr id="78" name="Shape 78"/>
            <p:cNvPicPr preferRelativeResize="0"/>
            <p:nvPr/>
          </p:nvPicPr>
          <p:blipFill rotWithShape="1">
            <a:blip r:embed="rId3">
              <a:alphaModFix/>
            </a:blip>
            <a:srcRect/>
            <a:stretch/>
          </p:blipFill>
          <p:spPr>
            <a:xfrm>
              <a:off x="0" y="0"/>
              <a:ext cx="1270000" cy="1270000"/>
            </a:xfrm>
            <a:prstGeom prst="rect">
              <a:avLst/>
            </a:prstGeom>
            <a:noFill/>
            <a:ln>
              <a:noFill/>
            </a:ln>
          </p:spPr>
        </p:pic>
        <p:sp>
          <p:nvSpPr>
            <p:cNvPr id="79" name="Shape 79"/>
            <p:cNvSpPr/>
            <p:nvPr/>
          </p:nvSpPr>
          <p:spPr>
            <a:xfrm>
              <a:off x="101600" y="347979"/>
              <a:ext cx="1079499" cy="675642"/>
            </a:xfrm>
            <a:prstGeom prst="rect">
              <a:avLst/>
            </a:prstGeom>
            <a:noFill/>
            <a:ln>
              <a:noFill/>
            </a:ln>
          </p:spPr>
          <p:txBody>
            <a:bodyPr lIns="0" tIns="0" rIns="0" bIns="0" anchor="ctr" anchorCtr="0">
              <a:noAutofit/>
            </a:bodyPr>
            <a:lstStyle/>
            <a:p>
              <a:pPr marL="0" marR="0" lvl="0" indent="0" algn="ctr" rtl="0">
                <a:lnSpc>
                  <a:spcPct val="75000"/>
                </a:lnSpc>
                <a:spcBef>
                  <a:spcPts val="0"/>
                </a:spcBef>
                <a:buSzPct val="25000"/>
                <a:buNone/>
              </a:pPr>
              <a:r>
                <a:rPr lang="en-US" sz="1800" b="1" i="0" u="none" strike="noStrike" cap="none">
                  <a:solidFill>
                    <a:srgbClr val="FFFFFF"/>
                  </a:solidFill>
                  <a:latin typeface="Arial"/>
                  <a:ea typeface="Arial"/>
                  <a:cs typeface="Arial"/>
                  <a:sym typeface="Arial"/>
                </a:rPr>
                <a:t>INSERT STICKER</a:t>
              </a:r>
              <a:br>
                <a:rPr lang="en-US" sz="1800" b="1" i="0" u="none" strike="noStrike" cap="none">
                  <a:solidFill>
                    <a:srgbClr val="FFFFFF"/>
                  </a:solidFill>
                  <a:latin typeface="Arial"/>
                  <a:ea typeface="Arial"/>
                  <a:cs typeface="Arial"/>
                  <a:sym typeface="Arial"/>
                </a:rPr>
              </a:br>
              <a:r>
                <a:rPr lang="en-US" sz="1800" b="1" i="0" u="none" strike="noStrike" cap="none">
                  <a:solidFill>
                    <a:srgbClr val="FFFFFF"/>
                  </a:solidFill>
                  <a:latin typeface="Arial"/>
                  <a:ea typeface="Arial"/>
                  <a:cs typeface="Arial"/>
                  <a:sym typeface="Arial"/>
                </a:rPr>
                <a:t>TEXT</a:t>
              </a:r>
            </a:p>
          </p:txBody>
        </p:sp>
      </p:grpSp>
      <p:grpSp>
        <p:nvGrpSpPr>
          <p:cNvPr id="80" name="Shape 80"/>
          <p:cNvGrpSpPr/>
          <p:nvPr/>
        </p:nvGrpSpPr>
        <p:grpSpPr>
          <a:xfrm>
            <a:off x="635000" y="3340100"/>
            <a:ext cx="1270001" cy="1270001"/>
            <a:chOff x="0" y="0"/>
            <a:chExt cx="1270000" cy="1270000"/>
          </a:xfrm>
        </p:grpSpPr>
        <p:pic>
          <p:nvPicPr>
            <p:cNvPr id="81" name="Shape 81"/>
            <p:cNvPicPr preferRelativeResize="0"/>
            <p:nvPr/>
          </p:nvPicPr>
          <p:blipFill rotWithShape="1">
            <a:blip r:embed="rId4">
              <a:alphaModFix/>
            </a:blip>
            <a:srcRect/>
            <a:stretch/>
          </p:blipFill>
          <p:spPr>
            <a:xfrm>
              <a:off x="0" y="0"/>
              <a:ext cx="1270000" cy="1270000"/>
            </a:xfrm>
            <a:prstGeom prst="rect">
              <a:avLst/>
            </a:prstGeom>
            <a:noFill/>
            <a:ln>
              <a:noFill/>
            </a:ln>
          </p:spPr>
        </p:pic>
        <p:sp>
          <p:nvSpPr>
            <p:cNvPr id="82" name="Shape 82"/>
            <p:cNvSpPr/>
            <p:nvPr/>
          </p:nvSpPr>
          <p:spPr>
            <a:xfrm>
              <a:off x="88900" y="322579"/>
              <a:ext cx="1079499" cy="675642"/>
            </a:xfrm>
            <a:prstGeom prst="rect">
              <a:avLst/>
            </a:prstGeom>
            <a:noFill/>
            <a:ln>
              <a:noFill/>
            </a:ln>
          </p:spPr>
          <p:txBody>
            <a:bodyPr lIns="0" tIns="0" rIns="0" bIns="0" anchor="ctr" anchorCtr="0">
              <a:noAutofit/>
            </a:bodyPr>
            <a:lstStyle/>
            <a:p>
              <a:pPr marL="0" marR="0" lvl="0" indent="0" algn="ctr" rtl="0">
                <a:lnSpc>
                  <a:spcPct val="75000"/>
                </a:lnSpc>
                <a:spcBef>
                  <a:spcPts val="0"/>
                </a:spcBef>
                <a:buSzPct val="25000"/>
                <a:buNone/>
              </a:pPr>
              <a:r>
                <a:rPr lang="en-US" sz="1800" b="1" i="0" u="none" strike="noStrike" cap="none">
                  <a:solidFill>
                    <a:srgbClr val="FFFFFF"/>
                  </a:solidFill>
                  <a:latin typeface="Arial"/>
                  <a:ea typeface="Arial"/>
                  <a:cs typeface="Arial"/>
                  <a:sym typeface="Arial"/>
                </a:rPr>
                <a:t>INSERT STICKER</a:t>
              </a:r>
              <a:br>
                <a:rPr lang="en-US" sz="1800" b="1" i="0" u="none" strike="noStrike" cap="none">
                  <a:solidFill>
                    <a:srgbClr val="FFFFFF"/>
                  </a:solidFill>
                  <a:latin typeface="Arial"/>
                  <a:ea typeface="Arial"/>
                  <a:cs typeface="Arial"/>
                  <a:sym typeface="Arial"/>
                </a:rPr>
              </a:br>
              <a:r>
                <a:rPr lang="en-US" sz="1800" b="1" i="0" u="none" strike="noStrike" cap="none">
                  <a:solidFill>
                    <a:srgbClr val="FFFFFF"/>
                  </a:solidFill>
                  <a:latin typeface="Arial"/>
                  <a:ea typeface="Arial"/>
                  <a:cs typeface="Arial"/>
                  <a:sym typeface="Arial"/>
                </a:rPr>
                <a:t>TEXT</a:t>
              </a:r>
            </a:p>
          </p:txBody>
        </p:sp>
      </p:grpSp>
      <p:grpSp>
        <p:nvGrpSpPr>
          <p:cNvPr id="83" name="Shape 83"/>
          <p:cNvGrpSpPr/>
          <p:nvPr/>
        </p:nvGrpSpPr>
        <p:grpSpPr>
          <a:xfrm>
            <a:off x="2159000" y="3340100"/>
            <a:ext cx="1270001" cy="1270001"/>
            <a:chOff x="0" y="0"/>
            <a:chExt cx="1270000" cy="1270000"/>
          </a:xfrm>
        </p:grpSpPr>
        <p:pic>
          <p:nvPicPr>
            <p:cNvPr id="84" name="Shape 84"/>
            <p:cNvPicPr preferRelativeResize="0"/>
            <p:nvPr/>
          </p:nvPicPr>
          <p:blipFill rotWithShape="1">
            <a:blip r:embed="rId5">
              <a:alphaModFix/>
            </a:blip>
            <a:srcRect/>
            <a:stretch/>
          </p:blipFill>
          <p:spPr>
            <a:xfrm>
              <a:off x="0" y="0"/>
              <a:ext cx="1270000" cy="1270000"/>
            </a:xfrm>
            <a:prstGeom prst="rect">
              <a:avLst/>
            </a:prstGeom>
            <a:noFill/>
            <a:ln>
              <a:noFill/>
            </a:ln>
          </p:spPr>
        </p:pic>
        <p:sp>
          <p:nvSpPr>
            <p:cNvPr id="85" name="Shape 85"/>
            <p:cNvSpPr/>
            <p:nvPr/>
          </p:nvSpPr>
          <p:spPr>
            <a:xfrm>
              <a:off x="101600" y="335279"/>
              <a:ext cx="1079499" cy="675642"/>
            </a:xfrm>
            <a:prstGeom prst="rect">
              <a:avLst/>
            </a:prstGeom>
            <a:noFill/>
            <a:ln>
              <a:noFill/>
            </a:ln>
          </p:spPr>
          <p:txBody>
            <a:bodyPr lIns="0" tIns="0" rIns="0" bIns="0" anchor="ctr" anchorCtr="0">
              <a:noAutofit/>
            </a:bodyPr>
            <a:lstStyle/>
            <a:p>
              <a:pPr marL="0" marR="0" lvl="0" indent="0" algn="ctr" rtl="0">
                <a:lnSpc>
                  <a:spcPct val="75000"/>
                </a:lnSpc>
                <a:spcBef>
                  <a:spcPts val="0"/>
                </a:spcBef>
                <a:buSzPct val="25000"/>
                <a:buNone/>
              </a:pPr>
              <a:r>
                <a:rPr lang="en-US" sz="1800" b="1" i="0" u="none" strike="noStrike" cap="none">
                  <a:solidFill>
                    <a:srgbClr val="FFFFFF"/>
                  </a:solidFill>
                  <a:latin typeface="Arial"/>
                  <a:ea typeface="Arial"/>
                  <a:cs typeface="Arial"/>
                  <a:sym typeface="Arial"/>
                </a:rPr>
                <a:t>INSERT STICKER</a:t>
              </a:r>
              <a:br>
                <a:rPr lang="en-US" sz="1800" b="1" i="0" u="none" strike="noStrike" cap="none">
                  <a:solidFill>
                    <a:srgbClr val="FFFFFF"/>
                  </a:solidFill>
                  <a:latin typeface="Arial"/>
                  <a:ea typeface="Arial"/>
                  <a:cs typeface="Arial"/>
                  <a:sym typeface="Arial"/>
                </a:rPr>
              </a:br>
              <a:r>
                <a:rPr lang="en-US" sz="1800" b="1" i="0" u="none" strike="noStrike" cap="none">
                  <a:solidFill>
                    <a:srgbClr val="FFFFFF"/>
                  </a:solidFill>
                  <a:latin typeface="Arial"/>
                  <a:ea typeface="Arial"/>
                  <a:cs typeface="Arial"/>
                  <a:sym typeface="Arial"/>
                </a:rPr>
                <a:t>TEXT</a:t>
              </a:r>
            </a:p>
          </p:txBody>
        </p:sp>
      </p:grpSp>
      <p:grpSp>
        <p:nvGrpSpPr>
          <p:cNvPr id="86" name="Shape 86"/>
          <p:cNvGrpSpPr/>
          <p:nvPr/>
        </p:nvGrpSpPr>
        <p:grpSpPr>
          <a:xfrm>
            <a:off x="635000" y="4876800"/>
            <a:ext cx="1270001" cy="1270001"/>
            <a:chOff x="0" y="0"/>
            <a:chExt cx="1270000" cy="1270000"/>
          </a:xfrm>
        </p:grpSpPr>
        <p:pic>
          <p:nvPicPr>
            <p:cNvPr id="87" name="Shape 87"/>
            <p:cNvPicPr preferRelativeResize="0"/>
            <p:nvPr/>
          </p:nvPicPr>
          <p:blipFill rotWithShape="1">
            <a:blip r:embed="rId6">
              <a:alphaModFix/>
            </a:blip>
            <a:srcRect/>
            <a:stretch/>
          </p:blipFill>
          <p:spPr>
            <a:xfrm>
              <a:off x="0" y="0"/>
              <a:ext cx="1270000" cy="1270000"/>
            </a:xfrm>
            <a:prstGeom prst="rect">
              <a:avLst/>
            </a:prstGeom>
            <a:noFill/>
            <a:ln>
              <a:noFill/>
            </a:ln>
          </p:spPr>
        </p:pic>
        <p:sp>
          <p:nvSpPr>
            <p:cNvPr id="88" name="Shape 88"/>
            <p:cNvSpPr/>
            <p:nvPr/>
          </p:nvSpPr>
          <p:spPr>
            <a:xfrm>
              <a:off x="88900" y="322579"/>
              <a:ext cx="1079499" cy="675642"/>
            </a:xfrm>
            <a:prstGeom prst="rect">
              <a:avLst/>
            </a:prstGeom>
            <a:noFill/>
            <a:ln>
              <a:noFill/>
            </a:ln>
          </p:spPr>
          <p:txBody>
            <a:bodyPr lIns="0" tIns="0" rIns="0" bIns="0" anchor="ctr" anchorCtr="0">
              <a:noAutofit/>
            </a:bodyPr>
            <a:lstStyle/>
            <a:p>
              <a:pPr marL="0" marR="0" lvl="0" indent="0" algn="ctr" rtl="0">
                <a:lnSpc>
                  <a:spcPct val="75000"/>
                </a:lnSpc>
                <a:spcBef>
                  <a:spcPts val="0"/>
                </a:spcBef>
                <a:buSzPct val="25000"/>
                <a:buNone/>
              </a:pPr>
              <a:r>
                <a:rPr lang="en-US" sz="1800" b="1" i="0" u="none" strike="noStrike" cap="none">
                  <a:solidFill>
                    <a:srgbClr val="FFFFFF"/>
                  </a:solidFill>
                  <a:latin typeface="Arial"/>
                  <a:ea typeface="Arial"/>
                  <a:cs typeface="Arial"/>
                  <a:sym typeface="Arial"/>
                </a:rPr>
                <a:t>INSERT STICKER</a:t>
              </a:r>
              <a:br>
                <a:rPr lang="en-US" sz="1800" b="1" i="0" u="none" strike="noStrike" cap="none">
                  <a:solidFill>
                    <a:srgbClr val="FFFFFF"/>
                  </a:solidFill>
                  <a:latin typeface="Arial"/>
                  <a:ea typeface="Arial"/>
                  <a:cs typeface="Arial"/>
                  <a:sym typeface="Arial"/>
                </a:rPr>
              </a:br>
              <a:r>
                <a:rPr lang="en-US" sz="1800" b="1" i="0" u="none" strike="noStrike" cap="none">
                  <a:solidFill>
                    <a:srgbClr val="FFFFFF"/>
                  </a:solidFill>
                  <a:latin typeface="Arial"/>
                  <a:ea typeface="Arial"/>
                  <a:cs typeface="Arial"/>
                  <a:sym typeface="Arial"/>
                </a:rPr>
                <a:t>TEXT</a:t>
              </a:r>
            </a:p>
          </p:txBody>
        </p:sp>
      </p:grpSp>
      <p:grpSp>
        <p:nvGrpSpPr>
          <p:cNvPr id="89" name="Shape 89"/>
          <p:cNvGrpSpPr/>
          <p:nvPr/>
        </p:nvGrpSpPr>
        <p:grpSpPr>
          <a:xfrm>
            <a:off x="2159000" y="4876800"/>
            <a:ext cx="1270001" cy="1270001"/>
            <a:chOff x="0" y="0"/>
            <a:chExt cx="1270000" cy="1270000"/>
          </a:xfrm>
        </p:grpSpPr>
        <p:pic>
          <p:nvPicPr>
            <p:cNvPr id="90" name="Shape 90"/>
            <p:cNvPicPr preferRelativeResize="0"/>
            <p:nvPr/>
          </p:nvPicPr>
          <p:blipFill rotWithShape="1">
            <a:blip r:embed="rId7">
              <a:alphaModFix/>
            </a:blip>
            <a:srcRect/>
            <a:stretch/>
          </p:blipFill>
          <p:spPr>
            <a:xfrm>
              <a:off x="0" y="0"/>
              <a:ext cx="1270000" cy="1270000"/>
            </a:xfrm>
            <a:prstGeom prst="rect">
              <a:avLst/>
            </a:prstGeom>
            <a:noFill/>
            <a:ln>
              <a:noFill/>
            </a:ln>
          </p:spPr>
        </p:pic>
        <p:sp>
          <p:nvSpPr>
            <p:cNvPr id="91" name="Shape 91"/>
            <p:cNvSpPr/>
            <p:nvPr/>
          </p:nvSpPr>
          <p:spPr>
            <a:xfrm>
              <a:off x="101600" y="335279"/>
              <a:ext cx="1079499" cy="675642"/>
            </a:xfrm>
            <a:prstGeom prst="rect">
              <a:avLst/>
            </a:prstGeom>
            <a:noFill/>
            <a:ln>
              <a:noFill/>
            </a:ln>
          </p:spPr>
          <p:txBody>
            <a:bodyPr lIns="0" tIns="0" rIns="0" bIns="0" anchor="ctr" anchorCtr="0">
              <a:noAutofit/>
            </a:bodyPr>
            <a:lstStyle/>
            <a:p>
              <a:pPr marL="0" marR="0" lvl="0" indent="0" algn="ctr" rtl="0">
                <a:lnSpc>
                  <a:spcPct val="75000"/>
                </a:lnSpc>
                <a:spcBef>
                  <a:spcPts val="0"/>
                </a:spcBef>
                <a:buSzPct val="25000"/>
                <a:buNone/>
              </a:pPr>
              <a:r>
                <a:rPr lang="en-US" sz="1800" b="1" i="0" u="none" strike="noStrike" cap="none">
                  <a:solidFill>
                    <a:srgbClr val="FFFFFF"/>
                  </a:solidFill>
                  <a:latin typeface="Arial"/>
                  <a:ea typeface="Arial"/>
                  <a:cs typeface="Arial"/>
                  <a:sym typeface="Arial"/>
                </a:rPr>
                <a:t>INSERT STICKER</a:t>
              </a:r>
              <a:br>
                <a:rPr lang="en-US" sz="1800" b="1" i="0" u="none" strike="noStrike" cap="none">
                  <a:solidFill>
                    <a:srgbClr val="FFFFFF"/>
                  </a:solidFill>
                  <a:latin typeface="Arial"/>
                  <a:ea typeface="Arial"/>
                  <a:cs typeface="Arial"/>
                  <a:sym typeface="Arial"/>
                </a:rPr>
              </a:br>
              <a:r>
                <a:rPr lang="en-US" sz="1800" b="1" i="0" u="none" strike="noStrike" cap="none">
                  <a:solidFill>
                    <a:srgbClr val="FFFFFF"/>
                  </a:solidFill>
                  <a:latin typeface="Arial"/>
                  <a:ea typeface="Arial"/>
                  <a:cs typeface="Arial"/>
                  <a:sym typeface="Arial"/>
                </a:rPr>
                <a:t>TEXT</a:t>
              </a:r>
            </a:p>
          </p:txBody>
        </p:sp>
      </p:grpSp>
      <p:sp>
        <p:nvSpPr>
          <p:cNvPr id="92" name="Shape 92"/>
          <p:cNvSpPr/>
          <p:nvPr/>
        </p:nvSpPr>
        <p:spPr>
          <a:xfrm>
            <a:off x="8790781" y="1828800"/>
            <a:ext cx="3236119" cy="2032000"/>
          </a:xfrm>
          <a:custGeom>
            <a:avLst/>
            <a:gdLst/>
            <a:ahLst/>
            <a:cxnLst/>
            <a:rect l="0" t="0" r="0" b="0"/>
            <a:pathLst>
              <a:path w="21600" h="21600" extrusionOk="0">
                <a:moveTo>
                  <a:pt x="3714" y="0"/>
                </a:moveTo>
                <a:cubicBezTo>
                  <a:pt x="2778" y="0"/>
                  <a:pt x="2019" y="1209"/>
                  <a:pt x="2019" y="2700"/>
                </a:cubicBezTo>
                <a:lnTo>
                  <a:pt x="2019" y="5214"/>
                </a:lnTo>
                <a:lnTo>
                  <a:pt x="0" y="6763"/>
                </a:lnTo>
                <a:lnTo>
                  <a:pt x="2019" y="8311"/>
                </a:lnTo>
                <a:lnTo>
                  <a:pt x="2019" y="18900"/>
                </a:lnTo>
                <a:cubicBezTo>
                  <a:pt x="2019" y="20391"/>
                  <a:pt x="2778" y="21600"/>
                  <a:pt x="3714" y="21600"/>
                </a:cubicBezTo>
                <a:lnTo>
                  <a:pt x="19905" y="21600"/>
                </a:lnTo>
                <a:cubicBezTo>
                  <a:pt x="20841" y="21600"/>
                  <a:pt x="21600" y="20391"/>
                  <a:pt x="21600" y="18900"/>
                </a:cubicBezTo>
                <a:lnTo>
                  <a:pt x="21600" y="2700"/>
                </a:lnTo>
                <a:cubicBezTo>
                  <a:pt x="21600" y="1209"/>
                  <a:pt x="20841" y="0"/>
                  <a:pt x="19905" y="0"/>
                </a:cubicBezTo>
                <a:lnTo>
                  <a:pt x="3714" y="0"/>
                </a:lnTo>
                <a:close/>
              </a:path>
            </a:pathLst>
          </a:custGeom>
          <a:noFill/>
          <a:ln>
            <a:noFill/>
          </a:ln>
        </p:spPr>
        <p:txBody>
          <a:bodyPr lIns="279400" tIns="279400" rIns="279400" bIns="279400" anchor="t" anchorCtr="0">
            <a:noAutofit/>
          </a:bodyPr>
          <a:lstStyle/>
          <a:p>
            <a:pPr marL="0" marR="0" lvl="0" indent="0" algn="l" rtl="0">
              <a:lnSpc>
                <a:spcPct val="133333"/>
              </a:lnSpc>
              <a:spcBef>
                <a:spcPts val="0"/>
              </a:spcBef>
              <a:buSzPct val="25000"/>
              <a:buNone/>
            </a:pPr>
            <a:r>
              <a:rPr lang="en-US" sz="1200" b="0" i="0" u="none" strike="noStrike" cap="none">
                <a:solidFill>
                  <a:srgbClr val="FFFFFF"/>
                </a:solidFill>
                <a:latin typeface="Arial"/>
                <a:ea typeface="Arial"/>
                <a:cs typeface="Arial"/>
                <a:sym typeface="Arial"/>
              </a:rPr>
              <a:t>Insert quote here. Vestibulum suscipit augue a erat tristique sollicitudin. Donec sit amet neque arcu. Vestibulum at rhoncus neque. Vivamus eget vulputate purus. Curabitur venenatis, nisi non faucibus fringilla. —John Doe</a:t>
            </a:r>
          </a:p>
        </p:txBody>
      </p:sp>
      <p:grpSp>
        <p:nvGrpSpPr>
          <p:cNvPr id="93" name="Shape 93"/>
          <p:cNvGrpSpPr/>
          <p:nvPr/>
        </p:nvGrpSpPr>
        <p:grpSpPr>
          <a:xfrm>
            <a:off x="4051298" y="1828799"/>
            <a:ext cx="2032001" cy="2032001"/>
            <a:chOff x="0" y="0"/>
            <a:chExt cx="2032000" cy="2032000"/>
          </a:xfrm>
        </p:grpSpPr>
        <p:pic>
          <p:nvPicPr>
            <p:cNvPr id="94" name="Shape 94"/>
            <p:cNvPicPr preferRelativeResize="0"/>
            <p:nvPr/>
          </p:nvPicPr>
          <p:blipFill rotWithShape="1">
            <a:blip r:embed="rId8">
              <a:alphaModFix/>
            </a:blip>
            <a:srcRect/>
            <a:stretch/>
          </p:blipFill>
          <p:spPr>
            <a:xfrm>
              <a:off x="0" y="0"/>
              <a:ext cx="2032000" cy="2032000"/>
            </a:xfrm>
            <a:prstGeom prst="rect">
              <a:avLst/>
            </a:prstGeom>
            <a:noFill/>
            <a:ln>
              <a:noFill/>
            </a:ln>
          </p:spPr>
        </p:pic>
        <p:sp>
          <p:nvSpPr>
            <p:cNvPr id="95" name="Shape 95"/>
            <p:cNvSpPr/>
            <p:nvPr/>
          </p:nvSpPr>
          <p:spPr>
            <a:xfrm>
              <a:off x="165100" y="152400"/>
              <a:ext cx="1676399" cy="233681"/>
            </a:xfrm>
            <a:prstGeom prst="rect">
              <a:avLst/>
            </a:prstGeom>
            <a:noFill/>
            <a:ln>
              <a:noFill/>
            </a:ln>
          </p:spPr>
          <p:txBody>
            <a:bodyPr lIns="0" tIns="0" rIns="0" bIns="0" anchor="t" anchorCtr="0">
              <a:noAutofit/>
            </a:bodyPr>
            <a:lstStyle/>
            <a:p>
              <a:pPr marL="0" marR="0" lvl="0" indent="0" algn="l" rtl="0">
                <a:lnSpc>
                  <a:spcPct val="75000"/>
                </a:lnSpc>
                <a:spcBef>
                  <a:spcPts val="0"/>
                </a:spcBef>
                <a:buSzPct val="25000"/>
                <a:buNone/>
              </a:pPr>
              <a:r>
                <a:rPr lang="en-US" sz="1800" b="1" i="0" u="none" strike="noStrike" cap="none">
                  <a:solidFill>
                    <a:srgbClr val="000000"/>
                  </a:solidFill>
                  <a:latin typeface="Arial"/>
                  <a:ea typeface="Arial"/>
                  <a:cs typeface="Arial"/>
                  <a:sym typeface="Arial"/>
                </a:rPr>
                <a:t>INSERT TERM</a:t>
              </a:r>
            </a:p>
          </p:txBody>
        </p:sp>
        <p:sp>
          <p:nvSpPr>
            <p:cNvPr id="96" name="Shape 96"/>
            <p:cNvSpPr/>
            <p:nvPr/>
          </p:nvSpPr>
          <p:spPr>
            <a:xfrm>
              <a:off x="165100" y="419100"/>
              <a:ext cx="1676399" cy="1415135"/>
            </a:xfrm>
            <a:prstGeom prst="rect">
              <a:avLst/>
            </a:prstGeom>
            <a:noFill/>
            <a:ln>
              <a:noFill/>
            </a:ln>
          </p:spPr>
          <p:txBody>
            <a:bodyPr lIns="0" tIns="0" rIns="0" bIns="0" anchor="t" anchorCtr="0">
              <a:noAutofit/>
            </a:bodyPr>
            <a:lstStyle/>
            <a:p>
              <a:pPr marL="0" marR="0" lvl="0" indent="0" algn="l" rtl="0">
                <a:lnSpc>
                  <a:spcPct val="133333"/>
                </a:lnSpc>
                <a:spcBef>
                  <a:spcPts val="0"/>
                </a:spcBef>
                <a:buSzPct val="25000"/>
                <a:buNone/>
              </a:pPr>
              <a:r>
                <a:rPr lang="en-US" sz="1200" b="0" i="0" u="none" strike="noStrike" cap="none">
                  <a:solidFill>
                    <a:srgbClr val="000000"/>
                  </a:solidFill>
                  <a:latin typeface="Arial"/>
                  <a:ea typeface="Arial"/>
                  <a:cs typeface="Arial"/>
                  <a:sym typeface="Arial"/>
                </a:rPr>
                <a:t>Insert glossary definition here. Lorem ipsum dolor sit amet, consectetur adipiscing elit. Vivamus erat leo, volutpat et ultrices eget, faucibus ut orci.</a:t>
              </a:r>
            </a:p>
          </p:txBody>
        </p:sp>
      </p:grpSp>
      <p:grpSp>
        <p:nvGrpSpPr>
          <p:cNvPr id="97" name="Shape 97"/>
          <p:cNvGrpSpPr/>
          <p:nvPr/>
        </p:nvGrpSpPr>
        <p:grpSpPr>
          <a:xfrm>
            <a:off x="6362698" y="1828799"/>
            <a:ext cx="2032001" cy="2032001"/>
            <a:chOff x="0" y="0"/>
            <a:chExt cx="2032000" cy="2032000"/>
          </a:xfrm>
        </p:grpSpPr>
        <p:pic>
          <p:nvPicPr>
            <p:cNvPr id="98" name="Shape 98"/>
            <p:cNvPicPr preferRelativeResize="0"/>
            <p:nvPr/>
          </p:nvPicPr>
          <p:blipFill rotWithShape="1">
            <a:blip r:embed="rId9">
              <a:alphaModFix/>
            </a:blip>
            <a:srcRect/>
            <a:stretch/>
          </p:blipFill>
          <p:spPr>
            <a:xfrm>
              <a:off x="0" y="0"/>
              <a:ext cx="2032000" cy="2032000"/>
            </a:xfrm>
            <a:prstGeom prst="rect">
              <a:avLst/>
            </a:prstGeom>
            <a:noFill/>
            <a:ln>
              <a:noFill/>
            </a:ln>
          </p:spPr>
        </p:pic>
        <p:sp>
          <p:nvSpPr>
            <p:cNvPr id="99" name="Shape 99"/>
            <p:cNvSpPr/>
            <p:nvPr/>
          </p:nvSpPr>
          <p:spPr>
            <a:xfrm>
              <a:off x="177800" y="152400"/>
              <a:ext cx="1676399" cy="233681"/>
            </a:xfrm>
            <a:prstGeom prst="rect">
              <a:avLst/>
            </a:prstGeom>
            <a:noFill/>
            <a:ln>
              <a:noFill/>
            </a:ln>
          </p:spPr>
          <p:txBody>
            <a:bodyPr lIns="0" tIns="0" rIns="0" bIns="0" anchor="t" anchorCtr="0">
              <a:noAutofit/>
            </a:bodyPr>
            <a:lstStyle/>
            <a:p>
              <a:pPr marL="0" marR="0" lvl="0" indent="0" algn="l" rtl="0">
                <a:lnSpc>
                  <a:spcPct val="75000"/>
                </a:lnSpc>
                <a:spcBef>
                  <a:spcPts val="0"/>
                </a:spcBef>
                <a:buSzPct val="25000"/>
                <a:buNone/>
              </a:pPr>
              <a:r>
                <a:rPr lang="en-US" sz="1800" b="1" i="0" u="none" strike="noStrike" cap="none">
                  <a:solidFill>
                    <a:srgbClr val="FFFFFF"/>
                  </a:solidFill>
                  <a:latin typeface="Arial"/>
                  <a:ea typeface="Arial"/>
                  <a:cs typeface="Arial"/>
                  <a:sym typeface="Arial"/>
                </a:rPr>
                <a:t>INSERT TERM</a:t>
              </a:r>
            </a:p>
          </p:txBody>
        </p:sp>
        <p:sp>
          <p:nvSpPr>
            <p:cNvPr id="100" name="Shape 100"/>
            <p:cNvSpPr/>
            <p:nvPr/>
          </p:nvSpPr>
          <p:spPr>
            <a:xfrm>
              <a:off x="177800" y="419100"/>
              <a:ext cx="1676399" cy="1415135"/>
            </a:xfrm>
            <a:prstGeom prst="rect">
              <a:avLst/>
            </a:prstGeom>
            <a:noFill/>
            <a:ln>
              <a:noFill/>
            </a:ln>
          </p:spPr>
          <p:txBody>
            <a:bodyPr lIns="0" tIns="0" rIns="0" bIns="0" anchor="t" anchorCtr="0">
              <a:noAutofit/>
            </a:bodyPr>
            <a:lstStyle/>
            <a:p>
              <a:pPr marL="0" marR="0" lvl="0" indent="0" algn="l" rtl="0">
                <a:lnSpc>
                  <a:spcPct val="133333"/>
                </a:lnSpc>
                <a:spcBef>
                  <a:spcPts val="0"/>
                </a:spcBef>
                <a:buSzPct val="25000"/>
                <a:buNone/>
              </a:pPr>
              <a:r>
                <a:rPr lang="en-US" sz="1200" b="0" i="0" u="none" strike="noStrike" cap="none">
                  <a:solidFill>
                    <a:srgbClr val="FFFFFF"/>
                  </a:solidFill>
                  <a:latin typeface="Arial"/>
                  <a:ea typeface="Arial"/>
                  <a:cs typeface="Arial"/>
                  <a:sym typeface="Arial"/>
                </a:rPr>
                <a:t>Insert glossary definition here. Lorem ipsum dolor sit amet, consectetur adipiscing elit. Vivamus erat leo, volutpat et ultrices eget, faucibus ut orci.</a:t>
              </a:r>
            </a:p>
          </p:txBody>
        </p:sp>
      </p:grpSp>
      <p:grpSp>
        <p:nvGrpSpPr>
          <p:cNvPr id="101" name="Shape 101"/>
          <p:cNvGrpSpPr/>
          <p:nvPr/>
        </p:nvGrpSpPr>
        <p:grpSpPr>
          <a:xfrm>
            <a:off x="4051298" y="4114798"/>
            <a:ext cx="2032001" cy="2032001"/>
            <a:chOff x="0" y="0"/>
            <a:chExt cx="2032000" cy="2032000"/>
          </a:xfrm>
        </p:grpSpPr>
        <p:pic>
          <p:nvPicPr>
            <p:cNvPr id="102" name="Shape 102"/>
            <p:cNvPicPr preferRelativeResize="0"/>
            <p:nvPr/>
          </p:nvPicPr>
          <p:blipFill rotWithShape="1">
            <a:blip r:embed="rId10">
              <a:alphaModFix/>
            </a:blip>
            <a:srcRect/>
            <a:stretch/>
          </p:blipFill>
          <p:spPr>
            <a:xfrm>
              <a:off x="0" y="0"/>
              <a:ext cx="2032000" cy="2032000"/>
            </a:xfrm>
            <a:prstGeom prst="rect">
              <a:avLst/>
            </a:prstGeom>
            <a:noFill/>
            <a:ln>
              <a:noFill/>
            </a:ln>
          </p:spPr>
        </p:pic>
        <p:sp>
          <p:nvSpPr>
            <p:cNvPr id="103" name="Shape 103"/>
            <p:cNvSpPr/>
            <p:nvPr/>
          </p:nvSpPr>
          <p:spPr>
            <a:xfrm>
              <a:off x="165100" y="177800"/>
              <a:ext cx="1676399" cy="233681"/>
            </a:xfrm>
            <a:prstGeom prst="rect">
              <a:avLst/>
            </a:prstGeom>
            <a:noFill/>
            <a:ln>
              <a:noFill/>
            </a:ln>
          </p:spPr>
          <p:txBody>
            <a:bodyPr lIns="0" tIns="0" rIns="0" bIns="0" anchor="t" anchorCtr="0">
              <a:noAutofit/>
            </a:bodyPr>
            <a:lstStyle/>
            <a:p>
              <a:pPr marL="0" marR="0" lvl="0" indent="0" algn="l" rtl="0">
                <a:lnSpc>
                  <a:spcPct val="75000"/>
                </a:lnSpc>
                <a:spcBef>
                  <a:spcPts val="0"/>
                </a:spcBef>
                <a:buSzPct val="25000"/>
                <a:buNone/>
              </a:pPr>
              <a:r>
                <a:rPr lang="en-US" sz="1800" b="1" i="0" u="none" strike="noStrike" cap="none">
                  <a:solidFill>
                    <a:srgbClr val="FFFFFF"/>
                  </a:solidFill>
                  <a:latin typeface="Arial"/>
                  <a:ea typeface="Arial"/>
                  <a:cs typeface="Arial"/>
                  <a:sym typeface="Arial"/>
                </a:rPr>
                <a:t>INSERT TERM</a:t>
              </a:r>
            </a:p>
          </p:txBody>
        </p:sp>
        <p:sp>
          <p:nvSpPr>
            <p:cNvPr id="104" name="Shape 104"/>
            <p:cNvSpPr/>
            <p:nvPr/>
          </p:nvSpPr>
          <p:spPr>
            <a:xfrm>
              <a:off x="165100" y="444500"/>
              <a:ext cx="1676399" cy="1415135"/>
            </a:xfrm>
            <a:prstGeom prst="rect">
              <a:avLst/>
            </a:prstGeom>
            <a:noFill/>
            <a:ln>
              <a:noFill/>
            </a:ln>
          </p:spPr>
          <p:txBody>
            <a:bodyPr lIns="0" tIns="0" rIns="0" bIns="0" anchor="t" anchorCtr="0">
              <a:noAutofit/>
            </a:bodyPr>
            <a:lstStyle/>
            <a:p>
              <a:pPr marL="0" marR="0" lvl="0" indent="0" algn="l" rtl="0">
                <a:lnSpc>
                  <a:spcPct val="133333"/>
                </a:lnSpc>
                <a:spcBef>
                  <a:spcPts val="0"/>
                </a:spcBef>
                <a:buSzPct val="25000"/>
                <a:buNone/>
              </a:pPr>
              <a:r>
                <a:rPr lang="en-US" sz="1200" b="0" i="0" u="none" strike="noStrike" cap="none">
                  <a:solidFill>
                    <a:srgbClr val="FFFFFF"/>
                  </a:solidFill>
                  <a:latin typeface="Arial"/>
                  <a:ea typeface="Arial"/>
                  <a:cs typeface="Arial"/>
                  <a:sym typeface="Arial"/>
                </a:rPr>
                <a:t>Insert glossary definition here. Lorem ipsum dolor sit amet, consectetur adipiscing elit. Vivamus erat leo, volutpat et ultrices eget, faucibus ut orci.</a:t>
              </a:r>
            </a:p>
          </p:txBody>
        </p:sp>
      </p:grpSp>
      <p:grpSp>
        <p:nvGrpSpPr>
          <p:cNvPr id="105" name="Shape 105"/>
          <p:cNvGrpSpPr/>
          <p:nvPr/>
        </p:nvGrpSpPr>
        <p:grpSpPr>
          <a:xfrm>
            <a:off x="6362698" y="4114798"/>
            <a:ext cx="2032001" cy="2032001"/>
            <a:chOff x="0" y="0"/>
            <a:chExt cx="2032000" cy="2032000"/>
          </a:xfrm>
        </p:grpSpPr>
        <p:pic>
          <p:nvPicPr>
            <p:cNvPr id="106" name="Shape 106"/>
            <p:cNvPicPr preferRelativeResize="0"/>
            <p:nvPr/>
          </p:nvPicPr>
          <p:blipFill rotWithShape="1">
            <a:blip r:embed="rId11">
              <a:alphaModFix/>
            </a:blip>
            <a:srcRect/>
            <a:stretch/>
          </p:blipFill>
          <p:spPr>
            <a:xfrm>
              <a:off x="0" y="0"/>
              <a:ext cx="2032000" cy="2032000"/>
            </a:xfrm>
            <a:prstGeom prst="rect">
              <a:avLst/>
            </a:prstGeom>
            <a:noFill/>
            <a:ln>
              <a:noFill/>
            </a:ln>
          </p:spPr>
        </p:pic>
        <p:sp>
          <p:nvSpPr>
            <p:cNvPr id="107" name="Shape 107"/>
            <p:cNvSpPr/>
            <p:nvPr/>
          </p:nvSpPr>
          <p:spPr>
            <a:xfrm>
              <a:off x="177800" y="177800"/>
              <a:ext cx="1676399" cy="233681"/>
            </a:xfrm>
            <a:prstGeom prst="rect">
              <a:avLst/>
            </a:prstGeom>
            <a:noFill/>
            <a:ln>
              <a:noFill/>
            </a:ln>
          </p:spPr>
          <p:txBody>
            <a:bodyPr lIns="0" tIns="0" rIns="0" bIns="0" anchor="t" anchorCtr="0">
              <a:noAutofit/>
            </a:bodyPr>
            <a:lstStyle/>
            <a:p>
              <a:pPr marL="0" marR="0" lvl="0" indent="0" algn="l" rtl="0">
                <a:lnSpc>
                  <a:spcPct val="75000"/>
                </a:lnSpc>
                <a:spcBef>
                  <a:spcPts val="0"/>
                </a:spcBef>
                <a:buSzPct val="25000"/>
                <a:buNone/>
              </a:pPr>
              <a:r>
                <a:rPr lang="en-US" sz="1800" b="1" i="0" u="none" strike="noStrike" cap="none">
                  <a:solidFill>
                    <a:srgbClr val="FFFFFF"/>
                  </a:solidFill>
                  <a:latin typeface="Arial"/>
                  <a:ea typeface="Arial"/>
                  <a:cs typeface="Arial"/>
                  <a:sym typeface="Arial"/>
                </a:rPr>
                <a:t>INSERT TERM</a:t>
              </a:r>
            </a:p>
          </p:txBody>
        </p:sp>
        <p:sp>
          <p:nvSpPr>
            <p:cNvPr id="108" name="Shape 108"/>
            <p:cNvSpPr/>
            <p:nvPr/>
          </p:nvSpPr>
          <p:spPr>
            <a:xfrm>
              <a:off x="177800" y="444500"/>
              <a:ext cx="1676399" cy="1415135"/>
            </a:xfrm>
            <a:prstGeom prst="rect">
              <a:avLst/>
            </a:prstGeom>
            <a:noFill/>
            <a:ln>
              <a:noFill/>
            </a:ln>
          </p:spPr>
          <p:txBody>
            <a:bodyPr lIns="0" tIns="0" rIns="0" bIns="0" anchor="t" anchorCtr="0">
              <a:noAutofit/>
            </a:bodyPr>
            <a:lstStyle/>
            <a:p>
              <a:pPr marL="0" marR="0" lvl="0" indent="0" algn="l" rtl="0">
                <a:lnSpc>
                  <a:spcPct val="133333"/>
                </a:lnSpc>
                <a:spcBef>
                  <a:spcPts val="0"/>
                </a:spcBef>
                <a:buSzPct val="25000"/>
                <a:buNone/>
              </a:pPr>
              <a:r>
                <a:rPr lang="en-US" sz="1200" b="0" i="0" u="none" strike="noStrike" cap="none">
                  <a:solidFill>
                    <a:srgbClr val="FFFFFF"/>
                  </a:solidFill>
                  <a:latin typeface="Arial"/>
                  <a:ea typeface="Arial"/>
                  <a:cs typeface="Arial"/>
                  <a:sym typeface="Arial"/>
                </a:rPr>
                <a:t>Insert glossary definition here. Lorem ipsum dolor sit amet, consectetur adipiscing elit. Vivamus erat leo, volutpat et ultrices eget, faucibus ut orci.</a:t>
              </a:r>
            </a:p>
          </p:txBody>
        </p:sp>
      </p:grpSp>
      <p:sp>
        <p:nvSpPr>
          <p:cNvPr id="109" name="Shape 109"/>
          <p:cNvSpPr/>
          <p:nvPr/>
        </p:nvSpPr>
        <p:spPr>
          <a:xfrm>
            <a:off x="8790781" y="4114800"/>
            <a:ext cx="3236119" cy="2032000"/>
          </a:xfrm>
          <a:custGeom>
            <a:avLst/>
            <a:gdLst/>
            <a:ahLst/>
            <a:cxnLst/>
            <a:rect l="0" t="0" r="0" b="0"/>
            <a:pathLst>
              <a:path w="21600" h="21600" extrusionOk="0">
                <a:moveTo>
                  <a:pt x="3714" y="0"/>
                </a:moveTo>
                <a:cubicBezTo>
                  <a:pt x="2778" y="0"/>
                  <a:pt x="2019" y="1209"/>
                  <a:pt x="2019" y="2700"/>
                </a:cubicBezTo>
                <a:lnTo>
                  <a:pt x="2019" y="5214"/>
                </a:lnTo>
                <a:lnTo>
                  <a:pt x="0" y="6763"/>
                </a:lnTo>
                <a:lnTo>
                  <a:pt x="2019" y="8311"/>
                </a:lnTo>
                <a:lnTo>
                  <a:pt x="2019" y="18900"/>
                </a:lnTo>
                <a:cubicBezTo>
                  <a:pt x="2019" y="20391"/>
                  <a:pt x="2778" y="21600"/>
                  <a:pt x="3714" y="21600"/>
                </a:cubicBezTo>
                <a:lnTo>
                  <a:pt x="19905" y="21600"/>
                </a:lnTo>
                <a:cubicBezTo>
                  <a:pt x="20841" y="21600"/>
                  <a:pt x="21600" y="20391"/>
                  <a:pt x="21600" y="18900"/>
                </a:cubicBezTo>
                <a:lnTo>
                  <a:pt x="21600" y="2700"/>
                </a:lnTo>
                <a:cubicBezTo>
                  <a:pt x="21600" y="1209"/>
                  <a:pt x="20841" y="0"/>
                  <a:pt x="19905" y="0"/>
                </a:cubicBezTo>
                <a:lnTo>
                  <a:pt x="3714" y="0"/>
                </a:lnTo>
                <a:close/>
              </a:path>
            </a:pathLst>
          </a:custGeom>
          <a:solidFill>
            <a:srgbClr val="FFDC00"/>
          </a:solidFill>
          <a:ln>
            <a:noFill/>
          </a:ln>
        </p:spPr>
        <p:txBody>
          <a:bodyPr lIns="279400" tIns="279400" rIns="279400" bIns="279400" anchor="t" anchorCtr="0">
            <a:noAutofit/>
          </a:bodyPr>
          <a:lstStyle/>
          <a:p>
            <a:pPr marL="0" marR="0" lvl="0" indent="0" algn="l" rtl="0">
              <a:lnSpc>
                <a:spcPct val="133333"/>
              </a:lnSpc>
              <a:spcBef>
                <a:spcPts val="0"/>
              </a:spcBef>
              <a:buSzPct val="25000"/>
              <a:buNone/>
            </a:pPr>
            <a:r>
              <a:rPr lang="en-US" sz="1200" b="0" i="0" u="none" strike="noStrike" cap="none">
                <a:solidFill>
                  <a:srgbClr val="000000"/>
                </a:solidFill>
                <a:latin typeface="Arial"/>
                <a:ea typeface="Arial"/>
                <a:cs typeface="Arial"/>
                <a:sym typeface="Arial"/>
              </a:rPr>
              <a:t>Insert quote here. Vestibulum suscipit augue a erat tristique sollicitudin. Donec sit amet neque arcu. Vestibulum at rhoncus neque. Vivamus eget vulputate purus. Curabitur venenatis, nisi non faucibus fringilla. —John Doe</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Activity">
    <p:spTree>
      <p:nvGrpSpPr>
        <p:cNvPr id="1" name="Shape 110"/>
        <p:cNvGrpSpPr/>
        <p:nvPr/>
      </p:nvGrpSpPr>
      <p:grpSpPr>
        <a:xfrm>
          <a:off x="0" y="0"/>
          <a:ext cx="0" cy="0"/>
          <a:chOff x="0" y="0"/>
          <a:chExt cx="0" cy="0"/>
        </a:xfrm>
      </p:grpSpPr>
      <p:cxnSp>
        <p:nvCxnSpPr>
          <p:cNvPr id="111" name="Shape 111"/>
          <p:cNvCxnSpPr/>
          <p:nvPr/>
        </p:nvCxnSpPr>
        <p:spPr>
          <a:xfrm>
            <a:off x="635000" y="635000"/>
            <a:ext cx="11734800" cy="11"/>
          </a:xfrm>
          <a:prstGeom prst="straightConnector1">
            <a:avLst/>
          </a:prstGeom>
          <a:noFill/>
          <a:ln>
            <a:noFill/>
          </a:ln>
        </p:spPr>
      </p:cxnSp>
      <p:cxnSp>
        <p:nvCxnSpPr>
          <p:cNvPr id="112" name="Shape 112"/>
          <p:cNvCxnSpPr/>
          <p:nvPr/>
        </p:nvCxnSpPr>
        <p:spPr>
          <a:xfrm>
            <a:off x="635000" y="1219200"/>
            <a:ext cx="11734800" cy="11"/>
          </a:xfrm>
          <a:prstGeom prst="straightConnector1">
            <a:avLst/>
          </a:prstGeom>
          <a:noFill/>
          <a:ln>
            <a:noFill/>
          </a:ln>
        </p:spPr>
      </p:cxnSp>
      <p:grpSp>
        <p:nvGrpSpPr>
          <p:cNvPr id="113" name="Shape 113"/>
          <p:cNvGrpSpPr/>
          <p:nvPr/>
        </p:nvGrpSpPr>
        <p:grpSpPr>
          <a:xfrm>
            <a:off x="1384299" y="3130550"/>
            <a:ext cx="1270001" cy="1270001"/>
            <a:chOff x="0" y="0"/>
            <a:chExt cx="1270000" cy="1270000"/>
          </a:xfrm>
        </p:grpSpPr>
        <p:pic>
          <p:nvPicPr>
            <p:cNvPr id="114" name="Shape 114"/>
            <p:cNvPicPr preferRelativeResize="0"/>
            <p:nvPr/>
          </p:nvPicPr>
          <p:blipFill rotWithShape="1">
            <a:blip r:embed="rId2">
              <a:alphaModFix/>
            </a:blip>
            <a:srcRect/>
            <a:stretch/>
          </p:blipFill>
          <p:spPr>
            <a:xfrm>
              <a:off x="0" y="0"/>
              <a:ext cx="1270000" cy="1270000"/>
            </a:xfrm>
            <a:prstGeom prst="rect">
              <a:avLst/>
            </a:prstGeom>
            <a:noFill/>
            <a:ln>
              <a:noFill/>
            </a:ln>
          </p:spPr>
        </p:pic>
        <p:sp>
          <p:nvSpPr>
            <p:cNvPr id="115" name="Shape 115"/>
            <p:cNvSpPr/>
            <p:nvPr/>
          </p:nvSpPr>
          <p:spPr>
            <a:xfrm>
              <a:off x="88900" y="543558"/>
              <a:ext cx="1079499" cy="233682"/>
            </a:xfrm>
            <a:prstGeom prst="rect">
              <a:avLst/>
            </a:prstGeom>
            <a:noFill/>
            <a:ln>
              <a:noFill/>
            </a:ln>
          </p:spPr>
          <p:txBody>
            <a:bodyPr lIns="0" tIns="0" rIns="0" bIns="0" anchor="ctr" anchorCtr="0">
              <a:noAutofit/>
            </a:bodyPr>
            <a:lstStyle/>
            <a:p>
              <a:pPr marL="0" marR="0" lvl="0" indent="0" algn="ctr" rtl="0">
                <a:lnSpc>
                  <a:spcPct val="75000"/>
                </a:lnSpc>
                <a:spcBef>
                  <a:spcPts val="0"/>
                </a:spcBef>
                <a:buSzPct val="25000"/>
                <a:buNone/>
              </a:pPr>
              <a:r>
                <a:rPr lang="en-US" sz="1800" b="1" i="0" u="none" strike="noStrike" cap="none">
                  <a:solidFill>
                    <a:srgbClr val="FFFFFF"/>
                  </a:solidFill>
                  <a:latin typeface="Arial"/>
                  <a:ea typeface="Arial"/>
                  <a:cs typeface="Arial"/>
                  <a:sym typeface="Arial"/>
                </a:rPr>
                <a:t>EXERCISE</a:t>
              </a:r>
            </a:p>
          </p:txBody>
        </p:sp>
      </p:grpSp>
      <p:cxnSp>
        <p:nvCxnSpPr>
          <p:cNvPr id="116" name="Shape 116"/>
          <p:cNvCxnSpPr/>
          <p:nvPr/>
        </p:nvCxnSpPr>
        <p:spPr>
          <a:xfrm rot="10800000" flipH="1">
            <a:off x="3911600" y="3243406"/>
            <a:ext cx="3735026" cy="290"/>
          </a:xfrm>
          <a:prstGeom prst="straightConnector1">
            <a:avLst/>
          </a:prstGeom>
          <a:noFill/>
          <a:ln>
            <a:noFill/>
          </a:ln>
        </p:spPr>
      </p:cxnSp>
      <p:cxnSp>
        <p:nvCxnSpPr>
          <p:cNvPr id="117" name="Shape 117"/>
          <p:cNvCxnSpPr/>
          <p:nvPr/>
        </p:nvCxnSpPr>
        <p:spPr>
          <a:xfrm rot="10800000" flipH="1">
            <a:off x="3911600" y="5381323"/>
            <a:ext cx="3735026" cy="290"/>
          </a:xfrm>
          <a:prstGeom prst="straightConnector1">
            <a:avLst/>
          </a:prstGeom>
          <a:noFill/>
          <a:ln>
            <a:noFill/>
          </a:ln>
        </p:spPr>
      </p:cxnSp>
      <p:sp>
        <p:nvSpPr>
          <p:cNvPr id="118" name="Shape 118"/>
          <p:cNvSpPr/>
          <p:nvPr/>
        </p:nvSpPr>
        <p:spPr>
          <a:xfrm>
            <a:off x="3911600" y="2989696"/>
            <a:ext cx="3733800" cy="254001"/>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TIMING</a:t>
            </a:r>
          </a:p>
        </p:txBody>
      </p:sp>
      <p:sp>
        <p:nvSpPr>
          <p:cNvPr id="119" name="Shape 119"/>
          <p:cNvSpPr/>
          <p:nvPr/>
        </p:nvSpPr>
        <p:spPr>
          <a:xfrm>
            <a:off x="3911600" y="5114914"/>
            <a:ext cx="3733800" cy="254001"/>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DELIVERABLE</a:t>
            </a:r>
          </a:p>
        </p:txBody>
      </p:sp>
      <p:cxnSp>
        <p:nvCxnSpPr>
          <p:cNvPr id="120" name="Shape 120"/>
          <p:cNvCxnSpPr/>
          <p:nvPr/>
        </p:nvCxnSpPr>
        <p:spPr>
          <a:xfrm rot="10800000" flipH="1">
            <a:off x="3911600" y="2223009"/>
            <a:ext cx="3735026" cy="290"/>
          </a:xfrm>
          <a:prstGeom prst="straightConnector1">
            <a:avLst/>
          </a:prstGeom>
          <a:noFill/>
          <a:ln>
            <a:noFill/>
          </a:ln>
        </p:spPr>
      </p:cxnSp>
      <p:sp>
        <p:nvSpPr>
          <p:cNvPr id="121" name="Shape 121"/>
          <p:cNvSpPr/>
          <p:nvPr/>
        </p:nvSpPr>
        <p:spPr>
          <a:xfrm>
            <a:off x="3911600" y="1969299"/>
            <a:ext cx="3733800" cy="254001"/>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KEY OBJECTIVE(S)</a:t>
            </a:r>
          </a:p>
        </p:txBody>
      </p:sp>
      <p:cxnSp>
        <p:nvCxnSpPr>
          <p:cNvPr id="122" name="Shape 122"/>
          <p:cNvCxnSpPr/>
          <p:nvPr/>
        </p:nvCxnSpPr>
        <p:spPr>
          <a:xfrm rot="10800000" flipH="1">
            <a:off x="3225800" y="1803658"/>
            <a:ext cx="0" cy="4430478"/>
          </a:xfrm>
          <a:prstGeom prst="straightConnector1">
            <a:avLst/>
          </a:prstGeom>
          <a:noFill/>
          <a:ln w="12700" cap="flat" cmpd="sng">
            <a:solidFill>
              <a:srgbClr val="EAEAEA"/>
            </a:solidFill>
            <a:prstDash val="solid"/>
            <a:miter/>
            <a:headEnd type="none" w="med" len="med"/>
            <a:tailEnd type="none" w="med" len="med"/>
          </a:ln>
        </p:spPr>
      </p:cxn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Q&amp;A">
    <p:bg>
      <p:bgPr>
        <a:solidFill>
          <a:srgbClr val="FFDB00"/>
        </a:solidFill>
        <a:effectLst/>
      </p:bgPr>
    </p:bg>
    <p:spTree>
      <p:nvGrpSpPr>
        <p:cNvPr id="1" name="Shape 123"/>
        <p:cNvGrpSpPr/>
        <p:nvPr/>
      </p:nvGrpSpPr>
      <p:grpSpPr>
        <a:xfrm>
          <a:off x="0" y="0"/>
          <a:ext cx="0" cy="0"/>
          <a:chOff x="0" y="0"/>
          <a:chExt cx="0" cy="0"/>
        </a:xfrm>
      </p:grpSpPr>
      <p:cxnSp>
        <p:nvCxnSpPr>
          <p:cNvPr id="124" name="Shape 124"/>
          <p:cNvCxnSpPr/>
          <p:nvPr/>
        </p:nvCxnSpPr>
        <p:spPr>
          <a:xfrm>
            <a:off x="635000" y="635000"/>
            <a:ext cx="11734800" cy="11"/>
          </a:xfrm>
          <a:prstGeom prst="straightConnector1">
            <a:avLst/>
          </a:prstGeom>
          <a:noFill/>
          <a:ln w="9525" cap="flat" cmpd="sng">
            <a:solidFill>
              <a:srgbClr val="FFFFFF"/>
            </a:solidFill>
            <a:prstDash val="solid"/>
            <a:miter/>
            <a:headEnd type="none" w="med" len="med"/>
            <a:tailEnd type="none" w="med" len="med"/>
          </a:ln>
        </p:spPr>
      </p:cxnSp>
      <p:cxnSp>
        <p:nvCxnSpPr>
          <p:cNvPr id="125" name="Shape 125"/>
          <p:cNvCxnSpPr/>
          <p:nvPr/>
        </p:nvCxnSpPr>
        <p:spPr>
          <a:xfrm>
            <a:off x="635000" y="1219200"/>
            <a:ext cx="11734800" cy="11"/>
          </a:xfrm>
          <a:prstGeom prst="straightConnector1">
            <a:avLst/>
          </a:prstGeom>
          <a:noFill/>
          <a:ln w="9525" cap="flat" cmpd="sng">
            <a:solidFill>
              <a:srgbClr val="FFFFFF"/>
            </a:solidFill>
            <a:prstDash val="solid"/>
            <a:miter/>
            <a:headEnd type="none" w="med" len="med"/>
            <a:tailEnd type="none" w="med" len="med"/>
          </a:ln>
        </p:spPr>
      </p:cxnSp>
      <p:sp>
        <p:nvSpPr>
          <p:cNvPr id="126" name="Shape 126"/>
          <p:cNvSpPr/>
          <p:nvPr/>
        </p:nvSpPr>
        <p:spPr>
          <a:xfrm>
            <a:off x="635000" y="1473200"/>
            <a:ext cx="11734800" cy="1460500"/>
          </a:xfrm>
          <a:prstGeom prst="rect">
            <a:avLst/>
          </a:prstGeom>
          <a:noFill/>
          <a:ln>
            <a:noFill/>
          </a:ln>
        </p:spPr>
        <p:txBody>
          <a:bodyPr lIns="0" tIns="0" rIns="0" bIns="0" anchor="t" anchorCtr="0">
            <a:noAutofit/>
          </a:bodyPr>
          <a:lstStyle/>
          <a:p>
            <a:pPr marL="0" marR="0" lvl="0" indent="0" algn="l" rtl="0">
              <a:lnSpc>
                <a:spcPct val="88333"/>
              </a:lnSpc>
              <a:spcBef>
                <a:spcPts val="0"/>
              </a:spcBef>
              <a:buSzPct val="25000"/>
              <a:buNone/>
            </a:pPr>
            <a:r>
              <a:rPr lang="en-US" sz="12000" b="1" i="0" u="none" strike="noStrike" cap="none">
                <a:solidFill>
                  <a:srgbClr val="FFFFFF"/>
                </a:solidFill>
                <a:latin typeface="Arial"/>
                <a:ea typeface="Arial"/>
                <a:cs typeface="Arial"/>
                <a:sym typeface="Arial"/>
              </a:rPr>
              <a:t>Q&amp;A</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Exit Tickets">
    <p:bg>
      <p:bgPr>
        <a:solidFill>
          <a:srgbClr val="FFAFC0"/>
        </a:solidFill>
        <a:effectLst/>
      </p:bgPr>
    </p:bg>
    <p:spTree>
      <p:nvGrpSpPr>
        <p:cNvPr id="1" name="Shape 127"/>
        <p:cNvGrpSpPr/>
        <p:nvPr/>
      </p:nvGrpSpPr>
      <p:grpSpPr>
        <a:xfrm>
          <a:off x="0" y="0"/>
          <a:ext cx="0" cy="0"/>
          <a:chOff x="0" y="0"/>
          <a:chExt cx="0" cy="0"/>
        </a:xfrm>
      </p:grpSpPr>
      <p:cxnSp>
        <p:nvCxnSpPr>
          <p:cNvPr id="128" name="Shape 128"/>
          <p:cNvCxnSpPr/>
          <p:nvPr/>
        </p:nvCxnSpPr>
        <p:spPr>
          <a:xfrm>
            <a:off x="635000" y="635000"/>
            <a:ext cx="11734800" cy="11"/>
          </a:xfrm>
          <a:prstGeom prst="straightConnector1">
            <a:avLst/>
          </a:prstGeom>
          <a:noFill/>
          <a:ln w="9525" cap="flat" cmpd="sng">
            <a:solidFill>
              <a:srgbClr val="FFFFFF"/>
            </a:solidFill>
            <a:prstDash val="solid"/>
            <a:miter/>
            <a:headEnd type="none" w="med" len="med"/>
            <a:tailEnd type="none" w="med" len="med"/>
          </a:ln>
        </p:spPr>
      </p:cxnSp>
      <p:cxnSp>
        <p:nvCxnSpPr>
          <p:cNvPr id="129" name="Shape 129"/>
          <p:cNvCxnSpPr/>
          <p:nvPr/>
        </p:nvCxnSpPr>
        <p:spPr>
          <a:xfrm>
            <a:off x="635000" y="1219200"/>
            <a:ext cx="11734800" cy="11"/>
          </a:xfrm>
          <a:prstGeom prst="straightConnector1">
            <a:avLst/>
          </a:prstGeom>
          <a:noFill/>
          <a:ln w="9525" cap="flat" cmpd="sng">
            <a:solidFill>
              <a:srgbClr val="FFFFFF"/>
            </a:solidFill>
            <a:prstDash val="solid"/>
            <a:miter/>
            <a:headEnd type="none" w="med" len="med"/>
            <a:tailEnd type="none" w="med" len="med"/>
          </a:ln>
        </p:spPr>
      </p:cxnSp>
      <p:sp>
        <p:nvSpPr>
          <p:cNvPr id="130" name="Shape 130"/>
          <p:cNvSpPr/>
          <p:nvPr/>
        </p:nvSpPr>
        <p:spPr>
          <a:xfrm>
            <a:off x="635000" y="1473200"/>
            <a:ext cx="11734800" cy="1460500"/>
          </a:xfrm>
          <a:prstGeom prst="rect">
            <a:avLst/>
          </a:prstGeom>
          <a:noFill/>
          <a:ln>
            <a:noFill/>
          </a:ln>
        </p:spPr>
        <p:txBody>
          <a:bodyPr lIns="0" tIns="0" rIns="0" bIns="0" anchor="t" anchorCtr="0">
            <a:noAutofit/>
          </a:bodyPr>
          <a:lstStyle/>
          <a:p>
            <a:pPr marL="0" marR="0" lvl="0" indent="0" algn="l" rtl="0">
              <a:lnSpc>
                <a:spcPct val="88333"/>
              </a:lnSpc>
              <a:spcBef>
                <a:spcPts val="0"/>
              </a:spcBef>
              <a:buSzPct val="25000"/>
              <a:buNone/>
            </a:pPr>
            <a:r>
              <a:rPr lang="en-US" sz="12000" b="1" i="0" u="none" strike="noStrike" cap="none">
                <a:solidFill>
                  <a:srgbClr val="FFFFFF"/>
                </a:solidFill>
                <a:latin typeface="Arial"/>
                <a:ea typeface="Arial"/>
                <a:cs typeface="Arial"/>
                <a:sym typeface="Arial"/>
              </a:rPr>
              <a:t>EXIT TICKETS</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Blank">
    <p:spTree>
      <p:nvGrpSpPr>
        <p:cNvPr id="1" name="Shape 131"/>
        <p:cNvGrpSpPr/>
        <p:nvPr/>
      </p:nvGrpSpPr>
      <p:grpSpPr>
        <a:xfrm>
          <a:off x="0" y="0"/>
          <a:ext cx="0" cy="0"/>
          <a:chOff x="0" y="0"/>
          <a:chExt cx="0" cy="0"/>
        </a:xfrm>
      </p:grpSpPr>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Activity copy">
    <p:spTree>
      <p:nvGrpSpPr>
        <p:cNvPr id="1" name="Shape 132"/>
        <p:cNvGrpSpPr/>
        <p:nvPr/>
      </p:nvGrpSpPr>
      <p:grpSpPr>
        <a:xfrm>
          <a:off x="0" y="0"/>
          <a:ext cx="0" cy="0"/>
          <a:chOff x="0" y="0"/>
          <a:chExt cx="0" cy="0"/>
        </a:xfrm>
      </p:grpSpPr>
      <p:cxnSp>
        <p:nvCxnSpPr>
          <p:cNvPr id="133" name="Shape 133"/>
          <p:cNvCxnSpPr/>
          <p:nvPr/>
        </p:nvCxnSpPr>
        <p:spPr>
          <a:xfrm>
            <a:off x="635000" y="635000"/>
            <a:ext cx="11734800" cy="11"/>
          </a:xfrm>
          <a:prstGeom prst="straightConnector1">
            <a:avLst/>
          </a:prstGeom>
          <a:noFill/>
          <a:ln>
            <a:noFill/>
          </a:ln>
        </p:spPr>
      </p:cxnSp>
      <p:cxnSp>
        <p:nvCxnSpPr>
          <p:cNvPr id="134" name="Shape 134"/>
          <p:cNvCxnSpPr/>
          <p:nvPr/>
        </p:nvCxnSpPr>
        <p:spPr>
          <a:xfrm>
            <a:off x="635000" y="1219200"/>
            <a:ext cx="11734800" cy="11"/>
          </a:xfrm>
          <a:prstGeom prst="straightConnector1">
            <a:avLst/>
          </a:prstGeom>
          <a:noFill/>
          <a:ln>
            <a:noFill/>
          </a:ln>
        </p:spPr>
      </p:cxnSp>
      <p:grpSp>
        <p:nvGrpSpPr>
          <p:cNvPr id="135" name="Shape 135"/>
          <p:cNvGrpSpPr/>
          <p:nvPr/>
        </p:nvGrpSpPr>
        <p:grpSpPr>
          <a:xfrm>
            <a:off x="1384299" y="3130550"/>
            <a:ext cx="1270001" cy="1270001"/>
            <a:chOff x="0" y="0"/>
            <a:chExt cx="1270000" cy="1270000"/>
          </a:xfrm>
        </p:grpSpPr>
        <p:pic>
          <p:nvPicPr>
            <p:cNvPr id="136" name="Shape 136"/>
            <p:cNvPicPr preferRelativeResize="0"/>
            <p:nvPr/>
          </p:nvPicPr>
          <p:blipFill rotWithShape="1">
            <a:blip r:embed="rId2">
              <a:alphaModFix/>
            </a:blip>
            <a:srcRect/>
            <a:stretch/>
          </p:blipFill>
          <p:spPr>
            <a:xfrm>
              <a:off x="0" y="0"/>
              <a:ext cx="1270000" cy="1270000"/>
            </a:xfrm>
            <a:prstGeom prst="rect">
              <a:avLst/>
            </a:prstGeom>
            <a:noFill/>
            <a:ln>
              <a:noFill/>
            </a:ln>
          </p:spPr>
        </p:pic>
        <p:sp>
          <p:nvSpPr>
            <p:cNvPr id="137" name="Shape 137"/>
            <p:cNvSpPr/>
            <p:nvPr/>
          </p:nvSpPr>
          <p:spPr>
            <a:xfrm>
              <a:off x="88900" y="543558"/>
              <a:ext cx="1079499" cy="233682"/>
            </a:xfrm>
            <a:prstGeom prst="rect">
              <a:avLst/>
            </a:prstGeom>
            <a:noFill/>
            <a:ln>
              <a:noFill/>
            </a:ln>
          </p:spPr>
          <p:txBody>
            <a:bodyPr lIns="0" tIns="0" rIns="0" bIns="0" anchor="ctr" anchorCtr="0">
              <a:noAutofit/>
            </a:bodyPr>
            <a:lstStyle/>
            <a:p>
              <a:pPr marL="0" marR="0" lvl="0" indent="0" algn="ctr" rtl="0">
                <a:lnSpc>
                  <a:spcPct val="75000"/>
                </a:lnSpc>
                <a:spcBef>
                  <a:spcPts val="0"/>
                </a:spcBef>
                <a:buSzPct val="25000"/>
                <a:buNone/>
              </a:pPr>
              <a:r>
                <a:rPr lang="en-US" sz="1800" b="1" i="0" u="none" strike="noStrike" cap="none">
                  <a:solidFill>
                    <a:srgbClr val="FFFFFF"/>
                  </a:solidFill>
                  <a:latin typeface="Arial"/>
                  <a:ea typeface="Arial"/>
                  <a:cs typeface="Arial"/>
                  <a:sym typeface="Arial"/>
                </a:rPr>
                <a:t>EXERCISE</a:t>
              </a:r>
            </a:p>
          </p:txBody>
        </p:sp>
      </p:grpSp>
      <p:cxnSp>
        <p:nvCxnSpPr>
          <p:cNvPr id="138" name="Shape 138"/>
          <p:cNvCxnSpPr/>
          <p:nvPr/>
        </p:nvCxnSpPr>
        <p:spPr>
          <a:xfrm rot="10800000" flipH="1">
            <a:off x="3225800" y="1803658"/>
            <a:ext cx="0" cy="4430478"/>
          </a:xfrm>
          <a:prstGeom prst="straightConnector1">
            <a:avLst/>
          </a:prstGeom>
          <a:noFill/>
          <a:ln w="12700" cap="flat" cmpd="sng">
            <a:solidFill>
              <a:srgbClr val="EAEAEA"/>
            </a:solidFill>
            <a:prstDash val="solid"/>
            <a:miter/>
            <a:headEnd type="none" w="med" len="med"/>
            <a:tailEnd type="none" w="med" len="med"/>
          </a:ln>
        </p:spPr>
      </p:cxn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Case Study">
    <p:spTree>
      <p:nvGrpSpPr>
        <p:cNvPr id="1" name="Shape 139"/>
        <p:cNvGrpSpPr/>
        <p:nvPr/>
      </p:nvGrpSpPr>
      <p:grpSpPr>
        <a:xfrm>
          <a:off x="0" y="0"/>
          <a:ext cx="0" cy="0"/>
          <a:chOff x="0" y="0"/>
          <a:chExt cx="0" cy="0"/>
        </a:xfrm>
      </p:grpSpPr>
      <p:cxnSp>
        <p:nvCxnSpPr>
          <p:cNvPr id="140" name="Shape 140"/>
          <p:cNvCxnSpPr/>
          <p:nvPr/>
        </p:nvCxnSpPr>
        <p:spPr>
          <a:xfrm>
            <a:off x="635000" y="635000"/>
            <a:ext cx="11734800" cy="11"/>
          </a:xfrm>
          <a:prstGeom prst="straightConnector1">
            <a:avLst/>
          </a:prstGeom>
          <a:noFill/>
          <a:ln>
            <a:noFill/>
          </a:ln>
        </p:spPr>
      </p:cxnSp>
      <p:cxnSp>
        <p:nvCxnSpPr>
          <p:cNvPr id="141" name="Shape 141"/>
          <p:cNvCxnSpPr/>
          <p:nvPr/>
        </p:nvCxnSpPr>
        <p:spPr>
          <a:xfrm>
            <a:off x="635000" y="1219200"/>
            <a:ext cx="11734800" cy="11"/>
          </a:xfrm>
          <a:prstGeom prst="straightConnector1">
            <a:avLst/>
          </a:prstGeom>
          <a:noFill/>
          <a:ln>
            <a:noFill/>
          </a:ln>
        </p:spPr>
      </p:cxnSp>
      <p:cxnSp>
        <p:nvCxnSpPr>
          <p:cNvPr id="142" name="Shape 142"/>
          <p:cNvCxnSpPr/>
          <p:nvPr/>
        </p:nvCxnSpPr>
        <p:spPr>
          <a:xfrm rot="10800000" flipH="1">
            <a:off x="8623300" y="2781009"/>
            <a:ext cx="3735026" cy="290"/>
          </a:xfrm>
          <a:prstGeom prst="straightConnector1">
            <a:avLst/>
          </a:prstGeom>
          <a:noFill/>
          <a:ln>
            <a:noFill/>
          </a:ln>
        </p:spPr>
      </p:cxnSp>
      <p:cxnSp>
        <p:nvCxnSpPr>
          <p:cNvPr id="143" name="Shape 143"/>
          <p:cNvCxnSpPr/>
          <p:nvPr/>
        </p:nvCxnSpPr>
        <p:spPr>
          <a:xfrm rot="10800000" flipH="1">
            <a:off x="635000" y="2781141"/>
            <a:ext cx="7742696" cy="158"/>
          </a:xfrm>
          <a:prstGeom prst="straightConnector1">
            <a:avLst/>
          </a:prstGeom>
          <a:noFill/>
          <a:ln>
            <a:noFill/>
          </a:ln>
        </p:spPr>
      </p:cxnSp>
      <p:sp>
        <p:nvSpPr>
          <p:cNvPr id="144" name="Shape 144"/>
          <p:cNvSpPr/>
          <p:nvPr/>
        </p:nvSpPr>
        <p:spPr>
          <a:xfrm>
            <a:off x="635000" y="2387600"/>
            <a:ext cx="3733800" cy="2540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SUMMARY</a:t>
            </a:r>
          </a:p>
        </p:txBody>
      </p:sp>
      <p:sp>
        <p:nvSpPr>
          <p:cNvPr id="145" name="Shape 145"/>
          <p:cNvSpPr/>
          <p:nvPr/>
        </p:nvSpPr>
        <p:spPr>
          <a:xfrm>
            <a:off x="8636000" y="2387600"/>
            <a:ext cx="3733800" cy="2540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KEY CHALLENGE / QUESTION</a:t>
            </a:r>
          </a:p>
        </p:txBody>
      </p:sp>
      <p:sp>
        <p:nvSpPr>
          <p:cNvPr id="146" name="Shape 146"/>
          <p:cNvSpPr txBox="1">
            <a:spLocks noGrp="1"/>
          </p:cNvSpPr>
          <p:nvPr>
            <p:ph type="sldNum" idx="12"/>
          </p:nvPr>
        </p:nvSpPr>
        <p:spPr>
          <a:xfrm>
            <a:off x="12014200" y="739139"/>
            <a:ext cx="345948" cy="426722"/>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pPr>
            <a:endParaRPr/>
          </a:p>
          <a:p>
            <a:pPr marL="0" marR="0" lvl="1" indent="228600" algn="l" rtl="0">
              <a:lnSpc>
                <a:spcPct val="100000"/>
              </a:lnSpc>
              <a:spcBef>
                <a:spcPts val="0"/>
              </a:spcBef>
            </a:pPr>
            <a:endParaRPr/>
          </a:p>
          <a:p>
            <a:pPr marL="0" marR="0" lvl="2" indent="457200" algn="l" rtl="0">
              <a:lnSpc>
                <a:spcPct val="100000"/>
              </a:lnSpc>
              <a:spcBef>
                <a:spcPts val="0"/>
              </a:spcBef>
            </a:pPr>
            <a:endParaRPr/>
          </a:p>
          <a:p>
            <a:pPr marL="0" marR="0" lvl="3" indent="685800" algn="l" rtl="0">
              <a:lnSpc>
                <a:spcPct val="100000"/>
              </a:lnSpc>
              <a:spcBef>
                <a:spcPts val="0"/>
              </a:spcBef>
            </a:pPr>
            <a:endParaRPr/>
          </a:p>
          <a:p>
            <a:pPr marL="0" marR="0" lvl="4" indent="914400" algn="l" rtl="0">
              <a:lnSpc>
                <a:spcPct val="100000"/>
              </a:lnSpc>
              <a:spcBef>
                <a:spcPts val="0"/>
              </a:spcBef>
            </a:pPr>
            <a:endParaRPr/>
          </a:p>
          <a:p>
            <a:pPr marL="0" marR="0" lvl="5" indent="1143000" algn="l" rtl="0">
              <a:lnSpc>
                <a:spcPct val="100000"/>
              </a:lnSpc>
              <a:spcBef>
                <a:spcPts val="0"/>
              </a:spcBef>
            </a:pPr>
            <a:endParaRPr/>
          </a:p>
          <a:p>
            <a:pPr marL="0" marR="0" lvl="6" indent="1371600" algn="l" rtl="0">
              <a:lnSpc>
                <a:spcPct val="100000"/>
              </a:lnSpc>
              <a:spcBef>
                <a:spcPts val="0"/>
              </a:spcBef>
            </a:pPr>
            <a:endParaRPr/>
          </a:p>
          <a:p>
            <a:pPr marL="0" marR="0" lvl="7" indent="1600200" algn="l" rtl="0">
              <a:lnSpc>
                <a:spcPct val="100000"/>
              </a:lnSpc>
              <a:spcBef>
                <a:spcPts val="0"/>
              </a:spcBef>
            </a:pPr>
            <a:endParaRPr/>
          </a:p>
          <a:p>
            <a:pPr marL="0" marR="0" lvl="8" indent="1828800" algn="l" rtl="0">
              <a:lnSpc>
                <a:spcPct val="100000"/>
              </a:lnSpc>
              <a:spcBef>
                <a:spcPts val="0"/>
              </a:spcBef>
            </a:pP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Content: Full Page Image">
    <p:spTree>
      <p:nvGrpSpPr>
        <p:cNvPr id="1" name="Shape 147"/>
        <p:cNvGrpSpPr/>
        <p:nvPr/>
      </p:nvGrpSpPr>
      <p:grpSpPr>
        <a:xfrm>
          <a:off x="0" y="0"/>
          <a:ext cx="0" cy="0"/>
          <a:chOff x="0" y="0"/>
          <a:chExt cx="0" cy="0"/>
        </a:xfrm>
      </p:grpSpPr>
      <p:sp>
        <p:nvSpPr>
          <p:cNvPr id="148" name="Shape 148"/>
          <p:cNvSpPr txBox="1">
            <a:spLocks noGrp="1"/>
          </p:cNvSpPr>
          <p:nvPr>
            <p:ph type="body" idx="1"/>
          </p:nvPr>
        </p:nvSpPr>
        <p:spPr>
          <a:xfrm>
            <a:off x="317500" y="317500"/>
            <a:ext cx="12369800" cy="6667500"/>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
        <p:nvSpPr>
          <p:cNvPr id="149" name="Shape 149"/>
          <p:cNvSpPr txBox="1">
            <a:spLocks noGrp="1"/>
          </p:cNvSpPr>
          <p:nvPr>
            <p:ph type="title"/>
          </p:nvPr>
        </p:nvSpPr>
        <p:spPr>
          <a:xfrm>
            <a:off x="635000" y="1473200"/>
            <a:ext cx="11734800" cy="1498599"/>
          </a:xfrm>
          <a:prstGeom prst="rect">
            <a:avLst/>
          </a:prstGeom>
          <a:noFill/>
          <a:ln>
            <a:noFill/>
          </a:ln>
        </p:spPr>
        <p:txBody>
          <a:bodyPr lIns="91425" tIns="91425" rIns="91425" bIns="91425" anchor="t" anchorCtr="0"/>
          <a:lstStyle>
            <a:lvl1pPr lvl="0" rtl="0">
              <a:lnSpc>
                <a:spcPct val="92592"/>
              </a:lnSpc>
              <a:spcBef>
                <a:spcPts val="0"/>
              </a:spcBef>
              <a:defRPr/>
            </a:lvl1pPr>
            <a:lvl2pPr lvl="1" indent="228600" rtl="0">
              <a:lnSpc>
                <a:spcPct val="92592"/>
              </a:lnSpc>
              <a:spcBef>
                <a:spcPts val="0"/>
              </a:spcBef>
              <a:defRPr/>
            </a:lvl2pPr>
            <a:lvl3pPr lvl="2" indent="457200" rtl="0">
              <a:lnSpc>
                <a:spcPct val="92592"/>
              </a:lnSpc>
              <a:spcBef>
                <a:spcPts val="0"/>
              </a:spcBef>
              <a:defRPr/>
            </a:lvl3pPr>
            <a:lvl4pPr lvl="3" indent="685800" rtl="0">
              <a:lnSpc>
                <a:spcPct val="92592"/>
              </a:lnSpc>
              <a:spcBef>
                <a:spcPts val="0"/>
              </a:spcBef>
              <a:defRPr/>
            </a:lvl4pPr>
            <a:lvl5pPr lvl="4" indent="914400" rtl="0">
              <a:lnSpc>
                <a:spcPct val="92592"/>
              </a:lnSpc>
              <a:spcBef>
                <a:spcPts val="0"/>
              </a:spcBef>
              <a:defRPr/>
            </a:lvl5pPr>
            <a:lvl6pPr lvl="5" indent="1143000" rtl="0">
              <a:lnSpc>
                <a:spcPct val="92592"/>
              </a:lnSpc>
              <a:spcBef>
                <a:spcPts val="0"/>
              </a:spcBef>
              <a:defRPr/>
            </a:lvl6pPr>
            <a:lvl7pPr lvl="6" indent="1371600" rtl="0">
              <a:lnSpc>
                <a:spcPct val="92592"/>
              </a:lnSpc>
              <a:spcBef>
                <a:spcPts val="0"/>
              </a:spcBef>
              <a:defRPr/>
            </a:lvl7pPr>
            <a:lvl8pPr lvl="7" indent="1600200" rtl="0">
              <a:lnSpc>
                <a:spcPct val="92592"/>
              </a:lnSpc>
              <a:spcBef>
                <a:spcPts val="0"/>
              </a:spcBef>
              <a:defRPr/>
            </a:lvl8pPr>
            <a:lvl9pPr lvl="8" indent="1828800" rtl="0">
              <a:lnSpc>
                <a:spcPct val="92592"/>
              </a:lnSpc>
              <a:spcBef>
                <a:spcPts val="0"/>
              </a:spcBef>
              <a:defRPr/>
            </a:lvl9pPr>
          </a:lstStyle>
          <a:p>
            <a:endParaRPr/>
          </a:p>
        </p:txBody>
      </p:sp>
      <p:sp>
        <p:nvSpPr>
          <p:cNvPr id="150" name="Shape 150"/>
          <p:cNvSpPr txBox="1">
            <a:spLocks noGrp="1"/>
          </p:cNvSpPr>
          <p:nvPr>
            <p:ph type="sldNum" idx="12"/>
          </p:nvPr>
        </p:nvSpPr>
        <p:spPr>
          <a:xfrm>
            <a:off x="12014200" y="739139"/>
            <a:ext cx="362204" cy="426722"/>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pPr>
            <a:endParaRPr/>
          </a:p>
          <a:p>
            <a:pPr marL="0" marR="0" lvl="1" indent="228600" algn="l" rtl="0">
              <a:lnSpc>
                <a:spcPct val="100000"/>
              </a:lnSpc>
              <a:spcBef>
                <a:spcPts val="0"/>
              </a:spcBef>
            </a:pPr>
            <a:endParaRPr/>
          </a:p>
          <a:p>
            <a:pPr marL="0" marR="0" lvl="2" indent="457200" algn="l" rtl="0">
              <a:lnSpc>
                <a:spcPct val="100000"/>
              </a:lnSpc>
              <a:spcBef>
                <a:spcPts val="0"/>
              </a:spcBef>
            </a:pPr>
            <a:endParaRPr/>
          </a:p>
          <a:p>
            <a:pPr marL="0" marR="0" lvl="3" indent="685800" algn="l" rtl="0">
              <a:lnSpc>
                <a:spcPct val="100000"/>
              </a:lnSpc>
              <a:spcBef>
                <a:spcPts val="0"/>
              </a:spcBef>
            </a:pPr>
            <a:endParaRPr/>
          </a:p>
          <a:p>
            <a:pPr marL="0" marR="0" lvl="4" indent="914400" algn="l" rtl="0">
              <a:lnSpc>
                <a:spcPct val="100000"/>
              </a:lnSpc>
              <a:spcBef>
                <a:spcPts val="0"/>
              </a:spcBef>
            </a:pPr>
            <a:endParaRPr/>
          </a:p>
          <a:p>
            <a:pPr marL="0" marR="0" lvl="5" indent="1143000" algn="l" rtl="0">
              <a:lnSpc>
                <a:spcPct val="100000"/>
              </a:lnSpc>
              <a:spcBef>
                <a:spcPts val="0"/>
              </a:spcBef>
            </a:pPr>
            <a:endParaRPr/>
          </a:p>
          <a:p>
            <a:pPr marL="0" marR="0" lvl="6" indent="1371600" algn="l" rtl="0">
              <a:lnSpc>
                <a:spcPct val="100000"/>
              </a:lnSpc>
              <a:spcBef>
                <a:spcPts val="0"/>
              </a:spcBef>
            </a:pPr>
            <a:endParaRPr/>
          </a:p>
          <a:p>
            <a:pPr marL="0" marR="0" lvl="7" indent="1600200" algn="l" rtl="0">
              <a:lnSpc>
                <a:spcPct val="100000"/>
              </a:lnSpc>
              <a:spcBef>
                <a:spcPts val="0"/>
              </a:spcBef>
            </a:pPr>
            <a:endParaRPr/>
          </a:p>
          <a:p>
            <a:pPr marL="0" marR="0" lvl="8" indent="1828800" algn="l" rtl="0">
              <a:lnSpc>
                <a:spcPct val="100000"/>
              </a:lnSpc>
              <a:spcBef>
                <a:spcPts val="0"/>
              </a:spcBef>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Chapter">
    <p:bg>
      <p:bgPr>
        <a:solidFill>
          <a:srgbClr val="1EC9C6"/>
        </a:solidFill>
        <a:effectLst/>
      </p:bgPr>
    </p:bg>
    <p:spTree>
      <p:nvGrpSpPr>
        <p:cNvPr id="1" name="Shape 14"/>
        <p:cNvGrpSpPr/>
        <p:nvPr/>
      </p:nvGrpSpPr>
      <p:grpSpPr>
        <a:xfrm>
          <a:off x="0" y="0"/>
          <a:ext cx="0" cy="0"/>
          <a:chOff x="0" y="0"/>
          <a:chExt cx="0" cy="0"/>
        </a:xfrm>
      </p:grpSpPr>
      <p:cxnSp>
        <p:nvCxnSpPr>
          <p:cNvPr id="15" name="Shape 15"/>
          <p:cNvCxnSpPr/>
          <p:nvPr/>
        </p:nvCxnSpPr>
        <p:spPr>
          <a:xfrm>
            <a:off x="635000" y="635000"/>
            <a:ext cx="11734800" cy="11"/>
          </a:xfrm>
          <a:prstGeom prst="straightConnector1">
            <a:avLst/>
          </a:prstGeom>
          <a:noFill/>
          <a:ln w="9525" cap="flat" cmpd="sng">
            <a:solidFill>
              <a:srgbClr val="FFFFFF"/>
            </a:solidFill>
            <a:prstDash val="solid"/>
            <a:miter/>
            <a:headEnd type="none" w="med" len="med"/>
            <a:tailEnd type="none" w="med" len="med"/>
          </a:ln>
        </p:spPr>
      </p:cxnSp>
      <p:cxnSp>
        <p:nvCxnSpPr>
          <p:cNvPr id="16" name="Shape 16"/>
          <p:cNvCxnSpPr/>
          <p:nvPr/>
        </p:nvCxnSpPr>
        <p:spPr>
          <a:xfrm>
            <a:off x="635000" y="1219200"/>
            <a:ext cx="11734800" cy="11"/>
          </a:xfrm>
          <a:prstGeom prst="straightConnector1">
            <a:avLst/>
          </a:prstGeom>
          <a:noFill/>
          <a:ln w="9525" cap="flat" cmpd="sng">
            <a:solidFill>
              <a:srgbClr val="FFFFFF"/>
            </a:solidFill>
            <a:prstDash val="solid"/>
            <a:miter/>
            <a:headEnd type="none" w="med" len="med"/>
            <a:tailEnd type="none" w="med" len="med"/>
          </a:ln>
        </p:spPr>
      </p:cxn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cSld name="Content: IMAC">
    <p:spTree>
      <p:nvGrpSpPr>
        <p:cNvPr id="1" name="Shape 151"/>
        <p:cNvGrpSpPr/>
        <p:nvPr/>
      </p:nvGrpSpPr>
      <p:grpSpPr>
        <a:xfrm>
          <a:off x="0" y="0"/>
          <a:ext cx="0" cy="0"/>
          <a:chOff x="0" y="0"/>
          <a:chExt cx="0" cy="0"/>
        </a:xfrm>
      </p:grpSpPr>
      <p:pic>
        <p:nvPicPr>
          <p:cNvPr id="152" name="Shape 152"/>
          <p:cNvPicPr preferRelativeResize="0"/>
          <p:nvPr/>
        </p:nvPicPr>
        <p:blipFill rotWithShape="1">
          <a:blip r:embed="rId2">
            <a:alphaModFix/>
          </a:blip>
          <a:srcRect/>
          <a:stretch/>
        </p:blipFill>
        <p:spPr>
          <a:xfrm>
            <a:off x="3314700" y="1555328"/>
            <a:ext cx="6361385" cy="5156201"/>
          </a:xfrm>
          <a:prstGeom prst="rect">
            <a:avLst/>
          </a:prstGeom>
          <a:noFill/>
          <a:ln>
            <a:noFill/>
          </a:ln>
        </p:spPr>
      </p:pic>
      <p:cxnSp>
        <p:nvCxnSpPr>
          <p:cNvPr id="153" name="Shape 153"/>
          <p:cNvCxnSpPr/>
          <p:nvPr/>
        </p:nvCxnSpPr>
        <p:spPr>
          <a:xfrm>
            <a:off x="635000" y="635000"/>
            <a:ext cx="11734800" cy="11"/>
          </a:xfrm>
          <a:prstGeom prst="straightConnector1">
            <a:avLst/>
          </a:prstGeom>
          <a:noFill/>
          <a:ln>
            <a:noFill/>
          </a:ln>
        </p:spPr>
      </p:cxnSp>
      <p:cxnSp>
        <p:nvCxnSpPr>
          <p:cNvPr id="154" name="Shape 154"/>
          <p:cNvCxnSpPr/>
          <p:nvPr/>
        </p:nvCxnSpPr>
        <p:spPr>
          <a:xfrm>
            <a:off x="635000" y="1219200"/>
            <a:ext cx="11734800" cy="11"/>
          </a:xfrm>
          <a:prstGeom prst="straightConnector1">
            <a:avLst/>
          </a:prstGeom>
          <a:noFill/>
          <a:ln>
            <a:noFill/>
          </a:ln>
        </p:spPr>
      </p:cxnSp>
      <p:sp>
        <p:nvSpPr>
          <p:cNvPr id="155" name="Shape 155"/>
          <p:cNvSpPr txBox="1">
            <a:spLocks noGrp="1"/>
          </p:cNvSpPr>
          <p:nvPr>
            <p:ph type="body" idx="1"/>
          </p:nvPr>
        </p:nvSpPr>
        <p:spPr>
          <a:xfrm>
            <a:off x="3606800" y="1803400"/>
            <a:ext cx="5829299" cy="3289299"/>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
        <p:nvSpPr>
          <p:cNvPr id="156" name="Shape 156"/>
          <p:cNvSpPr txBox="1">
            <a:spLocks noGrp="1"/>
          </p:cNvSpPr>
          <p:nvPr>
            <p:ph type="sldNum" idx="12"/>
          </p:nvPr>
        </p:nvSpPr>
        <p:spPr>
          <a:xfrm>
            <a:off x="12014200" y="739139"/>
            <a:ext cx="362204" cy="426722"/>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pPr>
            <a:endParaRPr/>
          </a:p>
          <a:p>
            <a:pPr marL="0" marR="0" lvl="1" indent="228600" algn="l" rtl="0">
              <a:lnSpc>
                <a:spcPct val="100000"/>
              </a:lnSpc>
              <a:spcBef>
                <a:spcPts val="0"/>
              </a:spcBef>
            </a:pPr>
            <a:endParaRPr/>
          </a:p>
          <a:p>
            <a:pPr marL="0" marR="0" lvl="2" indent="457200" algn="l" rtl="0">
              <a:lnSpc>
                <a:spcPct val="100000"/>
              </a:lnSpc>
              <a:spcBef>
                <a:spcPts val="0"/>
              </a:spcBef>
            </a:pPr>
            <a:endParaRPr/>
          </a:p>
          <a:p>
            <a:pPr marL="0" marR="0" lvl="3" indent="685800" algn="l" rtl="0">
              <a:lnSpc>
                <a:spcPct val="100000"/>
              </a:lnSpc>
              <a:spcBef>
                <a:spcPts val="0"/>
              </a:spcBef>
            </a:pPr>
            <a:endParaRPr/>
          </a:p>
          <a:p>
            <a:pPr marL="0" marR="0" lvl="4" indent="914400" algn="l" rtl="0">
              <a:lnSpc>
                <a:spcPct val="100000"/>
              </a:lnSpc>
              <a:spcBef>
                <a:spcPts val="0"/>
              </a:spcBef>
            </a:pPr>
            <a:endParaRPr/>
          </a:p>
          <a:p>
            <a:pPr marL="0" marR="0" lvl="5" indent="1143000" algn="l" rtl="0">
              <a:lnSpc>
                <a:spcPct val="100000"/>
              </a:lnSpc>
              <a:spcBef>
                <a:spcPts val="0"/>
              </a:spcBef>
            </a:pPr>
            <a:endParaRPr/>
          </a:p>
          <a:p>
            <a:pPr marL="0" marR="0" lvl="6" indent="1371600" algn="l" rtl="0">
              <a:lnSpc>
                <a:spcPct val="100000"/>
              </a:lnSpc>
              <a:spcBef>
                <a:spcPts val="0"/>
              </a:spcBef>
            </a:pPr>
            <a:endParaRPr/>
          </a:p>
          <a:p>
            <a:pPr marL="0" marR="0" lvl="7" indent="1600200" algn="l" rtl="0">
              <a:lnSpc>
                <a:spcPct val="100000"/>
              </a:lnSpc>
              <a:spcBef>
                <a:spcPts val="0"/>
              </a:spcBef>
            </a:pPr>
            <a:endParaRPr/>
          </a:p>
          <a:p>
            <a:pPr marL="0" marR="0" lvl="8" indent="1828800" algn="l" rtl="0">
              <a:lnSpc>
                <a:spcPct val="100000"/>
              </a:lnSpc>
              <a:spcBef>
                <a:spcPts val="0"/>
              </a:spcBef>
            </a:pPr>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Content: MAC Book Pro">
    <p:spTree>
      <p:nvGrpSpPr>
        <p:cNvPr id="1" name="Shape 157"/>
        <p:cNvGrpSpPr/>
        <p:nvPr/>
      </p:nvGrpSpPr>
      <p:grpSpPr>
        <a:xfrm>
          <a:off x="0" y="0"/>
          <a:ext cx="0" cy="0"/>
          <a:chOff x="0" y="0"/>
          <a:chExt cx="0" cy="0"/>
        </a:xfrm>
      </p:grpSpPr>
      <p:pic>
        <p:nvPicPr>
          <p:cNvPr id="158" name="Shape 158"/>
          <p:cNvPicPr preferRelativeResize="0"/>
          <p:nvPr/>
        </p:nvPicPr>
        <p:blipFill rotWithShape="1">
          <a:blip r:embed="rId2">
            <a:alphaModFix/>
          </a:blip>
          <a:srcRect/>
          <a:stretch/>
        </p:blipFill>
        <p:spPr>
          <a:xfrm>
            <a:off x="2794792" y="1556145"/>
            <a:ext cx="7328694" cy="5128522"/>
          </a:xfrm>
          <a:prstGeom prst="rect">
            <a:avLst/>
          </a:prstGeom>
          <a:noFill/>
          <a:ln>
            <a:noFill/>
          </a:ln>
        </p:spPr>
      </p:pic>
      <p:cxnSp>
        <p:nvCxnSpPr>
          <p:cNvPr id="159" name="Shape 159"/>
          <p:cNvCxnSpPr/>
          <p:nvPr/>
        </p:nvCxnSpPr>
        <p:spPr>
          <a:xfrm>
            <a:off x="635000" y="635000"/>
            <a:ext cx="11734800" cy="11"/>
          </a:xfrm>
          <a:prstGeom prst="straightConnector1">
            <a:avLst/>
          </a:prstGeom>
          <a:noFill/>
          <a:ln>
            <a:noFill/>
          </a:ln>
        </p:spPr>
      </p:cxnSp>
      <p:cxnSp>
        <p:nvCxnSpPr>
          <p:cNvPr id="160" name="Shape 160"/>
          <p:cNvCxnSpPr/>
          <p:nvPr/>
        </p:nvCxnSpPr>
        <p:spPr>
          <a:xfrm>
            <a:off x="635000" y="1219200"/>
            <a:ext cx="11734800" cy="11"/>
          </a:xfrm>
          <a:prstGeom prst="straightConnector1">
            <a:avLst/>
          </a:prstGeom>
          <a:noFill/>
          <a:ln>
            <a:noFill/>
          </a:ln>
        </p:spPr>
      </p:cxnSp>
      <p:sp>
        <p:nvSpPr>
          <p:cNvPr id="161" name="Shape 161"/>
          <p:cNvSpPr txBox="1">
            <a:spLocks noGrp="1"/>
          </p:cNvSpPr>
          <p:nvPr>
            <p:ph type="body" idx="1"/>
          </p:nvPr>
        </p:nvSpPr>
        <p:spPr>
          <a:xfrm>
            <a:off x="3759200" y="1841500"/>
            <a:ext cx="5448300" cy="3390900"/>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
        <p:nvSpPr>
          <p:cNvPr id="162" name="Shape 162"/>
          <p:cNvSpPr txBox="1">
            <a:spLocks noGrp="1"/>
          </p:cNvSpPr>
          <p:nvPr>
            <p:ph type="sldNum" idx="12"/>
          </p:nvPr>
        </p:nvSpPr>
        <p:spPr>
          <a:xfrm>
            <a:off x="12014200" y="739139"/>
            <a:ext cx="362204" cy="426722"/>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pPr>
            <a:endParaRPr/>
          </a:p>
          <a:p>
            <a:pPr marL="0" marR="0" lvl="1" indent="228600" algn="l" rtl="0">
              <a:lnSpc>
                <a:spcPct val="100000"/>
              </a:lnSpc>
              <a:spcBef>
                <a:spcPts val="0"/>
              </a:spcBef>
            </a:pPr>
            <a:endParaRPr/>
          </a:p>
          <a:p>
            <a:pPr marL="0" marR="0" lvl="2" indent="457200" algn="l" rtl="0">
              <a:lnSpc>
                <a:spcPct val="100000"/>
              </a:lnSpc>
              <a:spcBef>
                <a:spcPts val="0"/>
              </a:spcBef>
            </a:pPr>
            <a:endParaRPr/>
          </a:p>
          <a:p>
            <a:pPr marL="0" marR="0" lvl="3" indent="685800" algn="l" rtl="0">
              <a:lnSpc>
                <a:spcPct val="100000"/>
              </a:lnSpc>
              <a:spcBef>
                <a:spcPts val="0"/>
              </a:spcBef>
            </a:pPr>
            <a:endParaRPr/>
          </a:p>
          <a:p>
            <a:pPr marL="0" marR="0" lvl="4" indent="914400" algn="l" rtl="0">
              <a:lnSpc>
                <a:spcPct val="100000"/>
              </a:lnSpc>
              <a:spcBef>
                <a:spcPts val="0"/>
              </a:spcBef>
            </a:pPr>
            <a:endParaRPr/>
          </a:p>
          <a:p>
            <a:pPr marL="0" marR="0" lvl="5" indent="1143000" algn="l" rtl="0">
              <a:lnSpc>
                <a:spcPct val="100000"/>
              </a:lnSpc>
              <a:spcBef>
                <a:spcPts val="0"/>
              </a:spcBef>
            </a:pPr>
            <a:endParaRPr/>
          </a:p>
          <a:p>
            <a:pPr marL="0" marR="0" lvl="6" indent="1371600" algn="l" rtl="0">
              <a:lnSpc>
                <a:spcPct val="100000"/>
              </a:lnSpc>
              <a:spcBef>
                <a:spcPts val="0"/>
              </a:spcBef>
            </a:pPr>
            <a:endParaRPr/>
          </a:p>
          <a:p>
            <a:pPr marL="0" marR="0" lvl="7" indent="1600200" algn="l" rtl="0">
              <a:lnSpc>
                <a:spcPct val="100000"/>
              </a:lnSpc>
              <a:spcBef>
                <a:spcPts val="0"/>
              </a:spcBef>
            </a:pPr>
            <a:endParaRPr/>
          </a:p>
          <a:p>
            <a:pPr marL="0" marR="0" lvl="8" indent="1828800" algn="l" rtl="0">
              <a:lnSpc>
                <a:spcPct val="100000"/>
              </a:lnSpc>
              <a:spcBef>
                <a:spcPts val="0"/>
              </a:spcBef>
            </a:pP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Content: IPad">
    <p:spTree>
      <p:nvGrpSpPr>
        <p:cNvPr id="1" name="Shape 163"/>
        <p:cNvGrpSpPr/>
        <p:nvPr/>
      </p:nvGrpSpPr>
      <p:grpSpPr>
        <a:xfrm>
          <a:off x="0" y="0"/>
          <a:ext cx="0" cy="0"/>
          <a:chOff x="0" y="0"/>
          <a:chExt cx="0" cy="0"/>
        </a:xfrm>
      </p:grpSpPr>
      <p:pic>
        <p:nvPicPr>
          <p:cNvPr id="164" name="Shape 164"/>
          <p:cNvPicPr preferRelativeResize="0"/>
          <p:nvPr/>
        </p:nvPicPr>
        <p:blipFill rotWithShape="1">
          <a:blip r:embed="rId2">
            <a:alphaModFix/>
          </a:blip>
          <a:srcRect/>
          <a:stretch/>
        </p:blipFill>
        <p:spPr>
          <a:xfrm>
            <a:off x="3136900" y="1511300"/>
            <a:ext cx="6845299" cy="5354576"/>
          </a:xfrm>
          <a:prstGeom prst="rect">
            <a:avLst/>
          </a:prstGeom>
          <a:noFill/>
          <a:ln>
            <a:noFill/>
          </a:ln>
        </p:spPr>
      </p:pic>
      <p:cxnSp>
        <p:nvCxnSpPr>
          <p:cNvPr id="165" name="Shape 165"/>
          <p:cNvCxnSpPr/>
          <p:nvPr/>
        </p:nvCxnSpPr>
        <p:spPr>
          <a:xfrm>
            <a:off x="635000" y="635000"/>
            <a:ext cx="11734800" cy="11"/>
          </a:xfrm>
          <a:prstGeom prst="straightConnector1">
            <a:avLst/>
          </a:prstGeom>
          <a:noFill/>
          <a:ln>
            <a:noFill/>
          </a:ln>
        </p:spPr>
      </p:cxnSp>
      <p:cxnSp>
        <p:nvCxnSpPr>
          <p:cNvPr id="166" name="Shape 166"/>
          <p:cNvCxnSpPr/>
          <p:nvPr/>
        </p:nvCxnSpPr>
        <p:spPr>
          <a:xfrm>
            <a:off x="635000" y="1219200"/>
            <a:ext cx="11734800" cy="11"/>
          </a:xfrm>
          <a:prstGeom prst="straightConnector1">
            <a:avLst/>
          </a:prstGeom>
          <a:noFill/>
          <a:ln>
            <a:noFill/>
          </a:ln>
        </p:spPr>
      </p:cxnSp>
      <p:sp>
        <p:nvSpPr>
          <p:cNvPr id="167" name="Shape 167"/>
          <p:cNvSpPr txBox="1">
            <a:spLocks noGrp="1"/>
          </p:cNvSpPr>
          <p:nvPr>
            <p:ph type="body" idx="1"/>
          </p:nvPr>
        </p:nvSpPr>
        <p:spPr>
          <a:xfrm>
            <a:off x="3822700" y="2095500"/>
            <a:ext cx="5435599" cy="4089399"/>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
        <p:nvSpPr>
          <p:cNvPr id="168" name="Shape 168"/>
          <p:cNvSpPr txBox="1">
            <a:spLocks noGrp="1"/>
          </p:cNvSpPr>
          <p:nvPr>
            <p:ph type="sldNum" idx="12"/>
          </p:nvPr>
        </p:nvSpPr>
        <p:spPr>
          <a:xfrm>
            <a:off x="12014200" y="739139"/>
            <a:ext cx="362204" cy="426722"/>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pPr>
            <a:endParaRPr/>
          </a:p>
          <a:p>
            <a:pPr marL="0" marR="0" lvl="1" indent="228600" algn="l" rtl="0">
              <a:lnSpc>
                <a:spcPct val="100000"/>
              </a:lnSpc>
              <a:spcBef>
                <a:spcPts val="0"/>
              </a:spcBef>
            </a:pPr>
            <a:endParaRPr/>
          </a:p>
          <a:p>
            <a:pPr marL="0" marR="0" lvl="2" indent="457200" algn="l" rtl="0">
              <a:lnSpc>
                <a:spcPct val="100000"/>
              </a:lnSpc>
              <a:spcBef>
                <a:spcPts val="0"/>
              </a:spcBef>
            </a:pPr>
            <a:endParaRPr/>
          </a:p>
          <a:p>
            <a:pPr marL="0" marR="0" lvl="3" indent="685800" algn="l" rtl="0">
              <a:lnSpc>
                <a:spcPct val="100000"/>
              </a:lnSpc>
              <a:spcBef>
                <a:spcPts val="0"/>
              </a:spcBef>
            </a:pPr>
            <a:endParaRPr/>
          </a:p>
          <a:p>
            <a:pPr marL="0" marR="0" lvl="4" indent="914400" algn="l" rtl="0">
              <a:lnSpc>
                <a:spcPct val="100000"/>
              </a:lnSpc>
              <a:spcBef>
                <a:spcPts val="0"/>
              </a:spcBef>
            </a:pPr>
            <a:endParaRPr/>
          </a:p>
          <a:p>
            <a:pPr marL="0" marR="0" lvl="5" indent="1143000" algn="l" rtl="0">
              <a:lnSpc>
                <a:spcPct val="100000"/>
              </a:lnSpc>
              <a:spcBef>
                <a:spcPts val="0"/>
              </a:spcBef>
            </a:pPr>
            <a:endParaRPr/>
          </a:p>
          <a:p>
            <a:pPr marL="0" marR="0" lvl="6" indent="1371600" algn="l" rtl="0">
              <a:lnSpc>
                <a:spcPct val="100000"/>
              </a:lnSpc>
              <a:spcBef>
                <a:spcPts val="0"/>
              </a:spcBef>
            </a:pPr>
            <a:endParaRPr/>
          </a:p>
          <a:p>
            <a:pPr marL="0" marR="0" lvl="7" indent="1600200" algn="l" rtl="0">
              <a:lnSpc>
                <a:spcPct val="100000"/>
              </a:lnSpc>
              <a:spcBef>
                <a:spcPts val="0"/>
              </a:spcBef>
            </a:pPr>
            <a:endParaRPr/>
          </a:p>
          <a:p>
            <a:pPr marL="0" marR="0" lvl="8" indent="1828800" algn="l" rtl="0">
              <a:lnSpc>
                <a:spcPct val="100000"/>
              </a:lnSpc>
              <a:spcBef>
                <a:spcPts val="0"/>
              </a:spcBef>
            </a:pPr>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Content: Smart Phones">
    <p:spTree>
      <p:nvGrpSpPr>
        <p:cNvPr id="1" name="Shape 169"/>
        <p:cNvGrpSpPr/>
        <p:nvPr/>
      </p:nvGrpSpPr>
      <p:grpSpPr>
        <a:xfrm>
          <a:off x="0" y="0"/>
          <a:ext cx="0" cy="0"/>
          <a:chOff x="0" y="0"/>
          <a:chExt cx="0" cy="0"/>
        </a:xfrm>
      </p:grpSpPr>
      <p:pic>
        <p:nvPicPr>
          <p:cNvPr id="170" name="Shape 170"/>
          <p:cNvPicPr preferRelativeResize="0"/>
          <p:nvPr/>
        </p:nvPicPr>
        <p:blipFill rotWithShape="1">
          <a:blip r:embed="rId2">
            <a:alphaModFix/>
          </a:blip>
          <a:srcRect/>
          <a:stretch/>
        </p:blipFill>
        <p:spPr>
          <a:xfrm>
            <a:off x="1016000" y="1313655"/>
            <a:ext cx="4043866" cy="6057900"/>
          </a:xfrm>
          <a:prstGeom prst="rect">
            <a:avLst/>
          </a:prstGeom>
          <a:noFill/>
          <a:ln>
            <a:noFill/>
          </a:ln>
        </p:spPr>
      </p:pic>
      <p:pic>
        <p:nvPicPr>
          <p:cNvPr id="171" name="Shape 171"/>
          <p:cNvPicPr preferRelativeResize="0"/>
          <p:nvPr/>
        </p:nvPicPr>
        <p:blipFill rotWithShape="1">
          <a:blip r:embed="rId3">
            <a:alphaModFix/>
          </a:blip>
          <a:srcRect/>
          <a:stretch/>
        </p:blipFill>
        <p:spPr>
          <a:xfrm>
            <a:off x="4673600" y="1371600"/>
            <a:ext cx="3695699" cy="5514677"/>
          </a:xfrm>
          <a:prstGeom prst="rect">
            <a:avLst/>
          </a:prstGeom>
          <a:noFill/>
          <a:ln>
            <a:noFill/>
          </a:ln>
        </p:spPr>
      </p:pic>
      <p:pic>
        <p:nvPicPr>
          <p:cNvPr id="172" name="Shape 172"/>
          <p:cNvPicPr preferRelativeResize="0"/>
          <p:nvPr/>
        </p:nvPicPr>
        <p:blipFill rotWithShape="1">
          <a:blip r:embed="rId4">
            <a:alphaModFix/>
          </a:blip>
          <a:srcRect/>
          <a:stretch/>
        </p:blipFill>
        <p:spPr>
          <a:xfrm>
            <a:off x="8509000" y="1358900"/>
            <a:ext cx="2984500" cy="5459451"/>
          </a:xfrm>
          <a:prstGeom prst="rect">
            <a:avLst/>
          </a:prstGeom>
          <a:noFill/>
          <a:ln>
            <a:noFill/>
          </a:ln>
        </p:spPr>
      </p:pic>
      <p:cxnSp>
        <p:nvCxnSpPr>
          <p:cNvPr id="173" name="Shape 173"/>
          <p:cNvCxnSpPr/>
          <p:nvPr/>
        </p:nvCxnSpPr>
        <p:spPr>
          <a:xfrm>
            <a:off x="635000" y="635000"/>
            <a:ext cx="11734800" cy="11"/>
          </a:xfrm>
          <a:prstGeom prst="straightConnector1">
            <a:avLst/>
          </a:prstGeom>
          <a:noFill/>
          <a:ln>
            <a:noFill/>
          </a:ln>
        </p:spPr>
      </p:cxnSp>
      <p:cxnSp>
        <p:nvCxnSpPr>
          <p:cNvPr id="174" name="Shape 174"/>
          <p:cNvCxnSpPr/>
          <p:nvPr/>
        </p:nvCxnSpPr>
        <p:spPr>
          <a:xfrm>
            <a:off x="635000" y="1219200"/>
            <a:ext cx="11734800" cy="11"/>
          </a:xfrm>
          <a:prstGeom prst="straightConnector1">
            <a:avLst/>
          </a:prstGeom>
          <a:noFill/>
          <a:ln>
            <a:noFill/>
          </a:ln>
        </p:spPr>
      </p:cxnSp>
      <p:sp>
        <p:nvSpPr>
          <p:cNvPr id="175" name="Shape 175"/>
          <p:cNvSpPr/>
          <p:nvPr/>
        </p:nvSpPr>
        <p:spPr>
          <a:xfrm>
            <a:off x="5651500" y="3835400"/>
            <a:ext cx="1707947" cy="254000"/>
          </a:xfrm>
          <a:prstGeom prst="rect">
            <a:avLst/>
          </a:prstGeom>
          <a:noFill/>
          <a:ln>
            <a:noFill/>
          </a:ln>
        </p:spPr>
        <p:txBody>
          <a:bodyPr lIns="38100" tIns="38100" rIns="38100" bIns="38100" anchor="t" anchorCtr="0">
            <a:noAutofit/>
          </a:bodyPr>
          <a:lstStyle/>
          <a:p>
            <a:pPr marL="0" marR="0" lvl="0" indent="0" algn="l" rtl="0">
              <a:spcBef>
                <a:spcPts val="0"/>
              </a:spcBef>
              <a:buSzPct val="25000"/>
              <a:buNone/>
            </a:pPr>
            <a:r>
              <a:rPr lang="en-US" sz="1400" b="0" i="0" u="none" strike="noStrike" cap="none">
                <a:solidFill>
                  <a:srgbClr val="000000"/>
                </a:solidFill>
                <a:latin typeface="Arial"/>
                <a:ea typeface="Arial"/>
                <a:cs typeface="Arial"/>
                <a:sym typeface="Arial"/>
              </a:rPr>
              <a:t>Drag an object here</a:t>
            </a:r>
          </a:p>
        </p:txBody>
      </p:sp>
      <p:sp>
        <p:nvSpPr>
          <p:cNvPr id="176" name="Shape 176"/>
          <p:cNvSpPr/>
          <p:nvPr/>
        </p:nvSpPr>
        <p:spPr>
          <a:xfrm>
            <a:off x="9182100" y="3835400"/>
            <a:ext cx="1707947" cy="254000"/>
          </a:xfrm>
          <a:prstGeom prst="rect">
            <a:avLst/>
          </a:prstGeom>
          <a:noFill/>
          <a:ln>
            <a:noFill/>
          </a:ln>
        </p:spPr>
        <p:txBody>
          <a:bodyPr lIns="38100" tIns="38100" rIns="38100" bIns="38100" anchor="t" anchorCtr="0">
            <a:noAutofit/>
          </a:bodyPr>
          <a:lstStyle/>
          <a:p>
            <a:pPr marL="0" marR="0" lvl="0" indent="0" algn="l" rtl="0">
              <a:spcBef>
                <a:spcPts val="0"/>
              </a:spcBef>
              <a:buSzPct val="25000"/>
              <a:buNone/>
            </a:pPr>
            <a:r>
              <a:rPr lang="en-US" sz="1400" b="0" i="0" u="none" strike="noStrike" cap="none">
                <a:solidFill>
                  <a:srgbClr val="000000"/>
                </a:solidFill>
                <a:latin typeface="Arial"/>
                <a:ea typeface="Arial"/>
                <a:cs typeface="Arial"/>
                <a:sym typeface="Arial"/>
              </a:rPr>
              <a:t>Drag an object here</a:t>
            </a:r>
          </a:p>
        </p:txBody>
      </p:sp>
      <p:sp>
        <p:nvSpPr>
          <p:cNvPr id="177" name="Shape 177"/>
          <p:cNvSpPr txBox="1">
            <a:spLocks noGrp="1"/>
          </p:cNvSpPr>
          <p:nvPr>
            <p:ph type="body" idx="1"/>
          </p:nvPr>
        </p:nvSpPr>
        <p:spPr>
          <a:xfrm>
            <a:off x="1841500" y="1981200"/>
            <a:ext cx="2311400" cy="3962399"/>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
        <p:nvSpPr>
          <p:cNvPr id="178" name="Shape 178"/>
          <p:cNvSpPr txBox="1">
            <a:spLocks noGrp="1"/>
          </p:cNvSpPr>
          <p:nvPr>
            <p:ph type="sldNum" idx="12"/>
          </p:nvPr>
        </p:nvSpPr>
        <p:spPr>
          <a:xfrm>
            <a:off x="12014200" y="739139"/>
            <a:ext cx="362204" cy="426722"/>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pPr>
            <a:endParaRPr/>
          </a:p>
          <a:p>
            <a:pPr marL="0" marR="0" lvl="1" indent="228600" algn="l" rtl="0">
              <a:lnSpc>
                <a:spcPct val="100000"/>
              </a:lnSpc>
              <a:spcBef>
                <a:spcPts val="0"/>
              </a:spcBef>
            </a:pPr>
            <a:endParaRPr/>
          </a:p>
          <a:p>
            <a:pPr marL="0" marR="0" lvl="2" indent="457200" algn="l" rtl="0">
              <a:lnSpc>
                <a:spcPct val="100000"/>
              </a:lnSpc>
              <a:spcBef>
                <a:spcPts val="0"/>
              </a:spcBef>
            </a:pPr>
            <a:endParaRPr/>
          </a:p>
          <a:p>
            <a:pPr marL="0" marR="0" lvl="3" indent="685800" algn="l" rtl="0">
              <a:lnSpc>
                <a:spcPct val="100000"/>
              </a:lnSpc>
              <a:spcBef>
                <a:spcPts val="0"/>
              </a:spcBef>
            </a:pPr>
            <a:endParaRPr/>
          </a:p>
          <a:p>
            <a:pPr marL="0" marR="0" lvl="4" indent="914400" algn="l" rtl="0">
              <a:lnSpc>
                <a:spcPct val="100000"/>
              </a:lnSpc>
              <a:spcBef>
                <a:spcPts val="0"/>
              </a:spcBef>
            </a:pPr>
            <a:endParaRPr/>
          </a:p>
          <a:p>
            <a:pPr marL="0" marR="0" lvl="5" indent="1143000" algn="l" rtl="0">
              <a:lnSpc>
                <a:spcPct val="100000"/>
              </a:lnSpc>
              <a:spcBef>
                <a:spcPts val="0"/>
              </a:spcBef>
            </a:pPr>
            <a:endParaRPr/>
          </a:p>
          <a:p>
            <a:pPr marL="0" marR="0" lvl="6" indent="1371600" algn="l" rtl="0">
              <a:lnSpc>
                <a:spcPct val="100000"/>
              </a:lnSpc>
              <a:spcBef>
                <a:spcPts val="0"/>
              </a:spcBef>
            </a:pPr>
            <a:endParaRPr/>
          </a:p>
          <a:p>
            <a:pPr marL="0" marR="0" lvl="7" indent="1600200" algn="l" rtl="0">
              <a:lnSpc>
                <a:spcPct val="100000"/>
              </a:lnSpc>
              <a:spcBef>
                <a:spcPts val="0"/>
              </a:spcBef>
            </a:pPr>
            <a:endParaRPr/>
          </a:p>
          <a:p>
            <a:pPr marL="0" marR="0" lvl="8" indent="1828800" algn="l" rtl="0">
              <a:lnSpc>
                <a:spcPct val="100000"/>
              </a:lnSpc>
              <a:spcBef>
                <a:spcPts val="0"/>
              </a:spcBef>
            </a:pPr>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cSld name="Discussion">
    <p:bg>
      <p:bgPr>
        <a:solidFill>
          <a:srgbClr val="000000"/>
        </a:solidFill>
        <a:effectLst/>
      </p:bgPr>
    </p:bg>
    <p:spTree>
      <p:nvGrpSpPr>
        <p:cNvPr id="1" name="Shape 179"/>
        <p:cNvGrpSpPr/>
        <p:nvPr/>
      </p:nvGrpSpPr>
      <p:grpSpPr>
        <a:xfrm>
          <a:off x="0" y="0"/>
          <a:ext cx="0" cy="0"/>
          <a:chOff x="0" y="0"/>
          <a:chExt cx="0" cy="0"/>
        </a:xfrm>
      </p:grpSpPr>
      <p:cxnSp>
        <p:nvCxnSpPr>
          <p:cNvPr id="180" name="Shape 180"/>
          <p:cNvCxnSpPr/>
          <p:nvPr/>
        </p:nvCxnSpPr>
        <p:spPr>
          <a:xfrm>
            <a:off x="635000" y="635000"/>
            <a:ext cx="11734800" cy="11"/>
          </a:xfrm>
          <a:prstGeom prst="straightConnector1">
            <a:avLst/>
          </a:prstGeom>
          <a:noFill/>
          <a:ln w="9525" cap="flat" cmpd="sng">
            <a:solidFill>
              <a:srgbClr val="FFFFFF"/>
            </a:solidFill>
            <a:prstDash val="solid"/>
            <a:miter/>
            <a:headEnd type="none" w="med" len="med"/>
            <a:tailEnd type="none" w="med" len="med"/>
          </a:ln>
        </p:spPr>
      </p:cxnSp>
      <p:cxnSp>
        <p:nvCxnSpPr>
          <p:cNvPr id="181" name="Shape 181"/>
          <p:cNvCxnSpPr/>
          <p:nvPr/>
        </p:nvCxnSpPr>
        <p:spPr>
          <a:xfrm>
            <a:off x="635000" y="1219200"/>
            <a:ext cx="11734800" cy="11"/>
          </a:xfrm>
          <a:prstGeom prst="straightConnector1">
            <a:avLst/>
          </a:prstGeom>
          <a:noFill/>
          <a:ln w="9525" cap="flat" cmpd="sng">
            <a:solidFill>
              <a:srgbClr val="FFFFFF"/>
            </a:solidFill>
            <a:prstDash val="solid"/>
            <a:miter/>
            <a:headEnd type="none" w="med" len="med"/>
            <a:tailEnd type="none" w="med" len="med"/>
          </a:ln>
        </p:spPr>
      </p:cxnSp>
      <p:sp>
        <p:nvSpPr>
          <p:cNvPr id="182" name="Shape 182"/>
          <p:cNvSpPr/>
          <p:nvPr/>
        </p:nvSpPr>
        <p:spPr>
          <a:xfrm>
            <a:off x="635000" y="1473200"/>
            <a:ext cx="11734800" cy="1460500"/>
          </a:xfrm>
          <a:prstGeom prst="rect">
            <a:avLst/>
          </a:prstGeom>
          <a:noFill/>
          <a:ln>
            <a:noFill/>
          </a:ln>
        </p:spPr>
        <p:txBody>
          <a:bodyPr lIns="0" tIns="0" rIns="0" bIns="0" anchor="t" anchorCtr="0">
            <a:noAutofit/>
          </a:bodyPr>
          <a:lstStyle/>
          <a:p>
            <a:pPr marL="0" marR="0" lvl="0" indent="0" algn="l" rtl="0">
              <a:lnSpc>
                <a:spcPct val="88333"/>
              </a:lnSpc>
              <a:spcBef>
                <a:spcPts val="0"/>
              </a:spcBef>
              <a:buSzPct val="25000"/>
              <a:buNone/>
            </a:pPr>
            <a:r>
              <a:rPr lang="en-US" sz="12000" b="1" i="0" u="none" strike="noStrike" cap="none">
                <a:solidFill>
                  <a:srgbClr val="FFFFFF"/>
                </a:solidFill>
                <a:latin typeface="Arial"/>
                <a:ea typeface="Arial"/>
                <a:cs typeface="Arial"/>
                <a:sym typeface="Arial"/>
              </a:rPr>
              <a:t>DISCUSSION TIME</a:t>
            </a:r>
          </a:p>
        </p:txBody>
      </p:sp>
      <p:sp>
        <p:nvSpPr>
          <p:cNvPr id="183" name="Shape 183"/>
          <p:cNvSpPr txBox="1">
            <a:spLocks noGrp="1"/>
          </p:cNvSpPr>
          <p:nvPr>
            <p:ph type="sldNum" idx="12"/>
          </p:nvPr>
        </p:nvSpPr>
        <p:spPr>
          <a:xfrm>
            <a:off x="12030450" y="739139"/>
            <a:ext cx="345948" cy="426722"/>
          </a:xfrm>
          <a:prstGeom prst="rect">
            <a:avLst/>
          </a:prstGeom>
          <a:noFill/>
          <a:ln>
            <a:noFill/>
          </a:ln>
        </p:spPr>
        <p:txBody>
          <a:bodyPr lIns="91425" tIns="91425" rIns="91425" bIns="91425" anchor="ctr" anchorCtr="0">
            <a:noAutofit/>
          </a:bodyPr>
          <a:lstStyle/>
          <a:p>
            <a:pPr marL="0" marR="0" lvl="0" indent="0" algn="r" rtl="0">
              <a:lnSpc>
                <a:spcPct val="100000"/>
              </a:lnSpc>
              <a:spcBef>
                <a:spcPts val="0"/>
              </a:spcBef>
            </a:pPr>
            <a:endParaRPr/>
          </a:p>
          <a:p>
            <a:pPr marL="0" marR="0" lvl="1" indent="228600" algn="l" rtl="0">
              <a:lnSpc>
                <a:spcPct val="100000"/>
              </a:lnSpc>
              <a:spcBef>
                <a:spcPts val="0"/>
              </a:spcBef>
            </a:pPr>
            <a:endParaRPr/>
          </a:p>
          <a:p>
            <a:pPr marL="0" marR="0" lvl="2" indent="457200" algn="l" rtl="0">
              <a:lnSpc>
                <a:spcPct val="100000"/>
              </a:lnSpc>
              <a:spcBef>
                <a:spcPts val="0"/>
              </a:spcBef>
            </a:pPr>
            <a:endParaRPr/>
          </a:p>
          <a:p>
            <a:pPr marL="0" marR="0" lvl="3" indent="685800" algn="l" rtl="0">
              <a:lnSpc>
                <a:spcPct val="100000"/>
              </a:lnSpc>
              <a:spcBef>
                <a:spcPts val="0"/>
              </a:spcBef>
            </a:pPr>
            <a:endParaRPr/>
          </a:p>
          <a:p>
            <a:pPr marL="0" marR="0" lvl="4" indent="914400" algn="l" rtl="0">
              <a:lnSpc>
                <a:spcPct val="100000"/>
              </a:lnSpc>
              <a:spcBef>
                <a:spcPts val="0"/>
              </a:spcBef>
            </a:pPr>
            <a:endParaRPr/>
          </a:p>
          <a:p>
            <a:pPr marL="0" marR="0" lvl="5" indent="1143000" algn="l" rtl="0">
              <a:lnSpc>
                <a:spcPct val="100000"/>
              </a:lnSpc>
              <a:spcBef>
                <a:spcPts val="0"/>
              </a:spcBef>
            </a:pPr>
            <a:endParaRPr/>
          </a:p>
          <a:p>
            <a:pPr marL="0" marR="0" lvl="6" indent="1371600" algn="l" rtl="0">
              <a:lnSpc>
                <a:spcPct val="100000"/>
              </a:lnSpc>
              <a:spcBef>
                <a:spcPts val="0"/>
              </a:spcBef>
            </a:pPr>
            <a:endParaRPr/>
          </a:p>
          <a:p>
            <a:pPr marL="0" marR="0" lvl="7" indent="1600200" algn="l" rtl="0">
              <a:lnSpc>
                <a:spcPct val="100000"/>
              </a:lnSpc>
              <a:spcBef>
                <a:spcPts val="0"/>
              </a:spcBef>
            </a:pPr>
            <a:endParaRPr/>
          </a:p>
          <a:p>
            <a:pPr marL="0" marR="0" lvl="8" indent="1828800" algn="l" rtl="0">
              <a:lnSpc>
                <a:spcPct val="100000"/>
              </a:lnSpc>
              <a:spcBef>
                <a:spcPts val="0"/>
              </a:spcBef>
            </a:pPr>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cSld name="Full Image">
    <p:spTree>
      <p:nvGrpSpPr>
        <p:cNvPr id="1" name="Shape 184"/>
        <p:cNvGrpSpPr/>
        <p:nvPr/>
      </p:nvGrpSpPr>
      <p:grpSpPr>
        <a:xfrm>
          <a:off x="0" y="0"/>
          <a:ext cx="0" cy="0"/>
          <a:chOff x="0" y="0"/>
          <a:chExt cx="0" cy="0"/>
        </a:xfrm>
      </p:grpSpPr>
      <p:cxnSp>
        <p:nvCxnSpPr>
          <p:cNvPr id="185" name="Shape 185"/>
          <p:cNvCxnSpPr/>
          <p:nvPr/>
        </p:nvCxnSpPr>
        <p:spPr>
          <a:xfrm>
            <a:off x="635000" y="635000"/>
            <a:ext cx="11734800" cy="11"/>
          </a:xfrm>
          <a:prstGeom prst="straightConnector1">
            <a:avLst/>
          </a:prstGeom>
          <a:noFill/>
          <a:ln>
            <a:noFill/>
          </a:ln>
        </p:spPr>
      </p:cxnSp>
      <p:cxnSp>
        <p:nvCxnSpPr>
          <p:cNvPr id="186" name="Shape 186"/>
          <p:cNvCxnSpPr/>
          <p:nvPr/>
        </p:nvCxnSpPr>
        <p:spPr>
          <a:xfrm>
            <a:off x="635000" y="1219200"/>
            <a:ext cx="11734800" cy="11"/>
          </a:xfrm>
          <a:prstGeom prst="straightConnector1">
            <a:avLst/>
          </a:prstGeom>
          <a:noFill/>
          <a:ln>
            <a:noFill/>
          </a:ln>
        </p:spPr>
      </p:cxn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cSld name="Bulleted Text">
    <p:spTree>
      <p:nvGrpSpPr>
        <p:cNvPr id="1" name="Shape 187"/>
        <p:cNvGrpSpPr/>
        <p:nvPr/>
      </p:nvGrpSpPr>
      <p:grpSpPr>
        <a:xfrm>
          <a:off x="0" y="0"/>
          <a:ext cx="0" cy="0"/>
          <a:chOff x="0" y="0"/>
          <a:chExt cx="0" cy="0"/>
        </a:xfrm>
      </p:grpSpPr>
      <p:cxnSp>
        <p:nvCxnSpPr>
          <p:cNvPr id="188" name="Shape 188"/>
          <p:cNvCxnSpPr/>
          <p:nvPr/>
        </p:nvCxnSpPr>
        <p:spPr>
          <a:xfrm>
            <a:off x="635000" y="635000"/>
            <a:ext cx="11734800" cy="11"/>
          </a:xfrm>
          <a:prstGeom prst="straightConnector1">
            <a:avLst/>
          </a:prstGeom>
          <a:noFill/>
          <a:ln>
            <a:noFill/>
          </a:ln>
        </p:spPr>
      </p:cxnSp>
      <p:cxnSp>
        <p:nvCxnSpPr>
          <p:cNvPr id="189" name="Shape 189"/>
          <p:cNvCxnSpPr/>
          <p:nvPr/>
        </p:nvCxnSpPr>
        <p:spPr>
          <a:xfrm>
            <a:off x="635000" y="1219200"/>
            <a:ext cx="11734800" cy="11"/>
          </a:xfrm>
          <a:prstGeom prst="straightConnector1">
            <a:avLst/>
          </a:prstGeom>
          <a:noFill/>
          <a:ln>
            <a:noFill/>
          </a:ln>
        </p:spPr>
      </p:cxn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cSld name="Bulleted Text w/ Source">
    <p:spTree>
      <p:nvGrpSpPr>
        <p:cNvPr id="1" name="Shape 190"/>
        <p:cNvGrpSpPr/>
        <p:nvPr/>
      </p:nvGrpSpPr>
      <p:grpSpPr>
        <a:xfrm>
          <a:off x="0" y="0"/>
          <a:ext cx="0" cy="0"/>
          <a:chOff x="0" y="0"/>
          <a:chExt cx="0" cy="0"/>
        </a:xfrm>
      </p:grpSpPr>
      <p:cxnSp>
        <p:nvCxnSpPr>
          <p:cNvPr id="191" name="Shape 191"/>
          <p:cNvCxnSpPr/>
          <p:nvPr/>
        </p:nvCxnSpPr>
        <p:spPr>
          <a:xfrm>
            <a:off x="635000" y="635000"/>
            <a:ext cx="11734800" cy="11"/>
          </a:xfrm>
          <a:prstGeom prst="straightConnector1">
            <a:avLst/>
          </a:prstGeom>
          <a:noFill/>
          <a:ln>
            <a:noFill/>
          </a:ln>
        </p:spPr>
      </p:cxnSp>
      <p:cxnSp>
        <p:nvCxnSpPr>
          <p:cNvPr id="192" name="Shape 192"/>
          <p:cNvCxnSpPr/>
          <p:nvPr/>
        </p:nvCxnSpPr>
        <p:spPr>
          <a:xfrm>
            <a:off x="635000" y="1219200"/>
            <a:ext cx="11734800" cy="11"/>
          </a:xfrm>
          <a:prstGeom prst="straightConnector1">
            <a:avLst/>
          </a:prstGeom>
          <a:noFill/>
          <a:ln>
            <a:noFill/>
          </a:ln>
        </p:spPr>
      </p:cxn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cSld name="Non-Bulleted Text">
    <p:spTree>
      <p:nvGrpSpPr>
        <p:cNvPr id="1" name="Shape 193"/>
        <p:cNvGrpSpPr/>
        <p:nvPr/>
      </p:nvGrpSpPr>
      <p:grpSpPr>
        <a:xfrm>
          <a:off x="0" y="0"/>
          <a:ext cx="0" cy="0"/>
          <a:chOff x="0" y="0"/>
          <a:chExt cx="0" cy="0"/>
        </a:xfrm>
      </p:grpSpPr>
      <p:cxnSp>
        <p:nvCxnSpPr>
          <p:cNvPr id="194" name="Shape 194"/>
          <p:cNvCxnSpPr/>
          <p:nvPr/>
        </p:nvCxnSpPr>
        <p:spPr>
          <a:xfrm>
            <a:off x="635000" y="635000"/>
            <a:ext cx="11734800" cy="11"/>
          </a:xfrm>
          <a:prstGeom prst="straightConnector1">
            <a:avLst/>
          </a:prstGeom>
          <a:noFill/>
          <a:ln>
            <a:noFill/>
          </a:ln>
        </p:spPr>
      </p:cxnSp>
      <p:cxnSp>
        <p:nvCxnSpPr>
          <p:cNvPr id="195" name="Shape 195"/>
          <p:cNvCxnSpPr/>
          <p:nvPr/>
        </p:nvCxnSpPr>
        <p:spPr>
          <a:xfrm>
            <a:off x="635000" y="1219200"/>
            <a:ext cx="11734800" cy="11"/>
          </a:xfrm>
          <a:prstGeom prst="straightConnector1">
            <a:avLst/>
          </a:prstGeom>
          <a:noFill/>
          <a:ln>
            <a:noFill/>
          </a:ln>
        </p:spPr>
      </p:cxn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cSld name="Divider">
    <p:spTree>
      <p:nvGrpSpPr>
        <p:cNvPr id="1" name="Shape 196"/>
        <p:cNvGrpSpPr/>
        <p:nvPr/>
      </p:nvGrpSpPr>
      <p:grpSpPr>
        <a:xfrm>
          <a:off x="0" y="0"/>
          <a:ext cx="0" cy="0"/>
          <a:chOff x="0" y="0"/>
          <a:chExt cx="0" cy="0"/>
        </a:xfrm>
      </p:grpSpPr>
      <p:cxnSp>
        <p:nvCxnSpPr>
          <p:cNvPr id="197" name="Shape 197"/>
          <p:cNvCxnSpPr/>
          <p:nvPr/>
        </p:nvCxnSpPr>
        <p:spPr>
          <a:xfrm>
            <a:off x="635000" y="635000"/>
            <a:ext cx="11734800" cy="11"/>
          </a:xfrm>
          <a:prstGeom prst="straightConnector1">
            <a:avLst/>
          </a:prstGeom>
          <a:noFill/>
          <a:ln>
            <a:noFill/>
          </a:ln>
        </p:spPr>
      </p:cxnSp>
      <p:cxnSp>
        <p:nvCxnSpPr>
          <p:cNvPr id="198" name="Shape 198"/>
          <p:cNvCxnSpPr/>
          <p:nvPr/>
        </p:nvCxnSpPr>
        <p:spPr>
          <a:xfrm>
            <a:off x="635000" y="1219200"/>
            <a:ext cx="11734800" cy="11"/>
          </a:xfrm>
          <a:prstGeom prst="straightConnector1">
            <a:avLst/>
          </a:prstGeom>
          <a:noFill/>
          <a:ln>
            <a:noFill/>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Content: Text, 1 Column">
    <p:spTree>
      <p:nvGrpSpPr>
        <p:cNvPr id="1" name="Shape 17"/>
        <p:cNvGrpSpPr/>
        <p:nvPr/>
      </p:nvGrpSpPr>
      <p:grpSpPr>
        <a:xfrm>
          <a:off x="0" y="0"/>
          <a:ext cx="0" cy="0"/>
          <a:chOff x="0" y="0"/>
          <a:chExt cx="0" cy="0"/>
        </a:xfrm>
      </p:grpSpPr>
      <p:sp>
        <p:nvSpPr>
          <p:cNvPr id="18" name="Shape 18"/>
          <p:cNvSpPr txBox="1">
            <a:spLocks noGrp="1"/>
          </p:cNvSpPr>
          <p:nvPr>
            <p:ph type="title"/>
          </p:nvPr>
        </p:nvSpPr>
        <p:spPr>
          <a:xfrm>
            <a:off x="635000" y="1473200"/>
            <a:ext cx="11734800" cy="711200"/>
          </a:xfrm>
          <a:prstGeom prst="rect">
            <a:avLst/>
          </a:prstGeom>
          <a:noFill/>
          <a:ln>
            <a:noFill/>
          </a:ln>
        </p:spPr>
        <p:txBody>
          <a:bodyPr lIns="91425" tIns="91425" rIns="91425" bIns="91425" anchor="t" anchorCtr="0"/>
          <a:lstStyle>
            <a:lvl1pPr lvl="0" rtl="0">
              <a:lnSpc>
                <a:spcPct val="92592"/>
              </a:lnSpc>
              <a:spcBef>
                <a:spcPts val="0"/>
              </a:spcBef>
              <a:defRPr/>
            </a:lvl1pPr>
            <a:lvl2pPr lvl="1" indent="228600" rtl="0">
              <a:lnSpc>
                <a:spcPct val="92592"/>
              </a:lnSpc>
              <a:spcBef>
                <a:spcPts val="0"/>
              </a:spcBef>
              <a:defRPr/>
            </a:lvl2pPr>
            <a:lvl3pPr lvl="2" indent="457200" rtl="0">
              <a:lnSpc>
                <a:spcPct val="92592"/>
              </a:lnSpc>
              <a:spcBef>
                <a:spcPts val="0"/>
              </a:spcBef>
              <a:defRPr/>
            </a:lvl3pPr>
            <a:lvl4pPr lvl="3" indent="685800" rtl="0">
              <a:lnSpc>
                <a:spcPct val="92592"/>
              </a:lnSpc>
              <a:spcBef>
                <a:spcPts val="0"/>
              </a:spcBef>
              <a:defRPr/>
            </a:lvl4pPr>
            <a:lvl5pPr lvl="4" indent="914400" rtl="0">
              <a:lnSpc>
                <a:spcPct val="92592"/>
              </a:lnSpc>
              <a:spcBef>
                <a:spcPts val="0"/>
              </a:spcBef>
              <a:defRPr/>
            </a:lvl5pPr>
            <a:lvl6pPr lvl="5" indent="1143000" rtl="0">
              <a:lnSpc>
                <a:spcPct val="92592"/>
              </a:lnSpc>
              <a:spcBef>
                <a:spcPts val="0"/>
              </a:spcBef>
              <a:defRPr/>
            </a:lvl6pPr>
            <a:lvl7pPr lvl="6" indent="1371600" rtl="0">
              <a:lnSpc>
                <a:spcPct val="92592"/>
              </a:lnSpc>
              <a:spcBef>
                <a:spcPts val="0"/>
              </a:spcBef>
              <a:defRPr/>
            </a:lvl7pPr>
            <a:lvl8pPr lvl="7" indent="1600200" rtl="0">
              <a:lnSpc>
                <a:spcPct val="92592"/>
              </a:lnSpc>
              <a:spcBef>
                <a:spcPts val="0"/>
              </a:spcBef>
              <a:defRPr/>
            </a:lvl8pPr>
            <a:lvl9pPr lvl="8" indent="1828800" rtl="0">
              <a:lnSpc>
                <a:spcPct val="92592"/>
              </a:lnSpc>
              <a:spcBef>
                <a:spcPts val="0"/>
              </a:spcBef>
              <a:defRPr/>
            </a:lvl9pPr>
          </a:lstStyle>
          <a:p>
            <a:endParaRPr/>
          </a:p>
        </p:txBody>
      </p:sp>
      <p:sp>
        <p:nvSpPr>
          <p:cNvPr id="19" name="Shape 19"/>
          <p:cNvSpPr txBox="1">
            <a:spLocks noGrp="1"/>
          </p:cNvSpPr>
          <p:nvPr>
            <p:ph type="body" idx="1"/>
          </p:nvPr>
        </p:nvSpPr>
        <p:spPr>
          <a:xfrm>
            <a:off x="632056" y="2413000"/>
            <a:ext cx="11734801" cy="3809999"/>
          </a:xfrm>
          <a:prstGeom prst="rect">
            <a:avLst/>
          </a:prstGeom>
          <a:noFill/>
          <a:ln>
            <a:noFill/>
          </a:ln>
        </p:spPr>
        <p:txBody>
          <a:bodyPr lIns="91425" tIns="91425" rIns="91425" bIns="91425" anchor="t" anchorCtr="0"/>
          <a:lstStyle>
            <a:lvl1pPr lvl="0" rtl="0">
              <a:spcBef>
                <a:spcPts val="0"/>
              </a:spcBef>
              <a:defRPr/>
            </a:lvl1pPr>
            <a:lvl2pPr lvl="1" rtl="0">
              <a:spcBef>
                <a:spcPts val="0"/>
              </a:spcBef>
              <a:buFont typeface="Merriweather Sans"/>
              <a:buChar char="‣"/>
              <a:defRPr/>
            </a:lvl2pPr>
            <a:lvl3pPr lvl="2" rtl="0">
              <a:spcBef>
                <a:spcPts val="0"/>
              </a:spcBef>
              <a:buFont typeface="Merriweather Sans"/>
              <a:buChar char="‣"/>
              <a:defRPr/>
            </a:lvl3pPr>
            <a:lvl4pPr lvl="3" rtl="0">
              <a:spcBef>
                <a:spcPts val="0"/>
              </a:spcBef>
              <a:buFont typeface="Merriweather Sans"/>
              <a:buChar char="‣"/>
              <a:defRPr/>
            </a:lvl4pPr>
            <a:lvl5pPr lvl="4" rtl="0">
              <a:spcBef>
                <a:spcPts val="0"/>
              </a:spcBef>
              <a:buFont typeface="Merriweather Sans"/>
              <a:buChar char="‣"/>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cSld name="Divder Rev">
    <p:bg>
      <p:bgPr>
        <a:solidFill>
          <a:srgbClr val="000000"/>
        </a:solidFill>
        <a:effectLst/>
      </p:bgPr>
    </p:bg>
    <p:spTree>
      <p:nvGrpSpPr>
        <p:cNvPr id="1" name="Shape 199"/>
        <p:cNvGrpSpPr/>
        <p:nvPr/>
      </p:nvGrpSpPr>
      <p:grpSpPr>
        <a:xfrm>
          <a:off x="0" y="0"/>
          <a:ext cx="0" cy="0"/>
          <a:chOff x="0" y="0"/>
          <a:chExt cx="0" cy="0"/>
        </a:xfrm>
      </p:grpSpPr>
      <p:cxnSp>
        <p:nvCxnSpPr>
          <p:cNvPr id="200" name="Shape 200"/>
          <p:cNvCxnSpPr/>
          <p:nvPr/>
        </p:nvCxnSpPr>
        <p:spPr>
          <a:xfrm>
            <a:off x="635000" y="635000"/>
            <a:ext cx="11734800" cy="11"/>
          </a:xfrm>
          <a:prstGeom prst="straightConnector1">
            <a:avLst/>
          </a:prstGeom>
          <a:noFill/>
          <a:ln w="12700" cap="flat" cmpd="sng">
            <a:solidFill>
              <a:srgbClr val="FFFFFF"/>
            </a:solidFill>
            <a:prstDash val="solid"/>
            <a:miter/>
            <a:headEnd type="none" w="med" len="med"/>
            <a:tailEnd type="none" w="med" len="med"/>
          </a:ln>
        </p:spPr>
      </p:cxnSp>
      <p:cxnSp>
        <p:nvCxnSpPr>
          <p:cNvPr id="201" name="Shape 201"/>
          <p:cNvCxnSpPr/>
          <p:nvPr/>
        </p:nvCxnSpPr>
        <p:spPr>
          <a:xfrm>
            <a:off x="635000" y="1219200"/>
            <a:ext cx="11734800" cy="11"/>
          </a:xfrm>
          <a:prstGeom prst="straightConnector1">
            <a:avLst/>
          </a:prstGeom>
          <a:noFill/>
          <a:ln w="12700" cap="flat" cmpd="sng">
            <a:solidFill>
              <a:srgbClr val="FFFFFF"/>
            </a:solidFill>
            <a:prstDash val="solid"/>
            <a:miter/>
            <a:headEnd type="none" w="med" len="med"/>
            <a:tailEnd type="none" w="med" len="med"/>
          </a:ln>
        </p:spPr>
      </p:cxn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cSld name="Contact Info">
    <p:bg>
      <p:bgPr>
        <a:solidFill>
          <a:srgbClr val="000000"/>
        </a:solidFill>
        <a:effectLst/>
      </p:bgPr>
    </p:bg>
    <p:spTree>
      <p:nvGrpSpPr>
        <p:cNvPr id="1" name="Shape 202"/>
        <p:cNvGrpSpPr/>
        <p:nvPr/>
      </p:nvGrpSpPr>
      <p:grpSpPr>
        <a:xfrm>
          <a:off x="0" y="0"/>
          <a:ext cx="0" cy="0"/>
          <a:chOff x="0" y="0"/>
          <a:chExt cx="0" cy="0"/>
        </a:xfrm>
      </p:grpSpPr>
      <p:cxnSp>
        <p:nvCxnSpPr>
          <p:cNvPr id="203" name="Shape 203"/>
          <p:cNvCxnSpPr/>
          <p:nvPr/>
        </p:nvCxnSpPr>
        <p:spPr>
          <a:xfrm>
            <a:off x="635000" y="635000"/>
            <a:ext cx="11734800" cy="11"/>
          </a:xfrm>
          <a:prstGeom prst="straightConnector1">
            <a:avLst/>
          </a:prstGeom>
          <a:noFill/>
          <a:ln w="12700" cap="flat" cmpd="sng">
            <a:solidFill>
              <a:srgbClr val="FFFFFF"/>
            </a:solidFill>
            <a:prstDash val="solid"/>
            <a:miter/>
            <a:headEnd type="none" w="med" len="med"/>
            <a:tailEnd type="none" w="med" len="med"/>
          </a:ln>
        </p:spPr>
      </p:cxnSp>
      <p:cxnSp>
        <p:nvCxnSpPr>
          <p:cNvPr id="204" name="Shape 204"/>
          <p:cNvCxnSpPr/>
          <p:nvPr/>
        </p:nvCxnSpPr>
        <p:spPr>
          <a:xfrm>
            <a:off x="635000" y="1219200"/>
            <a:ext cx="11734800" cy="11"/>
          </a:xfrm>
          <a:prstGeom prst="straightConnector1">
            <a:avLst/>
          </a:prstGeom>
          <a:noFill/>
          <a:ln w="12700" cap="flat" cmpd="sng">
            <a:solidFill>
              <a:srgbClr val="FFFFFF"/>
            </a:solidFill>
            <a:prstDash val="solid"/>
            <a:miter/>
            <a:headEnd type="none" w="med" len="med"/>
            <a:tailEnd type="none" w="med" len="med"/>
          </a:ln>
        </p:spPr>
      </p:cxnSp>
      <p:sp>
        <p:nvSpPr>
          <p:cNvPr id="205" name="Shape 205"/>
          <p:cNvSpPr/>
          <p:nvPr/>
        </p:nvSpPr>
        <p:spPr>
          <a:xfrm>
            <a:off x="635000" y="2273300"/>
            <a:ext cx="11734800" cy="3809999"/>
          </a:xfrm>
          <a:prstGeom prst="rect">
            <a:avLst/>
          </a:prstGeom>
          <a:noFill/>
          <a:ln>
            <a:noFill/>
          </a:ln>
        </p:spPr>
        <p:txBody>
          <a:bodyPr lIns="0" tIns="0" rIns="0" bIns="0" anchor="t" anchorCtr="0">
            <a:noAutofit/>
          </a:bodyPr>
          <a:lstStyle/>
          <a:p>
            <a:pPr marL="177800" marR="0" lvl="1" indent="-177800" algn="l" rtl="0">
              <a:lnSpc>
                <a:spcPct val="110000"/>
              </a:lnSpc>
              <a:spcBef>
                <a:spcPts val="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One</a:t>
            </a:r>
          </a:p>
          <a:p>
            <a:pPr marL="177800" marR="0" lvl="1" indent="-177800" algn="l" rtl="0">
              <a:lnSpc>
                <a:spcPct val="110000"/>
              </a:lnSpc>
              <a:spcBef>
                <a:spcPts val="40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Two</a:t>
            </a:r>
          </a:p>
          <a:p>
            <a:pPr marL="177800" marR="0" lvl="1" indent="-177800" algn="l" rtl="0">
              <a:lnSpc>
                <a:spcPct val="110000"/>
              </a:lnSpc>
              <a:spcBef>
                <a:spcPts val="40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Three</a:t>
            </a:r>
          </a:p>
          <a:p>
            <a:pPr marL="177800" marR="0" lvl="1" indent="-177800" algn="l" rtl="0">
              <a:lnSpc>
                <a:spcPct val="110000"/>
              </a:lnSpc>
              <a:spcBef>
                <a:spcPts val="40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Four</a:t>
            </a:r>
          </a:p>
          <a:p>
            <a:pPr marL="177800" marR="0" lvl="1" indent="-177800" algn="l" rtl="0">
              <a:lnSpc>
                <a:spcPct val="110000"/>
              </a:lnSpc>
              <a:spcBef>
                <a:spcPts val="40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Five</a:t>
            </a:r>
          </a:p>
        </p:txBody>
      </p:sp>
      <p:sp>
        <p:nvSpPr>
          <p:cNvPr id="206" name="Shape 206"/>
          <p:cNvSpPr/>
          <p:nvPr/>
        </p:nvSpPr>
        <p:spPr>
          <a:xfrm>
            <a:off x="635000" y="2273300"/>
            <a:ext cx="11734800" cy="3809999"/>
          </a:xfrm>
          <a:prstGeom prst="rect">
            <a:avLst/>
          </a:prstGeom>
          <a:noFill/>
          <a:ln>
            <a:noFill/>
          </a:ln>
        </p:spPr>
        <p:txBody>
          <a:bodyPr lIns="0" tIns="0" rIns="0" bIns="0" anchor="t" anchorCtr="0">
            <a:noAutofit/>
          </a:bodyPr>
          <a:lstStyle/>
          <a:p>
            <a:pPr marL="177800" marR="0" lvl="1" indent="-177800" algn="l" rtl="0">
              <a:lnSpc>
                <a:spcPct val="110000"/>
              </a:lnSpc>
              <a:spcBef>
                <a:spcPts val="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One</a:t>
            </a:r>
          </a:p>
          <a:p>
            <a:pPr marL="177800" marR="0" lvl="1" indent="-177800" algn="l" rtl="0">
              <a:lnSpc>
                <a:spcPct val="110000"/>
              </a:lnSpc>
              <a:spcBef>
                <a:spcPts val="40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Two</a:t>
            </a:r>
          </a:p>
          <a:p>
            <a:pPr marL="177800" marR="0" lvl="1" indent="-177800" algn="l" rtl="0">
              <a:lnSpc>
                <a:spcPct val="110000"/>
              </a:lnSpc>
              <a:spcBef>
                <a:spcPts val="40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Three</a:t>
            </a:r>
          </a:p>
          <a:p>
            <a:pPr marL="177800" marR="0" lvl="1" indent="-177800" algn="l" rtl="0">
              <a:lnSpc>
                <a:spcPct val="110000"/>
              </a:lnSpc>
              <a:spcBef>
                <a:spcPts val="40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Four</a:t>
            </a:r>
          </a:p>
          <a:p>
            <a:pPr marL="177800" marR="0" lvl="1" indent="-177800" algn="l" rtl="0">
              <a:lnSpc>
                <a:spcPct val="110000"/>
              </a:lnSpc>
              <a:spcBef>
                <a:spcPts val="40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Five</a:t>
            </a: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x">
  <p:cSld name="Title">
    <p:bg>
      <p:bgPr>
        <a:solidFill>
          <a:srgbClr val="000000"/>
        </a:solidFill>
        <a:effectLst/>
      </p:bgPr>
    </p:bg>
    <p:spTree>
      <p:nvGrpSpPr>
        <p:cNvPr id="1" name="Shape 212"/>
        <p:cNvGrpSpPr/>
        <p:nvPr/>
      </p:nvGrpSpPr>
      <p:grpSpPr>
        <a:xfrm>
          <a:off x="0" y="0"/>
          <a:ext cx="0" cy="0"/>
          <a:chOff x="0" y="0"/>
          <a:chExt cx="0" cy="0"/>
        </a:xfrm>
      </p:grpSpPr>
      <p:cxnSp>
        <p:nvCxnSpPr>
          <p:cNvPr id="213" name="Shape 213"/>
          <p:cNvCxnSpPr/>
          <p:nvPr/>
        </p:nvCxnSpPr>
        <p:spPr>
          <a:xfrm>
            <a:off x="635000" y="635000"/>
            <a:ext cx="11734800" cy="0"/>
          </a:xfrm>
          <a:prstGeom prst="straightConnector1">
            <a:avLst/>
          </a:prstGeom>
          <a:noFill/>
          <a:ln w="9525" cap="flat" cmpd="sng">
            <a:solidFill>
              <a:srgbClr val="FFFFFF"/>
            </a:solidFill>
            <a:prstDash val="solid"/>
            <a:miter/>
            <a:headEnd type="none" w="med" len="med"/>
            <a:tailEnd type="none" w="med" len="med"/>
          </a:ln>
        </p:spPr>
      </p:cxnSp>
      <p:cxnSp>
        <p:nvCxnSpPr>
          <p:cNvPr id="214" name="Shape 214"/>
          <p:cNvCxnSpPr/>
          <p:nvPr/>
        </p:nvCxnSpPr>
        <p:spPr>
          <a:xfrm>
            <a:off x="635000" y="1219200"/>
            <a:ext cx="11734800" cy="0"/>
          </a:xfrm>
          <a:prstGeom prst="straightConnector1">
            <a:avLst/>
          </a:prstGeom>
          <a:noFill/>
          <a:ln w="9525" cap="flat" cmpd="sng">
            <a:solidFill>
              <a:srgbClr val="FFFFFF"/>
            </a:solidFill>
            <a:prstDash val="solid"/>
            <a:miter/>
            <a:headEnd type="none" w="med" len="med"/>
            <a:tailEnd type="none" w="med" len="med"/>
          </a:ln>
        </p:spPr>
      </p:cxnSp>
      <p:pic>
        <p:nvPicPr>
          <p:cNvPr id="215" name="Shape 215"/>
          <p:cNvPicPr preferRelativeResize="0"/>
          <p:nvPr/>
        </p:nvPicPr>
        <p:blipFill rotWithShape="1">
          <a:blip r:embed="rId2">
            <a:alphaModFix/>
          </a:blip>
          <a:srcRect/>
          <a:stretch/>
        </p:blipFill>
        <p:spPr>
          <a:xfrm>
            <a:off x="634999" y="762000"/>
            <a:ext cx="2832000" cy="304799"/>
          </a:xfrm>
          <a:prstGeom prst="rect">
            <a:avLst/>
          </a:prstGeom>
          <a:noFill/>
          <a:ln>
            <a:noFill/>
          </a:ln>
        </p:spPr>
      </p:pic>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cSld name="Chapter">
    <p:bg>
      <p:bgPr>
        <a:solidFill>
          <a:srgbClr val="1EC9C6"/>
        </a:solidFill>
        <a:effectLst/>
      </p:bgPr>
    </p:bg>
    <p:spTree>
      <p:nvGrpSpPr>
        <p:cNvPr id="1" name="Shape 216"/>
        <p:cNvGrpSpPr/>
        <p:nvPr/>
      </p:nvGrpSpPr>
      <p:grpSpPr>
        <a:xfrm>
          <a:off x="0" y="0"/>
          <a:ext cx="0" cy="0"/>
          <a:chOff x="0" y="0"/>
          <a:chExt cx="0" cy="0"/>
        </a:xfrm>
      </p:grpSpPr>
      <p:cxnSp>
        <p:nvCxnSpPr>
          <p:cNvPr id="217" name="Shape 217"/>
          <p:cNvCxnSpPr/>
          <p:nvPr/>
        </p:nvCxnSpPr>
        <p:spPr>
          <a:xfrm>
            <a:off x="635000" y="635000"/>
            <a:ext cx="11734800" cy="0"/>
          </a:xfrm>
          <a:prstGeom prst="straightConnector1">
            <a:avLst/>
          </a:prstGeom>
          <a:noFill/>
          <a:ln w="9525" cap="flat" cmpd="sng">
            <a:solidFill>
              <a:srgbClr val="FFFFFF"/>
            </a:solidFill>
            <a:prstDash val="solid"/>
            <a:miter/>
            <a:headEnd type="none" w="med" len="med"/>
            <a:tailEnd type="none" w="med" len="med"/>
          </a:ln>
        </p:spPr>
      </p:cxnSp>
      <p:cxnSp>
        <p:nvCxnSpPr>
          <p:cNvPr id="218" name="Shape 218"/>
          <p:cNvCxnSpPr/>
          <p:nvPr/>
        </p:nvCxnSpPr>
        <p:spPr>
          <a:xfrm>
            <a:off x="635000" y="1219200"/>
            <a:ext cx="11734800" cy="0"/>
          </a:xfrm>
          <a:prstGeom prst="straightConnector1">
            <a:avLst/>
          </a:prstGeom>
          <a:noFill/>
          <a:ln w="9525" cap="flat" cmpd="sng">
            <a:solidFill>
              <a:srgbClr val="FFFFFF"/>
            </a:solidFill>
            <a:prstDash val="solid"/>
            <a:miter/>
            <a:headEnd type="none" w="med" len="med"/>
            <a:tailEnd type="none" w="med" len="med"/>
          </a:ln>
        </p:spPr>
      </p:cxn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cSld name="Content: Text, 1 Column">
    <p:spTree>
      <p:nvGrpSpPr>
        <p:cNvPr id="1" name="Shape 219"/>
        <p:cNvGrpSpPr/>
        <p:nvPr/>
      </p:nvGrpSpPr>
      <p:grpSpPr>
        <a:xfrm>
          <a:off x="0" y="0"/>
          <a:ext cx="0" cy="0"/>
          <a:chOff x="0" y="0"/>
          <a:chExt cx="0" cy="0"/>
        </a:xfrm>
      </p:grpSpPr>
      <p:sp>
        <p:nvSpPr>
          <p:cNvPr id="220" name="Shape 220"/>
          <p:cNvSpPr txBox="1">
            <a:spLocks noGrp="1"/>
          </p:cNvSpPr>
          <p:nvPr>
            <p:ph type="title"/>
          </p:nvPr>
        </p:nvSpPr>
        <p:spPr>
          <a:xfrm>
            <a:off x="635000" y="1473200"/>
            <a:ext cx="11734800" cy="711300"/>
          </a:xfrm>
          <a:prstGeom prst="rect">
            <a:avLst/>
          </a:prstGeom>
          <a:noFill/>
          <a:ln>
            <a:noFill/>
          </a:ln>
        </p:spPr>
        <p:txBody>
          <a:bodyPr lIns="91425" tIns="91425" rIns="91425" bIns="91425" anchor="t" anchorCtr="0"/>
          <a:lstStyle>
            <a:lvl1pPr lvl="0" rtl="0">
              <a:lnSpc>
                <a:spcPct val="92592"/>
              </a:lnSpc>
              <a:spcBef>
                <a:spcPts val="0"/>
              </a:spcBef>
              <a:defRPr/>
            </a:lvl1pPr>
            <a:lvl2pPr lvl="1" indent="228600" rtl="0">
              <a:lnSpc>
                <a:spcPct val="92592"/>
              </a:lnSpc>
              <a:spcBef>
                <a:spcPts val="0"/>
              </a:spcBef>
              <a:defRPr/>
            </a:lvl2pPr>
            <a:lvl3pPr lvl="2" indent="457200" rtl="0">
              <a:lnSpc>
                <a:spcPct val="92592"/>
              </a:lnSpc>
              <a:spcBef>
                <a:spcPts val="0"/>
              </a:spcBef>
              <a:defRPr/>
            </a:lvl3pPr>
            <a:lvl4pPr lvl="3" indent="685800" rtl="0">
              <a:lnSpc>
                <a:spcPct val="92592"/>
              </a:lnSpc>
              <a:spcBef>
                <a:spcPts val="0"/>
              </a:spcBef>
              <a:defRPr/>
            </a:lvl4pPr>
            <a:lvl5pPr lvl="4" indent="914400" rtl="0">
              <a:lnSpc>
                <a:spcPct val="92592"/>
              </a:lnSpc>
              <a:spcBef>
                <a:spcPts val="0"/>
              </a:spcBef>
              <a:defRPr/>
            </a:lvl5pPr>
            <a:lvl6pPr lvl="5" indent="1143000" rtl="0">
              <a:lnSpc>
                <a:spcPct val="92592"/>
              </a:lnSpc>
              <a:spcBef>
                <a:spcPts val="0"/>
              </a:spcBef>
              <a:defRPr/>
            </a:lvl6pPr>
            <a:lvl7pPr lvl="6" indent="1371600" rtl="0">
              <a:lnSpc>
                <a:spcPct val="92592"/>
              </a:lnSpc>
              <a:spcBef>
                <a:spcPts val="0"/>
              </a:spcBef>
              <a:defRPr/>
            </a:lvl7pPr>
            <a:lvl8pPr lvl="7" indent="1600200" rtl="0">
              <a:lnSpc>
                <a:spcPct val="92592"/>
              </a:lnSpc>
              <a:spcBef>
                <a:spcPts val="0"/>
              </a:spcBef>
              <a:defRPr/>
            </a:lvl8pPr>
            <a:lvl9pPr lvl="8" indent="1828800" rtl="0">
              <a:lnSpc>
                <a:spcPct val="92592"/>
              </a:lnSpc>
              <a:spcBef>
                <a:spcPts val="0"/>
              </a:spcBef>
              <a:defRPr/>
            </a:lvl9pPr>
          </a:lstStyle>
          <a:p>
            <a:endParaRPr/>
          </a:p>
        </p:txBody>
      </p:sp>
      <p:sp>
        <p:nvSpPr>
          <p:cNvPr id="221" name="Shape 221"/>
          <p:cNvSpPr txBox="1">
            <a:spLocks noGrp="1"/>
          </p:cNvSpPr>
          <p:nvPr>
            <p:ph type="body" idx="1"/>
          </p:nvPr>
        </p:nvSpPr>
        <p:spPr>
          <a:xfrm>
            <a:off x="632056" y="2413000"/>
            <a:ext cx="11734800" cy="3809999"/>
          </a:xfrm>
          <a:prstGeom prst="rect">
            <a:avLst/>
          </a:prstGeom>
          <a:noFill/>
          <a:ln>
            <a:noFill/>
          </a:ln>
        </p:spPr>
        <p:txBody>
          <a:bodyPr lIns="91425" tIns="91425" rIns="91425" bIns="91425" anchor="t" anchorCtr="0"/>
          <a:lstStyle>
            <a:lvl1pPr lvl="0" rtl="0">
              <a:spcBef>
                <a:spcPts val="0"/>
              </a:spcBef>
              <a:defRPr/>
            </a:lvl1pPr>
            <a:lvl2pPr lvl="1" rtl="0">
              <a:spcBef>
                <a:spcPts val="0"/>
              </a:spcBef>
              <a:buFont typeface="Merriweather Sans"/>
              <a:buChar char="‣"/>
              <a:defRPr/>
            </a:lvl2pPr>
            <a:lvl3pPr lvl="2" rtl="0">
              <a:spcBef>
                <a:spcPts val="0"/>
              </a:spcBef>
              <a:buFont typeface="Merriweather Sans"/>
              <a:buChar char="‣"/>
              <a:defRPr/>
            </a:lvl3pPr>
            <a:lvl4pPr lvl="3" rtl="0">
              <a:spcBef>
                <a:spcPts val="0"/>
              </a:spcBef>
              <a:buFont typeface="Merriweather Sans"/>
              <a:buChar char="‣"/>
              <a:defRPr/>
            </a:lvl4pPr>
            <a:lvl5pPr lvl="4" rtl="0">
              <a:spcBef>
                <a:spcPts val="0"/>
              </a:spcBef>
              <a:buFont typeface="Merriweather Sans"/>
              <a:buChar char="‣"/>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cSld name="Content: Full Page Image">
    <p:spTree>
      <p:nvGrpSpPr>
        <p:cNvPr id="1" name="Shape 222"/>
        <p:cNvGrpSpPr/>
        <p:nvPr/>
      </p:nvGrpSpPr>
      <p:grpSpPr>
        <a:xfrm>
          <a:off x="0" y="0"/>
          <a:ext cx="0" cy="0"/>
          <a:chOff x="0" y="0"/>
          <a:chExt cx="0" cy="0"/>
        </a:xfrm>
      </p:grpSpPr>
      <p:sp>
        <p:nvSpPr>
          <p:cNvPr id="223" name="Shape 223"/>
          <p:cNvSpPr txBox="1">
            <a:spLocks noGrp="1"/>
          </p:cNvSpPr>
          <p:nvPr>
            <p:ph type="body" idx="1"/>
          </p:nvPr>
        </p:nvSpPr>
        <p:spPr>
          <a:xfrm>
            <a:off x="317500" y="317500"/>
            <a:ext cx="12369900" cy="6667500"/>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
        <p:nvSpPr>
          <p:cNvPr id="224" name="Shape 224"/>
          <p:cNvSpPr txBox="1">
            <a:spLocks noGrp="1"/>
          </p:cNvSpPr>
          <p:nvPr>
            <p:ph type="title"/>
          </p:nvPr>
        </p:nvSpPr>
        <p:spPr>
          <a:xfrm>
            <a:off x="635000" y="1473200"/>
            <a:ext cx="11734800" cy="1498500"/>
          </a:xfrm>
          <a:prstGeom prst="rect">
            <a:avLst/>
          </a:prstGeom>
          <a:noFill/>
          <a:ln>
            <a:noFill/>
          </a:ln>
        </p:spPr>
        <p:txBody>
          <a:bodyPr lIns="91425" tIns="91425" rIns="91425" bIns="91425" anchor="t" anchorCtr="0"/>
          <a:lstStyle>
            <a:lvl1pPr lvl="0" rtl="0">
              <a:lnSpc>
                <a:spcPct val="92592"/>
              </a:lnSpc>
              <a:spcBef>
                <a:spcPts val="0"/>
              </a:spcBef>
              <a:defRPr/>
            </a:lvl1pPr>
            <a:lvl2pPr lvl="1" indent="228600" rtl="0">
              <a:lnSpc>
                <a:spcPct val="92592"/>
              </a:lnSpc>
              <a:spcBef>
                <a:spcPts val="0"/>
              </a:spcBef>
              <a:defRPr/>
            </a:lvl2pPr>
            <a:lvl3pPr lvl="2" indent="457200" rtl="0">
              <a:lnSpc>
                <a:spcPct val="92592"/>
              </a:lnSpc>
              <a:spcBef>
                <a:spcPts val="0"/>
              </a:spcBef>
              <a:defRPr/>
            </a:lvl3pPr>
            <a:lvl4pPr lvl="3" indent="685800" rtl="0">
              <a:lnSpc>
                <a:spcPct val="92592"/>
              </a:lnSpc>
              <a:spcBef>
                <a:spcPts val="0"/>
              </a:spcBef>
              <a:defRPr/>
            </a:lvl4pPr>
            <a:lvl5pPr lvl="4" indent="914400" rtl="0">
              <a:lnSpc>
                <a:spcPct val="92592"/>
              </a:lnSpc>
              <a:spcBef>
                <a:spcPts val="0"/>
              </a:spcBef>
              <a:defRPr/>
            </a:lvl5pPr>
            <a:lvl6pPr lvl="5" indent="1143000" rtl="0">
              <a:lnSpc>
                <a:spcPct val="92592"/>
              </a:lnSpc>
              <a:spcBef>
                <a:spcPts val="0"/>
              </a:spcBef>
              <a:defRPr/>
            </a:lvl6pPr>
            <a:lvl7pPr lvl="6" indent="1371600" rtl="0">
              <a:lnSpc>
                <a:spcPct val="92592"/>
              </a:lnSpc>
              <a:spcBef>
                <a:spcPts val="0"/>
              </a:spcBef>
              <a:defRPr/>
            </a:lvl7pPr>
            <a:lvl8pPr lvl="7" indent="1600200" rtl="0">
              <a:lnSpc>
                <a:spcPct val="92592"/>
              </a:lnSpc>
              <a:spcBef>
                <a:spcPts val="0"/>
              </a:spcBef>
              <a:defRPr/>
            </a:lvl8pPr>
            <a:lvl9pPr lvl="8" indent="1828800" rtl="0">
              <a:lnSpc>
                <a:spcPct val="92592"/>
              </a:lnSpc>
              <a:spcBef>
                <a:spcPts val="0"/>
              </a:spcBef>
              <a:defRPr/>
            </a:lvl9pPr>
          </a:lstStyle>
          <a:p>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cSld name="Exercise">
    <p:spTree>
      <p:nvGrpSpPr>
        <p:cNvPr id="1" name="Shape 225"/>
        <p:cNvGrpSpPr/>
        <p:nvPr/>
      </p:nvGrpSpPr>
      <p:grpSpPr>
        <a:xfrm>
          <a:off x="0" y="0"/>
          <a:ext cx="0" cy="0"/>
          <a:chOff x="0" y="0"/>
          <a:chExt cx="0" cy="0"/>
        </a:xfrm>
      </p:grpSpPr>
      <p:cxnSp>
        <p:nvCxnSpPr>
          <p:cNvPr id="226" name="Shape 226"/>
          <p:cNvCxnSpPr/>
          <p:nvPr/>
        </p:nvCxnSpPr>
        <p:spPr>
          <a:xfrm>
            <a:off x="635000" y="635000"/>
            <a:ext cx="11734800" cy="0"/>
          </a:xfrm>
          <a:prstGeom prst="straightConnector1">
            <a:avLst/>
          </a:prstGeom>
          <a:noFill/>
          <a:ln>
            <a:noFill/>
          </a:ln>
        </p:spPr>
      </p:cxnSp>
      <p:cxnSp>
        <p:nvCxnSpPr>
          <p:cNvPr id="227" name="Shape 227"/>
          <p:cNvCxnSpPr/>
          <p:nvPr/>
        </p:nvCxnSpPr>
        <p:spPr>
          <a:xfrm>
            <a:off x="635000" y="1219200"/>
            <a:ext cx="11734800" cy="0"/>
          </a:xfrm>
          <a:prstGeom prst="straightConnector1">
            <a:avLst/>
          </a:prstGeom>
          <a:noFill/>
          <a:ln>
            <a:noFill/>
          </a:ln>
        </p:spPr>
      </p:cxnSp>
      <p:cxnSp>
        <p:nvCxnSpPr>
          <p:cNvPr id="228" name="Shape 228"/>
          <p:cNvCxnSpPr/>
          <p:nvPr/>
        </p:nvCxnSpPr>
        <p:spPr>
          <a:xfrm rot="10800000" flipH="1">
            <a:off x="635000" y="2781000"/>
            <a:ext cx="3735000" cy="299"/>
          </a:xfrm>
          <a:prstGeom prst="straightConnector1">
            <a:avLst/>
          </a:prstGeom>
          <a:noFill/>
          <a:ln>
            <a:noFill/>
          </a:ln>
        </p:spPr>
      </p:cxnSp>
      <p:cxnSp>
        <p:nvCxnSpPr>
          <p:cNvPr id="229" name="Shape 229"/>
          <p:cNvCxnSpPr/>
          <p:nvPr/>
        </p:nvCxnSpPr>
        <p:spPr>
          <a:xfrm rot="10800000" flipH="1">
            <a:off x="4622800" y="2781000"/>
            <a:ext cx="7742699" cy="299"/>
          </a:xfrm>
          <a:prstGeom prst="straightConnector1">
            <a:avLst/>
          </a:prstGeom>
          <a:noFill/>
          <a:ln>
            <a:noFill/>
          </a:ln>
        </p:spPr>
      </p:cxnSp>
      <p:cxnSp>
        <p:nvCxnSpPr>
          <p:cNvPr id="230" name="Shape 230"/>
          <p:cNvCxnSpPr/>
          <p:nvPr/>
        </p:nvCxnSpPr>
        <p:spPr>
          <a:xfrm rot="10800000" flipH="1">
            <a:off x="635000" y="5752800"/>
            <a:ext cx="3735000" cy="299"/>
          </a:xfrm>
          <a:prstGeom prst="straightConnector1">
            <a:avLst/>
          </a:prstGeom>
          <a:noFill/>
          <a:ln>
            <a:noFill/>
          </a:ln>
        </p:spPr>
      </p:cxnSp>
      <p:cxnSp>
        <p:nvCxnSpPr>
          <p:cNvPr id="231" name="Shape 231"/>
          <p:cNvCxnSpPr/>
          <p:nvPr/>
        </p:nvCxnSpPr>
        <p:spPr>
          <a:xfrm>
            <a:off x="4635500" y="5753100"/>
            <a:ext cx="7731900" cy="0"/>
          </a:xfrm>
          <a:prstGeom prst="straightConnector1">
            <a:avLst/>
          </a:prstGeom>
          <a:noFill/>
          <a:ln>
            <a:noFill/>
          </a:ln>
        </p:spPr>
      </p:cxnSp>
      <p:sp>
        <p:nvSpPr>
          <p:cNvPr id="232" name="Shape 232"/>
          <p:cNvSpPr/>
          <p:nvPr/>
        </p:nvSpPr>
        <p:spPr>
          <a:xfrm>
            <a:off x="635000" y="2387600"/>
            <a:ext cx="37338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KEY OBJECTIVE(S)</a:t>
            </a:r>
          </a:p>
        </p:txBody>
      </p:sp>
      <p:sp>
        <p:nvSpPr>
          <p:cNvPr id="233" name="Shape 233"/>
          <p:cNvSpPr/>
          <p:nvPr/>
        </p:nvSpPr>
        <p:spPr>
          <a:xfrm>
            <a:off x="4635500" y="2387600"/>
            <a:ext cx="37338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AGENDA</a:t>
            </a:r>
          </a:p>
        </p:txBody>
      </p:sp>
      <p:sp>
        <p:nvSpPr>
          <p:cNvPr id="234" name="Shape 234"/>
          <p:cNvSpPr/>
          <p:nvPr/>
        </p:nvSpPr>
        <p:spPr>
          <a:xfrm>
            <a:off x="4635500" y="5359400"/>
            <a:ext cx="7746899"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RESOURCES</a:t>
            </a:r>
          </a:p>
        </p:txBody>
      </p:sp>
      <p:sp>
        <p:nvSpPr>
          <p:cNvPr id="235" name="Shape 235"/>
          <p:cNvSpPr/>
          <p:nvPr/>
        </p:nvSpPr>
        <p:spPr>
          <a:xfrm>
            <a:off x="635000" y="5359400"/>
            <a:ext cx="37338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DELIVERABLE</a:t>
            </a: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cSld name="Case Study">
    <p:spTree>
      <p:nvGrpSpPr>
        <p:cNvPr id="1" name="Shape 236"/>
        <p:cNvGrpSpPr/>
        <p:nvPr/>
      </p:nvGrpSpPr>
      <p:grpSpPr>
        <a:xfrm>
          <a:off x="0" y="0"/>
          <a:ext cx="0" cy="0"/>
          <a:chOff x="0" y="0"/>
          <a:chExt cx="0" cy="0"/>
        </a:xfrm>
      </p:grpSpPr>
      <p:cxnSp>
        <p:nvCxnSpPr>
          <p:cNvPr id="237" name="Shape 237"/>
          <p:cNvCxnSpPr/>
          <p:nvPr/>
        </p:nvCxnSpPr>
        <p:spPr>
          <a:xfrm>
            <a:off x="635000" y="635000"/>
            <a:ext cx="11734800" cy="0"/>
          </a:xfrm>
          <a:prstGeom prst="straightConnector1">
            <a:avLst/>
          </a:prstGeom>
          <a:noFill/>
          <a:ln>
            <a:noFill/>
          </a:ln>
        </p:spPr>
      </p:cxnSp>
      <p:cxnSp>
        <p:nvCxnSpPr>
          <p:cNvPr id="238" name="Shape 238"/>
          <p:cNvCxnSpPr/>
          <p:nvPr/>
        </p:nvCxnSpPr>
        <p:spPr>
          <a:xfrm>
            <a:off x="635000" y="1219200"/>
            <a:ext cx="11734800" cy="0"/>
          </a:xfrm>
          <a:prstGeom prst="straightConnector1">
            <a:avLst/>
          </a:prstGeom>
          <a:noFill/>
          <a:ln>
            <a:noFill/>
          </a:ln>
        </p:spPr>
      </p:cxnSp>
      <p:cxnSp>
        <p:nvCxnSpPr>
          <p:cNvPr id="239" name="Shape 239"/>
          <p:cNvCxnSpPr/>
          <p:nvPr/>
        </p:nvCxnSpPr>
        <p:spPr>
          <a:xfrm rot="10800000" flipH="1">
            <a:off x="8623300" y="2781000"/>
            <a:ext cx="3735000" cy="299"/>
          </a:xfrm>
          <a:prstGeom prst="straightConnector1">
            <a:avLst/>
          </a:prstGeom>
          <a:noFill/>
          <a:ln>
            <a:noFill/>
          </a:ln>
        </p:spPr>
      </p:cxnSp>
      <p:cxnSp>
        <p:nvCxnSpPr>
          <p:cNvPr id="240" name="Shape 240"/>
          <p:cNvCxnSpPr/>
          <p:nvPr/>
        </p:nvCxnSpPr>
        <p:spPr>
          <a:xfrm rot="10800000" flipH="1">
            <a:off x="635000" y="2781000"/>
            <a:ext cx="7742699" cy="299"/>
          </a:xfrm>
          <a:prstGeom prst="straightConnector1">
            <a:avLst/>
          </a:prstGeom>
          <a:noFill/>
          <a:ln>
            <a:noFill/>
          </a:ln>
        </p:spPr>
      </p:cxnSp>
      <p:sp>
        <p:nvSpPr>
          <p:cNvPr id="241" name="Shape 241"/>
          <p:cNvSpPr/>
          <p:nvPr/>
        </p:nvSpPr>
        <p:spPr>
          <a:xfrm>
            <a:off x="635000" y="2387600"/>
            <a:ext cx="37338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SUMMARY</a:t>
            </a:r>
          </a:p>
        </p:txBody>
      </p:sp>
      <p:sp>
        <p:nvSpPr>
          <p:cNvPr id="242" name="Shape 242"/>
          <p:cNvSpPr/>
          <p:nvPr/>
        </p:nvSpPr>
        <p:spPr>
          <a:xfrm>
            <a:off x="8636000" y="2387600"/>
            <a:ext cx="37338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KEY CHALLENGE / QUESTION</a:t>
            </a: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cSld name="Content: IMAC">
    <p:spTree>
      <p:nvGrpSpPr>
        <p:cNvPr id="1" name="Shape 243"/>
        <p:cNvGrpSpPr/>
        <p:nvPr/>
      </p:nvGrpSpPr>
      <p:grpSpPr>
        <a:xfrm>
          <a:off x="0" y="0"/>
          <a:ext cx="0" cy="0"/>
          <a:chOff x="0" y="0"/>
          <a:chExt cx="0" cy="0"/>
        </a:xfrm>
      </p:grpSpPr>
      <p:pic>
        <p:nvPicPr>
          <p:cNvPr id="244" name="Shape 244"/>
          <p:cNvPicPr preferRelativeResize="0"/>
          <p:nvPr/>
        </p:nvPicPr>
        <p:blipFill rotWithShape="1">
          <a:blip r:embed="rId2">
            <a:alphaModFix/>
          </a:blip>
          <a:srcRect/>
          <a:stretch/>
        </p:blipFill>
        <p:spPr>
          <a:xfrm>
            <a:off x="3314700" y="1555328"/>
            <a:ext cx="6361500" cy="5156100"/>
          </a:xfrm>
          <a:prstGeom prst="rect">
            <a:avLst/>
          </a:prstGeom>
          <a:noFill/>
          <a:ln>
            <a:noFill/>
          </a:ln>
        </p:spPr>
      </p:pic>
      <p:cxnSp>
        <p:nvCxnSpPr>
          <p:cNvPr id="245" name="Shape 245"/>
          <p:cNvCxnSpPr/>
          <p:nvPr/>
        </p:nvCxnSpPr>
        <p:spPr>
          <a:xfrm>
            <a:off x="635000" y="635000"/>
            <a:ext cx="11734800" cy="0"/>
          </a:xfrm>
          <a:prstGeom prst="straightConnector1">
            <a:avLst/>
          </a:prstGeom>
          <a:noFill/>
          <a:ln>
            <a:noFill/>
          </a:ln>
        </p:spPr>
      </p:cxnSp>
      <p:cxnSp>
        <p:nvCxnSpPr>
          <p:cNvPr id="246" name="Shape 246"/>
          <p:cNvCxnSpPr/>
          <p:nvPr/>
        </p:nvCxnSpPr>
        <p:spPr>
          <a:xfrm>
            <a:off x="635000" y="1219200"/>
            <a:ext cx="11734800" cy="0"/>
          </a:xfrm>
          <a:prstGeom prst="straightConnector1">
            <a:avLst/>
          </a:prstGeom>
          <a:noFill/>
          <a:ln>
            <a:noFill/>
          </a:ln>
        </p:spPr>
      </p:cxnSp>
      <p:sp>
        <p:nvSpPr>
          <p:cNvPr id="247" name="Shape 247"/>
          <p:cNvSpPr txBox="1">
            <a:spLocks noGrp="1"/>
          </p:cNvSpPr>
          <p:nvPr>
            <p:ph type="body" idx="1"/>
          </p:nvPr>
        </p:nvSpPr>
        <p:spPr>
          <a:xfrm>
            <a:off x="3606800" y="1803400"/>
            <a:ext cx="5829299" cy="3289200"/>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cSld name="Content: MAC Book Pro">
    <p:spTree>
      <p:nvGrpSpPr>
        <p:cNvPr id="1" name="Shape 248"/>
        <p:cNvGrpSpPr/>
        <p:nvPr/>
      </p:nvGrpSpPr>
      <p:grpSpPr>
        <a:xfrm>
          <a:off x="0" y="0"/>
          <a:ext cx="0" cy="0"/>
          <a:chOff x="0" y="0"/>
          <a:chExt cx="0" cy="0"/>
        </a:xfrm>
      </p:grpSpPr>
      <p:pic>
        <p:nvPicPr>
          <p:cNvPr id="249" name="Shape 249"/>
          <p:cNvPicPr preferRelativeResize="0"/>
          <p:nvPr/>
        </p:nvPicPr>
        <p:blipFill rotWithShape="1">
          <a:blip r:embed="rId2">
            <a:alphaModFix/>
          </a:blip>
          <a:srcRect/>
          <a:stretch/>
        </p:blipFill>
        <p:spPr>
          <a:xfrm>
            <a:off x="2794792" y="1556145"/>
            <a:ext cx="7328699" cy="5128499"/>
          </a:xfrm>
          <a:prstGeom prst="rect">
            <a:avLst/>
          </a:prstGeom>
          <a:noFill/>
          <a:ln>
            <a:noFill/>
          </a:ln>
        </p:spPr>
      </p:pic>
      <p:cxnSp>
        <p:nvCxnSpPr>
          <p:cNvPr id="250" name="Shape 250"/>
          <p:cNvCxnSpPr/>
          <p:nvPr/>
        </p:nvCxnSpPr>
        <p:spPr>
          <a:xfrm>
            <a:off x="635000" y="635000"/>
            <a:ext cx="11734800" cy="0"/>
          </a:xfrm>
          <a:prstGeom prst="straightConnector1">
            <a:avLst/>
          </a:prstGeom>
          <a:noFill/>
          <a:ln>
            <a:noFill/>
          </a:ln>
        </p:spPr>
      </p:cxnSp>
      <p:cxnSp>
        <p:nvCxnSpPr>
          <p:cNvPr id="251" name="Shape 251"/>
          <p:cNvCxnSpPr/>
          <p:nvPr/>
        </p:nvCxnSpPr>
        <p:spPr>
          <a:xfrm>
            <a:off x="635000" y="1219200"/>
            <a:ext cx="11734800" cy="0"/>
          </a:xfrm>
          <a:prstGeom prst="straightConnector1">
            <a:avLst/>
          </a:prstGeom>
          <a:noFill/>
          <a:ln>
            <a:noFill/>
          </a:ln>
        </p:spPr>
      </p:cxnSp>
      <p:sp>
        <p:nvSpPr>
          <p:cNvPr id="252" name="Shape 252"/>
          <p:cNvSpPr txBox="1">
            <a:spLocks noGrp="1"/>
          </p:cNvSpPr>
          <p:nvPr>
            <p:ph type="body" idx="1"/>
          </p:nvPr>
        </p:nvSpPr>
        <p:spPr>
          <a:xfrm>
            <a:off x="3759200" y="1841500"/>
            <a:ext cx="5448300" cy="3390900"/>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Content: Full Page Image">
    <p:spTree>
      <p:nvGrpSpPr>
        <p:cNvPr id="1" name="Shape 20"/>
        <p:cNvGrpSpPr/>
        <p:nvPr/>
      </p:nvGrpSpPr>
      <p:grpSpPr>
        <a:xfrm>
          <a:off x="0" y="0"/>
          <a:ext cx="0" cy="0"/>
          <a:chOff x="0" y="0"/>
          <a:chExt cx="0" cy="0"/>
        </a:xfrm>
      </p:grpSpPr>
      <p:sp>
        <p:nvSpPr>
          <p:cNvPr id="21" name="Shape 21"/>
          <p:cNvSpPr txBox="1">
            <a:spLocks noGrp="1"/>
          </p:cNvSpPr>
          <p:nvPr>
            <p:ph type="body" idx="1"/>
          </p:nvPr>
        </p:nvSpPr>
        <p:spPr>
          <a:xfrm>
            <a:off x="317500" y="317500"/>
            <a:ext cx="12369800" cy="6667500"/>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
        <p:nvSpPr>
          <p:cNvPr id="22" name="Shape 22"/>
          <p:cNvSpPr txBox="1">
            <a:spLocks noGrp="1"/>
          </p:cNvSpPr>
          <p:nvPr>
            <p:ph type="title"/>
          </p:nvPr>
        </p:nvSpPr>
        <p:spPr>
          <a:xfrm>
            <a:off x="635000" y="1473200"/>
            <a:ext cx="11734800" cy="1498599"/>
          </a:xfrm>
          <a:prstGeom prst="rect">
            <a:avLst/>
          </a:prstGeom>
          <a:noFill/>
          <a:ln>
            <a:noFill/>
          </a:ln>
        </p:spPr>
        <p:txBody>
          <a:bodyPr lIns="91425" tIns="91425" rIns="91425" bIns="91425" anchor="t" anchorCtr="0"/>
          <a:lstStyle>
            <a:lvl1pPr lvl="0" rtl="0">
              <a:lnSpc>
                <a:spcPct val="92592"/>
              </a:lnSpc>
              <a:spcBef>
                <a:spcPts val="0"/>
              </a:spcBef>
              <a:defRPr/>
            </a:lvl1pPr>
            <a:lvl2pPr lvl="1" indent="228600" rtl="0">
              <a:lnSpc>
                <a:spcPct val="92592"/>
              </a:lnSpc>
              <a:spcBef>
                <a:spcPts val="0"/>
              </a:spcBef>
              <a:defRPr/>
            </a:lvl2pPr>
            <a:lvl3pPr lvl="2" indent="457200" rtl="0">
              <a:lnSpc>
                <a:spcPct val="92592"/>
              </a:lnSpc>
              <a:spcBef>
                <a:spcPts val="0"/>
              </a:spcBef>
              <a:defRPr/>
            </a:lvl3pPr>
            <a:lvl4pPr lvl="3" indent="685800" rtl="0">
              <a:lnSpc>
                <a:spcPct val="92592"/>
              </a:lnSpc>
              <a:spcBef>
                <a:spcPts val="0"/>
              </a:spcBef>
              <a:defRPr/>
            </a:lvl4pPr>
            <a:lvl5pPr lvl="4" indent="914400" rtl="0">
              <a:lnSpc>
                <a:spcPct val="92592"/>
              </a:lnSpc>
              <a:spcBef>
                <a:spcPts val="0"/>
              </a:spcBef>
              <a:defRPr/>
            </a:lvl5pPr>
            <a:lvl6pPr lvl="5" indent="1143000" rtl="0">
              <a:lnSpc>
                <a:spcPct val="92592"/>
              </a:lnSpc>
              <a:spcBef>
                <a:spcPts val="0"/>
              </a:spcBef>
              <a:defRPr/>
            </a:lvl6pPr>
            <a:lvl7pPr lvl="6" indent="1371600" rtl="0">
              <a:lnSpc>
                <a:spcPct val="92592"/>
              </a:lnSpc>
              <a:spcBef>
                <a:spcPts val="0"/>
              </a:spcBef>
              <a:defRPr/>
            </a:lvl7pPr>
            <a:lvl8pPr lvl="7" indent="1600200" rtl="0">
              <a:lnSpc>
                <a:spcPct val="92592"/>
              </a:lnSpc>
              <a:spcBef>
                <a:spcPts val="0"/>
              </a:spcBef>
              <a:defRPr/>
            </a:lvl8pPr>
            <a:lvl9pPr lvl="8" indent="1828800" rtl="0">
              <a:lnSpc>
                <a:spcPct val="92592"/>
              </a:lnSpc>
              <a:spcBef>
                <a:spcPts val="0"/>
              </a:spcBef>
              <a:defRPr/>
            </a:lvl9pPr>
          </a:lstStyle>
          <a:p>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cSld name="Content: IPad">
    <p:spTree>
      <p:nvGrpSpPr>
        <p:cNvPr id="1" name="Shape 253"/>
        <p:cNvGrpSpPr/>
        <p:nvPr/>
      </p:nvGrpSpPr>
      <p:grpSpPr>
        <a:xfrm>
          <a:off x="0" y="0"/>
          <a:ext cx="0" cy="0"/>
          <a:chOff x="0" y="0"/>
          <a:chExt cx="0" cy="0"/>
        </a:xfrm>
      </p:grpSpPr>
      <p:pic>
        <p:nvPicPr>
          <p:cNvPr id="254" name="Shape 254"/>
          <p:cNvPicPr preferRelativeResize="0"/>
          <p:nvPr/>
        </p:nvPicPr>
        <p:blipFill rotWithShape="1">
          <a:blip r:embed="rId2">
            <a:alphaModFix/>
          </a:blip>
          <a:srcRect/>
          <a:stretch/>
        </p:blipFill>
        <p:spPr>
          <a:xfrm>
            <a:off x="3136900" y="1511300"/>
            <a:ext cx="6845400" cy="5354699"/>
          </a:xfrm>
          <a:prstGeom prst="rect">
            <a:avLst/>
          </a:prstGeom>
          <a:noFill/>
          <a:ln>
            <a:noFill/>
          </a:ln>
        </p:spPr>
      </p:pic>
      <p:cxnSp>
        <p:nvCxnSpPr>
          <p:cNvPr id="255" name="Shape 255"/>
          <p:cNvCxnSpPr/>
          <p:nvPr/>
        </p:nvCxnSpPr>
        <p:spPr>
          <a:xfrm>
            <a:off x="635000" y="635000"/>
            <a:ext cx="11734800" cy="0"/>
          </a:xfrm>
          <a:prstGeom prst="straightConnector1">
            <a:avLst/>
          </a:prstGeom>
          <a:noFill/>
          <a:ln>
            <a:noFill/>
          </a:ln>
        </p:spPr>
      </p:cxnSp>
      <p:cxnSp>
        <p:nvCxnSpPr>
          <p:cNvPr id="256" name="Shape 256"/>
          <p:cNvCxnSpPr/>
          <p:nvPr/>
        </p:nvCxnSpPr>
        <p:spPr>
          <a:xfrm>
            <a:off x="635000" y="1219200"/>
            <a:ext cx="11734800" cy="0"/>
          </a:xfrm>
          <a:prstGeom prst="straightConnector1">
            <a:avLst/>
          </a:prstGeom>
          <a:noFill/>
          <a:ln>
            <a:noFill/>
          </a:ln>
        </p:spPr>
      </p:cxnSp>
      <p:sp>
        <p:nvSpPr>
          <p:cNvPr id="257" name="Shape 257"/>
          <p:cNvSpPr txBox="1">
            <a:spLocks noGrp="1"/>
          </p:cNvSpPr>
          <p:nvPr>
            <p:ph type="body" idx="1"/>
          </p:nvPr>
        </p:nvSpPr>
        <p:spPr>
          <a:xfrm>
            <a:off x="3822700" y="2095500"/>
            <a:ext cx="5435700" cy="4089300"/>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cSld name="Content: Smart Phones">
    <p:spTree>
      <p:nvGrpSpPr>
        <p:cNvPr id="1" name="Shape 258"/>
        <p:cNvGrpSpPr/>
        <p:nvPr/>
      </p:nvGrpSpPr>
      <p:grpSpPr>
        <a:xfrm>
          <a:off x="0" y="0"/>
          <a:ext cx="0" cy="0"/>
          <a:chOff x="0" y="0"/>
          <a:chExt cx="0" cy="0"/>
        </a:xfrm>
      </p:grpSpPr>
      <p:pic>
        <p:nvPicPr>
          <p:cNvPr id="259" name="Shape 259"/>
          <p:cNvPicPr preferRelativeResize="0"/>
          <p:nvPr/>
        </p:nvPicPr>
        <p:blipFill rotWithShape="1">
          <a:blip r:embed="rId2">
            <a:alphaModFix/>
          </a:blip>
          <a:srcRect/>
          <a:stretch/>
        </p:blipFill>
        <p:spPr>
          <a:xfrm>
            <a:off x="1016000" y="1313655"/>
            <a:ext cx="4044000" cy="6057899"/>
          </a:xfrm>
          <a:prstGeom prst="rect">
            <a:avLst/>
          </a:prstGeom>
          <a:noFill/>
          <a:ln>
            <a:noFill/>
          </a:ln>
        </p:spPr>
      </p:pic>
      <p:pic>
        <p:nvPicPr>
          <p:cNvPr id="260" name="Shape 260"/>
          <p:cNvPicPr preferRelativeResize="0"/>
          <p:nvPr/>
        </p:nvPicPr>
        <p:blipFill rotWithShape="1">
          <a:blip r:embed="rId3">
            <a:alphaModFix/>
          </a:blip>
          <a:srcRect/>
          <a:stretch/>
        </p:blipFill>
        <p:spPr>
          <a:xfrm>
            <a:off x="4673600" y="1371600"/>
            <a:ext cx="3695699" cy="5514599"/>
          </a:xfrm>
          <a:prstGeom prst="rect">
            <a:avLst/>
          </a:prstGeom>
          <a:noFill/>
          <a:ln>
            <a:noFill/>
          </a:ln>
        </p:spPr>
      </p:pic>
      <p:pic>
        <p:nvPicPr>
          <p:cNvPr id="261" name="Shape 261"/>
          <p:cNvPicPr preferRelativeResize="0"/>
          <p:nvPr/>
        </p:nvPicPr>
        <p:blipFill rotWithShape="1">
          <a:blip r:embed="rId4">
            <a:alphaModFix/>
          </a:blip>
          <a:srcRect/>
          <a:stretch/>
        </p:blipFill>
        <p:spPr>
          <a:xfrm>
            <a:off x="8509000" y="1358900"/>
            <a:ext cx="2984399" cy="5459400"/>
          </a:xfrm>
          <a:prstGeom prst="rect">
            <a:avLst/>
          </a:prstGeom>
          <a:noFill/>
          <a:ln>
            <a:noFill/>
          </a:ln>
        </p:spPr>
      </p:pic>
      <p:cxnSp>
        <p:nvCxnSpPr>
          <p:cNvPr id="262" name="Shape 262"/>
          <p:cNvCxnSpPr/>
          <p:nvPr/>
        </p:nvCxnSpPr>
        <p:spPr>
          <a:xfrm>
            <a:off x="635000" y="635000"/>
            <a:ext cx="11734800" cy="0"/>
          </a:xfrm>
          <a:prstGeom prst="straightConnector1">
            <a:avLst/>
          </a:prstGeom>
          <a:noFill/>
          <a:ln>
            <a:noFill/>
          </a:ln>
        </p:spPr>
      </p:cxnSp>
      <p:cxnSp>
        <p:nvCxnSpPr>
          <p:cNvPr id="263" name="Shape 263"/>
          <p:cNvCxnSpPr/>
          <p:nvPr/>
        </p:nvCxnSpPr>
        <p:spPr>
          <a:xfrm>
            <a:off x="635000" y="1219200"/>
            <a:ext cx="11734800" cy="0"/>
          </a:xfrm>
          <a:prstGeom prst="straightConnector1">
            <a:avLst/>
          </a:prstGeom>
          <a:noFill/>
          <a:ln>
            <a:noFill/>
          </a:ln>
        </p:spPr>
      </p:cxnSp>
      <p:sp>
        <p:nvSpPr>
          <p:cNvPr id="264" name="Shape 264"/>
          <p:cNvSpPr/>
          <p:nvPr/>
        </p:nvSpPr>
        <p:spPr>
          <a:xfrm>
            <a:off x="5651500" y="3835400"/>
            <a:ext cx="1707899" cy="254100"/>
          </a:xfrm>
          <a:prstGeom prst="rect">
            <a:avLst/>
          </a:prstGeom>
          <a:noFill/>
          <a:ln>
            <a:noFill/>
          </a:ln>
        </p:spPr>
        <p:txBody>
          <a:bodyPr lIns="38100" tIns="38100" rIns="38100" bIns="38100" anchor="t" anchorCtr="0">
            <a:noAutofit/>
          </a:bodyPr>
          <a:lstStyle/>
          <a:p>
            <a:pPr marL="0" marR="0" lvl="0" indent="0" algn="l" rtl="0">
              <a:spcBef>
                <a:spcPts val="0"/>
              </a:spcBef>
              <a:buSzPct val="25000"/>
              <a:buNone/>
            </a:pPr>
            <a:r>
              <a:rPr lang="en-US" sz="1400" b="0" i="0" u="none" strike="noStrike" cap="none">
                <a:solidFill>
                  <a:srgbClr val="000000"/>
                </a:solidFill>
                <a:latin typeface="Arial"/>
                <a:ea typeface="Arial"/>
                <a:cs typeface="Arial"/>
                <a:sym typeface="Arial"/>
              </a:rPr>
              <a:t>Drag an object here</a:t>
            </a:r>
          </a:p>
        </p:txBody>
      </p:sp>
      <p:sp>
        <p:nvSpPr>
          <p:cNvPr id="265" name="Shape 265"/>
          <p:cNvSpPr/>
          <p:nvPr/>
        </p:nvSpPr>
        <p:spPr>
          <a:xfrm>
            <a:off x="9182100" y="3835400"/>
            <a:ext cx="1707899" cy="254100"/>
          </a:xfrm>
          <a:prstGeom prst="rect">
            <a:avLst/>
          </a:prstGeom>
          <a:noFill/>
          <a:ln>
            <a:noFill/>
          </a:ln>
        </p:spPr>
        <p:txBody>
          <a:bodyPr lIns="38100" tIns="38100" rIns="38100" bIns="38100" anchor="t" anchorCtr="0">
            <a:noAutofit/>
          </a:bodyPr>
          <a:lstStyle/>
          <a:p>
            <a:pPr marL="0" marR="0" lvl="0" indent="0" algn="l" rtl="0">
              <a:spcBef>
                <a:spcPts val="0"/>
              </a:spcBef>
              <a:buSzPct val="25000"/>
              <a:buNone/>
            </a:pPr>
            <a:r>
              <a:rPr lang="en-US" sz="1400" b="0" i="0" u="none" strike="noStrike" cap="none">
                <a:solidFill>
                  <a:srgbClr val="000000"/>
                </a:solidFill>
                <a:latin typeface="Arial"/>
                <a:ea typeface="Arial"/>
                <a:cs typeface="Arial"/>
                <a:sym typeface="Arial"/>
              </a:rPr>
              <a:t>Drag an object here</a:t>
            </a:r>
          </a:p>
        </p:txBody>
      </p:sp>
      <p:sp>
        <p:nvSpPr>
          <p:cNvPr id="266" name="Shape 266"/>
          <p:cNvSpPr txBox="1">
            <a:spLocks noGrp="1"/>
          </p:cNvSpPr>
          <p:nvPr>
            <p:ph type="body" idx="1"/>
          </p:nvPr>
        </p:nvSpPr>
        <p:spPr>
          <a:xfrm>
            <a:off x="1841500" y="1981200"/>
            <a:ext cx="2311500" cy="3962399"/>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cSld name="Charts">
    <p:spTree>
      <p:nvGrpSpPr>
        <p:cNvPr id="1" name="Shape 267"/>
        <p:cNvGrpSpPr/>
        <p:nvPr/>
      </p:nvGrpSpPr>
      <p:grpSpPr>
        <a:xfrm>
          <a:off x="0" y="0"/>
          <a:ext cx="0" cy="0"/>
          <a:chOff x="0" y="0"/>
          <a:chExt cx="0" cy="0"/>
        </a:xfrm>
      </p:grpSpPr>
      <p:cxnSp>
        <p:nvCxnSpPr>
          <p:cNvPr id="268" name="Shape 268"/>
          <p:cNvCxnSpPr/>
          <p:nvPr/>
        </p:nvCxnSpPr>
        <p:spPr>
          <a:xfrm>
            <a:off x="635000" y="635000"/>
            <a:ext cx="11734800" cy="0"/>
          </a:xfrm>
          <a:prstGeom prst="straightConnector1">
            <a:avLst/>
          </a:prstGeom>
          <a:noFill/>
          <a:ln>
            <a:noFill/>
          </a:ln>
        </p:spPr>
      </p:cxnSp>
      <p:cxnSp>
        <p:nvCxnSpPr>
          <p:cNvPr id="269" name="Shape 269"/>
          <p:cNvCxnSpPr/>
          <p:nvPr/>
        </p:nvCxnSpPr>
        <p:spPr>
          <a:xfrm>
            <a:off x="635000" y="1219200"/>
            <a:ext cx="11734800" cy="0"/>
          </a:xfrm>
          <a:prstGeom prst="straightConnector1">
            <a:avLst/>
          </a:prstGeom>
          <a:noFill/>
          <a:ln>
            <a:noFill/>
          </a:ln>
        </p:spPr>
      </p:cxnSp>
      <p:sp>
        <p:nvSpPr>
          <p:cNvPr id="270" name="Shape 270"/>
          <p:cNvSpPr/>
          <p:nvPr/>
        </p:nvSpPr>
        <p:spPr>
          <a:xfrm>
            <a:off x="655827" y="2307725"/>
            <a:ext cx="3000000" cy="3000000"/>
          </a:xfrm>
          <a:prstGeom prst="rect">
            <a:avLst/>
          </a:prstGeom>
          <a:solidFill>
            <a:srgbClr val="FFFFFF"/>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71" name="Shape 271"/>
          <p:cNvSpPr/>
          <p:nvPr/>
        </p:nvSpPr>
        <p:spPr>
          <a:xfrm>
            <a:off x="4386428" y="2303347"/>
            <a:ext cx="3000000" cy="3000000"/>
          </a:xfrm>
          <a:prstGeom prst="rect">
            <a:avLst/>
          </a:prstGeom>
          <a:solidFill>
            <a:srgbClr val="FFFFFF"/>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72" name="Shape 272"/>
          <p:cNvSpPr/>
          <p:nvPr/>
        </p:nvSpPr>
        <p:spPr>
          <a:xfrm>
            <a:off x="7409003" y="2423731"/>
            <a:ext cx="3000000" cy="3000000"/>
          </a:xfrm>
          <a:prstGeom prst="rect">
            <a:avLst/>
          </a:prstGeom>
          <a:solidFill>
            <a:srgbClr val="FFFFFF"/>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cSld name="Callouts">
    <p:spTree>
      <p:nvGrpSpPr>
        <p:cNvPr id="1" name="Shape 273"/>
        <p:cNvGrpSpPr/>
        <p:nvPr/>
      </p:nvGrpSpPr>
      <p:grpSpPr>
        <a:xfrm>
          <a:off x="0" y="0"/>
          <a:ext cx="0" cy="0"/>
          <a:chOff x="0" y="0"/>
          <a:chExt cx="0" cy="0"/>
        </a:xfrm>
      </p:grpSpPr>
      <p:cxnSp>
        <p:nvCxnSpPr>
          <p:cNvPr id="274" name="Shape 274"/>
          <p:cNvCxnSpPr/>
          <p:nvPr/>
        </p:nvCxnSpPr>
        <p:spPr>
          <a:xfrm>
            <a:off x="635000" y="635000"/>
            <a:ext cx="11734800" cy="0"/>
          </a:xfrm>
          <a:prstGeom prst="straightConnector1">
            <a:avLst/>
          </a:prstGeom>
          <a:noFill/>
          <a:ln>
            <a:noFill/>
          </a:ln>
        </p:spPr>
      </p:cxnSp>
      <p:cxnSp>
        <p:nvCxnSpPr>
          <p:cNvPr id="275" name="Shape 275"/>
          <p:cNvCxnSpPr/>
          <p:nvPr/>
        </p:nvCxnSpPr>
        <p:spPr>
          <a:xfrm>
            <a:off x="635000" y="1219200"/>
            <a:ext cx="11734800" cy="0"/>
          </a:xfrm>
          <a:prstGeom prst="straightConnector1">
            <a:avLst/>
          </a:prstGeom>
          <a:noFill/>
          <a:ln>
            <a:noFill/>
          </a:ln>
        </p:spPr>
      </p:cxnSp>
      <p:grpSp>
        <p:nvGrpSpPr>
          <p:cNvPr id="276" name="Shape 276"/>
          <p:cNvGrpSpPr/>
          <p:nvPr/>
        </p:nvGrpSpPr>
        <p:grpSpPr>
          <a:xfrm>
            <a:off x="635000" y="1828800"/>
            <a:ext cx="1269899" cy="1269899"/>
            <a:chOff x="0" y="0"/>
            <a:chExt cx="1269899" cy="1269899"/>
          </a:xfrm>
        </p:grpSpPr>
        <p:pic>
          <p:nvPicPr>
            <p:cNvPr id="277" name="Shape 277"/>
            <p:cNvPicPr preferRelativeResize="0"/>
            <p:nvPr/>
          </p:nvPicPr>
          <p:blipFill rotWithShape="1">
            <a:blip r:embed="rId2">
              <a:alphaModFix/>
            </a:blip>
            <a:srcRect/>
            <a:stretch/>
          </p:blipFill>
          <p:spPr>
            <a:xfrm>
              <a:off x="0" y="0"/>
              <a:ext cx="1269899" cy="1269899"/>
            </a:xfrm>
            <a:prstGeom prst="rect">
              <a:avLst/>
            </a:prstGeom>
            <a:noFill/>
            <a:ln>
              <a:noFill/>
            </a:ln>
          </p:spPr>
        </p:pic>
        <p:sp>
          <p:nvSpPr>
            <p:cNvPr id="278" name="Shape 278"/>
            <p:cNvSpPr/>
            <p:nvPr/>
          </p:nvSpPr>
          <p:spPr>
            <a:xfrm>
              <a:off x="88900" y="335279"/>
              <a:ext cx="1079400" cy="675599"/>
            </a:xfrm>
            <a:prstGeom prst="rect">
              <a:avLst/>
            </a:prstGeom>
            <a:noFill/>
            <a:ln>
              <a:noFill/>
            </a:ln>
          </p:spPr>
          <p:txBody>
            <a:bodyPr lIns="0" tIns="0" rIns="0" bIns="0" anchor="ctr" anchorCtr="0">
              <a:noAutofit/>
            </a:bodyPr>
            <a:lstStyle/>
            <a:p>
              <a:pPr marL="0" marR="0" lvl="0" indent="0" algn="ctr" rtl="0">
                <a:lnSpc>
                  <a:spcPct val="75000"/>
                </a:lnSpc>
                <a:spcBef>
                  <a:spcPts val="0"/>
                </a:spcBef>
                <a:buSzPct val="25000"/>
                <a:buNone/>
              </a:pPr>
              <a:r>
                <a:rPr lang="en-US" sz="1800" b="1" i="0" u="none" strike="noStrike" cap="none">
                  <a:solidFill>
                    <a:srgbClr val="000000"/>
                  </a:solidFill>
                  <a:latin typeface="Arial"/>
                  <a:ea typeface="Arial"/>
                  <a:cs typeface="Arial"/>
                  <a:sym typeface="Arial"/>
                </a:rPr>
                <a:t>INSERT STICKER</a:t>
              </a:r>
              <a:br>
                <a:rPr lang="en-US" sz="1800" b="1" i="0" u="none" strike="noStrike" cap="none">
                  <a:solidFill>
                    <a:srgbClr val="000000"/>
                  </a:solidFill>
                  <a:latin typeface="Arial"/>
                  <a:ea typeface="Arial"/>
                  <a:cs typeface="Arial"/>
                  <a:sym typeface="Arial"/>
                </a:rPr>
              </a:br>
              <a:r>
                <a:rPr lang="en-US" sz="1800" b="1" i="0" u="none" strike="noStrike" cap="none">
                  <a:solidFill>
                    <a:srgbClr val="000000"/>
                  </a:solidFill>
                  <a:latin typeface="Arial"/>
                  <a:ea typeface="Arial"/>
                  <a:cs typeface="Arial"/>
                  <a:sym typeface="Arial"/>
                </a:rPr>
                <a:t>TEXT</a:t>
              </a:r>
            </a:p>
          </p:txBody>
        </p:sp>
      </p:grpSp>
      <p:grpSp>
        <p:nvGrpSpPr>
          <p:cNvPr id="279" name="Shape 279"/>
          <p:cNvGrpSpPr/>
          <p:nvPr/>
        </p:nvGrpSpPr>
        <p:grpSpPr>
          <a:xfrm>
            <a:off x="2159000" y="1828800"/>
            <a:ext cx="1269899" cy="1269899"/>
            <a:chOff x="0" y="0"/>
            <a:chExt cx="1269899" cy="1269899"/>
          </a:xfrm>
        </p:grpSpPr>
        <p:pic>
          <p:nvPicPr>
            <p:cNvPr id="280" name="Shape 280"/>
            <p:cNvPicPr preferRelativeResize="0"/>
            <p:nvPr/>
          </p:nvPicPr>
          <p:blipFill rotWithShape="1">
            <a:blip r:embed="rId3">
              <a:alphaModFix/>
            </a:blip>
            <a:srcRect/>
            <a:stretch/>
          </p:blipFill>
          <p:spPr>
            <a:xfrm>
              <a:off x="0" y="0"/>
              <a:ext cx="1269899" cy="1269899"/>
            </a:xfrm>
            <a:prstGeom prst="rect">
              <a:avLst/>
            </a:prstGeom>
            <a:noFill/>
            <a:ln>
              <a:noFill/>
            </a:ln>
          </p:spPr>
        </p:pic>
        <p:sp>
          <p:nvSpPr>
            <p:cNvPr id="281" name="Shape 281"/>
            <p:cNvSpPr/>
            <p:nvPr/>
          </p:nvSpPr>
          <p:spPr>
            <a:xfrm>
              <a:off x="101600" y="347979"/>
              <a:ext cx="1079400" cy="675599"/>
            </a:xfrm>
            <a:prstGeom prst="rect">
              <a:avLst/>
            </a:prstGeom>
            <a:noFill/>
            <a:ln>
              <a:noFill/>
            </a:ln>
          </p:spPr>
          <p:txBody>
            <a:bodyPr lIns="0" tIns="0" rIns="0" bIns="0" anchor="ctr" anchorCtr="0">
              <a:noAutofit/>
            </a:bodyPr>
            <a:lstStyle/>
            <a:p>
              <a:pPr marL="0" marR="0" lvl="0" indent="0" algn="ctr" rtl="0">
                <a:lnSpc>
                  <a:spcPct val="75000"/>
                </a:lnSpc>
                <a:spcBef>
                  <a:spcPts val="0"/>
                </a:spcBef>
                <a:buSzPct val="25000"/>
                <a:buNone/>
              </a:pPr>
              <a:r>
                <a:rPr lang="en-US" sz="1800" b="1" i="0" u="none" strike="noStrike" cap="none">
                  <a:solidFill>
                    <a:srgbClr val="FFFFFF"/>
                  </a:solidFill>
                  <a:latin typeface="Arial"/>
                  <a:ea typeface="Arial"/>
                  <a:cs typeface="Arial"/>
                  <a:sym typeface="Arial"/>
                </a:rPr>
                <a:t>INSERT STICKER</a:t>
              </a:r>
              <a:br>
                <a:rPr lang="en-US" sz="1800" b="1" i="0" u="none" strike="noStrike" cap="none">
                  <a:solidFill>
                    <a:srgbClr val="FFFFFF"/>
                  </a:solidFill>
                  <a:latin typeface="Arial"/>
                  <a:ea typeface="Arial"/>
                  <a:cs typeface="Arial"/>
                  <a:sym typeface="Arial"/>
                </a:rPr>
              </a:br>
              <a:r>
                <a:rPr lang="en-US" sz="1800" b="1" i="0" u="none" strike="noStrike" cap="none">
                  <a:solidFill>
                    <a:srgbClr val="FFFFFF"/>
                  </a:solidFill>
                  <a:latin typeface="Arial"/>
                  <a:ea typeface="Arial"/>
                  <a:cs typeface="Arial"/>
                  <a:sym typeface="Arial"/>
                </a:rPr>
                <a:t>TEXT</a:t>
              </a:r>
            </a:p>
          </p:txBody>
        </p:sp>
      </p:grpSp>
      <p:grpSp>
        <p:nvGrpSpPr>
          <p:cNvPr id="282" name="Shape 282"/>
          <p:cNvGrpSpPr/>
          <p:nvPr/>
        </p:nvGrpSpPr>
        <p:grpSpPr>
          <a:xfrm>
            <a:off x="635000" y="3340100"/>
            <a:ext cx="1269899" cy="1269899"/>
            <a:chOff x="0" y="0"/>
            <a:chExt cx="1269899" cy="1269899"/>
          </a:xfrm>
        </p:grpSpPr>
        <p:pic>
          <p:nvPicPr>
            <p:cNvPr id="283" name="Shape 283"/>
            <p:cNvPicPr preferRelativeResize="0"/>
            <p:nvPr/>
          </p:nvPicPr>
          <p:blipFill rotWithShape="1">
            <a:blip r:embed="rId4">
              <a:alphaModFix/>
            </a:blip>
            <a:srcRect/>
            <a:stretch/>
          </p:blipFill>
          <p:spPr>
            <a:xfrm>
              <a:off x="0" y="0"/>
              <a:ext cx="1269899" cy="1269899"/>
            </a:xfrm>
            <a:prstGeom prst="rect">
              <a:avLst/>
            </a:prstGeom>
            <a:noFill/>
            <a:ln>
              <a:noFill/>
            </a:ln>
          </p:spPr>
        </p:pic>
        <p:sp>
          <p:nvSpPr>
            <p:cNvPr id="284" name="Shape 284"/>
            <p:cNvSpPr/>
            <p:nvPr/>
          </p:nvSpPr>
          <p:spPr>
            <a:xfrm>
              <a:off x="88900" y="322579"/>
              <a:ext cx="1079400" cy="675599"/>
            </a:xfrm>
            <a:prstGeom prst="rect">
              <a:avLst/>
            </a:prstGeom>
            <a:noFill/>
            <a:ln>
              <a:noFill/>
            </a:ln>
          </p:spPr>
          <p:txBody>
            <a:bodyPr lIns="0" tIns="0" rIns="0" bIns="0" anchor="ctr" anchorCtr="0">
              <a:noAutofit/>
            </a:bodyPr>
            <a:lstStyle/>
            <a:p>
              <a:pPr marL="0" marR="0" lvl="0" indent="0" algn="ctr" rtl="0">
                <a:lnSpc>
                  <a:spcPct val="75000"/>
                </a:lnSpc>
                <a:spcBef>
                  <a:spcPts val="0"/>
                </a:spcBef>
                <a:buSzPct val="25000"/>
                <a:buNone/>
              </a:pPr>
              <a:r>
                <a:rPr lang="en-US" sz="1800" b="1" i="0" u="none" strike="noStrike" cap="none">
                  <a:solidFill>
                    <a:srgbClr val="FFFFFF"/>
                  </a:solidFill>
                  <a:latin typeface="Arial"/>
                  <a:ea typeface="Arial"/>
                  <a:cs typeface="Arial"/>
                  <a:sym typeface="Arial"/>
                </a:rPr>
                <a:t>INSERT STICKER</a:t>
              </a:r>
              <a:br>
                <a:rPr lang="en-US" sz="1800" b="1" i="0" u="none" strike="noStrike" cap="none">
                  <a:solidFill>
                    <a:srgbClr val="FFFFFF"/>
                  </a:solidFill>
                  <a:latin typeface="Arial"/>
                  <a:ea typeface="Arial"/>
                  <a:cs typeface="Arial"/>
                  <a:sym typeface="Arial"/>
                </a:rPr>
              </a:br>
              <a:r>
                <a:rPr lang="en-US" sz="1800" b="1" i="0" u="none" strike="noStrike" cap="none">
                  <a:solidFill>
                    <a:srgbClr val="FFFFFF"/>
                  </a:solidFill>
                  <a:latin typeface="Arial"/>
                  <a:ea typeface="Arial"/>
                  <a:cs typeface="Arial"/>
                  <a:sym typeface="Arial"/>
                </a:rPr>
                <a:t>TEXT</a:t>
              </a:r>
            </a:p>
          </p:txBody>
        </p:sp>
      </p:grpSp>
      <p:grpSp>
        <p:nvGrpSpPr>
          <p:cNvPr id="285" name="Shape 285"/>
          <p:cNvGrpSpPr/>
          <p:nvPr/>
        </p:nvGrpSpPr>
        <p:grpSpPr>
          <a:xfrm>
            <a:off x="2159000" y="3340100"/>
            <a:ext cx="1269899" cy="1269899"/>
            <a:chOff x="0" y="0"/>
            <a:chExt cx="1269899" cy="1269899"/>
          </a:xfrm>
        </p:grpSpPr>
        <p:pic>
          <p:nvPicPr>
            <p:cNvPr id="286" name="Shape 286"/>
            <p:cNvPicPr preferRelativeResize="0"/>
            <p:nvPr/>
          </p:nvPicPr>
          <p:blipFill rotWithShape="1">
            <a:blip r:embed="rId5">
              <a:alphaModFix/>
            </a:blip>
            <a:srcRect/>
            <a:stretch/>
          </p:blipFill>
          <p:spPr>
            <a:xfrm>
              <a:off x="0" y="0"/>
              <a:ext cx="1269899" cy="1269899"/>
            </a:xfrm>
            <a:prstGeom prst="rect">
              <a:avLst/>
            </a:prstGeom>
            <a:noFill/>
            <a:ln>
              <a:noFill/>
            </a:ln>
          </p:spPr>
        </p:pic>
        <p:sp>
          <p:nvSpPr>
            <p:cNvPr id="287" name="Shape 287"/>
            <p:cNvSpPr/>
            <p:nvPr/>
          </p:nvSpPr>
          <p:spPr>
            <a:xfrm>
              <a:off x="101600" y="335279"/>
              <a:ext cx="1079400" cy="675599"/>
            </a:xfrm>
            <a:prstGeom prst="rect">
              <a:avLst/>
            </a:prstGeom>
            <a:noFill/>
            <a:ln>
              <a:noFill/>
            </a:ln>
          </p:spPr>
          <p:txBody>
            <a:bodyPr lIns="0" tIns="0" rIns="0" bIns="0" anchor="ctr" anchorCtr="0">
              <a:noAutofit/>
            </a:bodyPr>
            <a:lstStyle/>
            <a:p>
              <a:pPr marL="0" marR="0" lvl="0" indent="0" algn="ctr" rtl="0">
                <a:lnSpc>
                  <a:spcPct val="75000"/>
                </a:lnSpc>
                <a:spcBef>
                  <a:spcPts val="0"/>
                </a:spcBef>
                <a:buSzPct val="25000"/>
                <a:buNone/>
              </a:pPr>
              <a:r>
                <a:rPr lang="en-US" sz="1800" b="1" i="0" u="none" strike="noStrike" cap="none">
                  <a:solidFill>
                    <a:srgbClr val="FFFFFF"/>
                  </a:solidFill>
                  <a:latin typeface="Arial"/>
                  <a:ea typeface="Arial"/>
                  <a:cs typeface="Arial"/>
                  <a:sym typeface="Arial"/>
                </a:rPr>
                <a:t>INSERT STICKER</a:t>
              </a:r>
              <a:br>
                <a:rPr lang="en-US" sz="1800" b="1" i="0" u="none" strike="noStrike" cap="none">
                  <a:solidFill>
                    <a:srgbClr val="FFFFFF"/>
                  </a:solidFill>
                  <a:latin typeface="Arial"/>
                  <a:ea typeface="Arial"/>
                  <a:cs typeface="Arial"/>
                  <a:sym typeface="Arial"/>
                </a:rPr>
              </a:br>
              <a:r>
                <a:rPr lang="en-US" sz="1800" b="1" i="0" u="none" strike="noStrike" cap="none">
                  <a:solidFill>
                    <a:srgbClr val="FFFFFF"/>
                  </a:solidFill>
                  <a:latin typeface="Arial"/>
                  <a:ea typeface="Arial"/>
                  <a:cs typeface="Arial"/>
                  <a:sym typeface="Arial"/>
                </a:rPr>
                <a:t>TEXT</a:t>
              </a:r>
            </a:p>
          </p:txBody>
        </p:sp>
      </p:grpSp>
      <p:grpSp>
        <p:nvGrpSpPr>
          <p:cNvPr id="288" name="Shape 288"/>
          <p:cNvGrpSpPr/>
          <p:nvPr/>
        </p:nvGrpSpPr>
        <p:grpSpPr>
          <a:xfrm>
            <a:off x="635000" y="4876800"/>
            <a:ext cx="1269899" cy="1269899"/>
            <a:chOff x="0" y="0"/>
            <a:chExt cx="1269899" cy="1269899"/>
          </a:xfrm>
        </p:grpSpPr>
        <p:pic>
          <p:nvPicPr>
            <p:cNvPr id="289" name="Shape 289"/>
            <p:cNvPicPr preferRelativeResize="0"/>
            <p:nvPr/>
          </p:nvPicPr>
          <p:blipFill rotWithShape="1">
            <a:blip r:embed="rId6">
              <a:alphaModFix/>
            </a:blip>
            <a:srcRect/>
            <a:stretch/>
          </p:blipFill>
          <p:spPr>
            <a:xfrm>
              <a:off x="0" y="0"/>
              <a:ext cx="1269899" cy="1269899"/>
            </a:xfrm>
            <a:prstGeom prst="rect">
              <a:avLst/>
            </a:prstGeom>
            <a:noFill/>
            <a:ln>
              <a:noFill/>
            </a:ln>
          </p:spPr>
        </p:pic>
        <p:sp>
          <p:nvSpPr>
            <p:cNvPr id="290" name="Shape 290"/>
            <p:cNvSpPr/>
            <p:nvPr/>
          </p:nvSpPr>
          <p:spPr>
            <a:xfrm>
              <a:off x="88900" y="322579"/>
              <a:ext cx="1079400" cy="675599"/>
            </a:xfrm>
            <a:prstGeom prst="rect">
              <a:avLst/>
            </a:prstGeom>
            <a:noFill/>
            <a:ln>
              <a:noFill/>
            </a:ln>
          </p:spPr>
          <p:txBody>
            <a:bodyPr lIns="0" tIns="0" rIns="0" bIns="0" anchor="ctr" anchorCtr="0">
              <a:noAutofit/>
            </a:bodyPr>
            <a:lstStyle/>
            <a:p>
              <a:pPr marL="0" marR="0" lvl="0" indent="0" algn="ctr" rtl="0">
                <a:lnSpc>
                  <a:spcPct val="75000"/>
                </a:lnSpc>
                <a:spcBef>
                  <a:spcPts val="0"/>
                </a:spcBef>
                <a:buSzPct val="25000"/>
                <a:buNone/>
              </a:pPr>
              <a:r>
                <a:rPr lang="en-US" sz="1800" b="1" i="0" u="none" strike="noStrike" cap="none">
                  <a:solidFill>
                    <a:srgbClr val="FFFFFF"/>
                  </a:solidFill>
                  <a:latin typeface="Arial"/>
                  <a:ea typeface="Arial"/>
                  <a:cs typeface="Arial"/>
                  <a:sym typeface="Arial"/>
                </a:rPr>
                <a:t>INSERT STICKER</a:t>
              </a:r>
              <a:br>
                <a:rPr lang="en-US" sz="1800" b="1" i="0" u="none" strike="noStrike" cap="none">
                  <a:solidFill>
                    <a:srgbClr val="FFFFFF"/>
                  </a:solidFill>
                  <a:latin typeface="Arial"/>
                  <a:ea typeface="Arial"/>
                  <a:cs typeface="Arial"/>
                  <a:sym typeface="Arial"/>
                </a:rPr>
              </a:br>
              <a:r>
                <a:rPr lang="en-US" sz="1800" b="1" i="0" u="none" strike="noStrike" cap="none">
                  <a:solidFill>
                    <a:srgbClr val="FFFFFF"/>
                  </a:solidFill>
                  <a:latin typeface="Arial"/>
                  <a:ea typeface="Arial"/>
                  <a:cs typeface="Arial"/>
                  <a:sym typeface="Arial"/>
                </a:rPr>
                <a:t>TEXT</a:t>
              </a:r>
            </a:p>
          </p:txBody>
        </p:sp>
      </p:grpSp>
      <p:grpSp>
        <p:nvGrpSpPr>
          <p:cNvPr id="291" name="Shape 291"/>
          <p:cNvGrpSpPr/>
          <p:nvPr/>
        </p:nvGrpSpPr>
        <p:grpSpPr>
          <a:xfrm>
            <a:off x="2159000" y="4876800"/>
            <a:ext cx="1269899" cy="1269899"/>
            <a:chOff x="0" y="0"/>
            <a:chExt cx="1269899" cy="1269899"/>
          </a:xfrm>
        </p:grpSpPr>
        <p:pic>
          <p:nvPicPr>
            <p:cNvPr id="292" name="Shape 292"/>
            <p:cNvPicPr preferRelativeResize="0"/>
            <p:nvPr/>
          </p:nvPicPr>
          <p:blipFill rotWithShape="1">
            <a:blip r:embed="rId7">
              <a:alphaModFix/>
            </a:blip>
            <a:srcRect/>
            <a:stretch/>
          </p:blipFill>
          <p:spPr>
            <a:xfrm>
              <a:off x="0" y="0"/>
              <a:ext cx="1269899" cy="1269899"/>
            </a:xfrm>
            <a:prstGeom prst="rect">
              <a:avLst/>
            </a:prstGeom>
            <a:noFill/>
            <a:ln>
              <a:noFill/>
            </a:ln>
          </p:spPr>
        </p:pic>
        <p:sp>
          <p:nvSpPr>
            <p:cNvPr id="293" name="Shape 293"/>
            <p:cNvSpPr/>
            <p:nvPr/>
          </p:nvSpPr>
          <p:spPr>
            <a:xfrm>
              <a:off x="101600" y="335279"/>
              <a:ext cx="1079400" cy="675599"/>
            </a:xfrm>
            <a:prstGeom prst="rect">
              <a:avLst/>
            </a:prstGeom>
            <a:noFill/>
            <a:ln>
              <a:noFill/>
            </a:ln>
          </p:spPr>
          <p:txBody>
            <a:bodyPr lIns="0" tIns="0" rIns="0" bIns="0" anchor="ctr" anchorCtr="0">
              <a:noAutofit/>
            </a:bodyPr>
            <a:lstStyle/>
            <a:p>
              <a:pPr marL="0" marR="0" lvl="0" indent="0" algn="ctr" rtl="0">
                <a:lnSpc>
                  <a:spcPct val="75000"/>
                </a:lnSpc>
                <a:spcBef>
                  <a:spcPts val="0"/>
                </a:spcBef>
                <a:buSzPct val="25000"/>
                <a:buNone/>
              </a:pPr>
              <a:r>
                <a:rPr lang="en-US" sz="1800" b="1" i="0" u="none" strike="noStrike" cap="none">
                  <a:solidFill>
                    <a:srgbClr val="FFFFFF"/>
                  </a:solidFill>
                  <a:latin typeface="Arial"/>
                  <a:ea typeface="Arial"/>
                  <a:cs typeface="Arial"/>
                  <a:sym typeface="Arial"/>
                </a:rPr>
                <a:t>INSERT STICKER</a:t>
              </a:r>
              <a:br>
                <a:rPr lang="en-US" sz="1800" b="1" i="0" u="none" strike="noStrike" cap="none">
                  <a:solidFill>
                    <a:srgbClr val="FFFFFF"/>
                  </a:solidFill>
                  <a:latin typeface="Arial"/>
                  <a:ea typeface="Arial"/>
                  <a:cs typeface="Arial"/>
                  <a:sym typeface="Arial"/>
                </a:rPr>
              </a:br>
              <a:r>
                <a:rPr lang="en-US" sz="1800" b="1" i="0" u="none" strike="noStrike" cap="none">
                  <a:solidFill>
                    <a:srgbClr val="FFFFFF"/>
                  </a:solidFill>
                  <a:latin typeface="Arial"/>
                  <a:ea typeface="Arial"/>
                  <a:cs typeface="Arial"/>
                  <a:sym typeface="Arial"/>
                </a:rPr>
                <a:t>TEXT</a:t>
              </a:r>
            </a:p>
          </p:txBody>
        </p:sp>
      </p:grpSp>
      <p:sp>
        <p:nvSpPr>
          <p:cNvPr id="294" name="Shape 294"/>
          <p:cNvSpPr/>
          <p:nvPr/>
        </p:nvSpPr>
        <p:spPr>
          <a:xfrm>
            <a:off x="8790781" y="1828800"/>
            <a:ext cx="3236112" cy="2032020"/>
          </a:xfrm>
          <a:custGeom>
            <a:avLst/>
            <a:gdLst/>
            <a:ahLst/>
            <a:cxnLst/>
            <a:rect l="0" t="0" r="0" b="0"/>
            <a:pathLst>
              <a:path w="21600" h="21600" extrusionOk="0">
                <a:moveTo>
                  <a:pt x="3714" y="0"/>
                </a:moveTo>
                <a:cubicBezTo>
                  <a:pt x="2778" y="0"/>
                  <a:pt x="2019" y="1209"/>
                  <a:pt x="2019" y="2700"/>
                </a:cubicBezTo>
                <a:lnTo>
                  <a:pt x="2019" y="5214"/>
                </a:lnTo>
                <a:lnTo>
                  <a:pt x="0" y="6763"/>
                </a:lnTo>
                <a:lnTo>
                  <a:pt x="2019" y="8311"/>
                </a:lnTo>
                <a:lnTo>
                  <a:pt x="2019" y="18900"/>
                </a:lnTo>
                <a:cubicBezTo>
                  <a:pt x="2019" y="20391"/>
                  <a:pt x="2778" y="21600"/>
                  <a:pt x="3714" y="21600"/>
                </a:cubicBezTo>
                <a:lnTo>
                  <a:pt x="19905" y="21600"/>
                </a:lnTo>
                <a:cubicBezTo>
                  <a:pt x="20841" y="21600"/>
                  <a:pt x="21600" y="20391"/>
                  <a:pt x="21600" y="18900"/>
                </a:cubicBezTo>
                <a:lnTo>
                  <a:pt x="21600" y="2700"/>
                </a:lnTo>
                <a:cubicBezTo>
                  <a:pt x="21600" y="1209"/>
                  <a:pt x="20841" y="0"/>
                  <a:pt x="19905" y="0"/>
                </a:cubicBezTo>
                <a:lnTo>
                  <a:pt x="3714" y="0"/>
                </a:lnTo>
                <a:close/>
              </a:path>
            </a:pathLst>
          </a:custGeom>
          <a:noFill/>
          <a:ln>
            <a:noFill/>
          </a:ln>
        </p:spPr>
        <p:txBody>
          <a:bodyPr lIns="279400" tIns="279400" rIns="279400" bIns="279400" anchor="t" anchorCtr="0">
            <a:noAutofit/>
          </a:bodyPr>
          <a:lstStyle/>
          <a:p>
            <a:pPr marL="0" marR="0" lvl="0" indent="0" algn="l" rtl="0">
              <a:lnSpc>
                <a:spcPct val="133333"/>
              </a:lnSpc>
              <a:spcBef>
                <a:spcPts val="0"/>
              </a:spcBef>
              <a:buSzPct val="25000"/>
              <a:buNone/>
            </a:pPr>
            <a:r>
              <a:rPr lang="en-US" sz="1200" b="0" i="0" u="none" strike="noStrike" cap="none">
                <a:solidFill>
                  <a:srgbClr val="FFFFFF"/>
                </a:solidFill>
                <a:latin typeface="Arial"/>
                <a:ea typeface="Arial"/>
                <a:cs typeface="Arial"/>
                <a:sym typeface="Arial"/>
              </a:rPr>
              <a:t>Insert quote here. Vestibulum suscipit augue a erat tristique sollicitudin. Donec sit amet neque arcu. Vestibulum at rhoncus neque. Vivamus eget vulputate purus. Curabitur venenatis, nisi non faucibus fringilla. —John Doet</a:t>
            </a:r>
          </a:p>
        </p:txBody>
      </p:sp>
      <p:grpSp>
        <p:nvGrpSpPr>
          <p:cNvPr id="295" name="Shape 295"/>
          <p:cNvGrpSpPr/>
          <p:nvPr/>
        </p:nvGrpSpPr>
        <p:grpSpPr>
          <a:xfrm>
            <a:off x="4051298" y="1828799"/>
            <a:ext cx="2031899" cy="2031899"/>
            <a:chOff x="0" y="0"/>
            <a:chExt cx="2031899" cy="2031899"/>
          </a:xfrm>
        </p:grpSpPr>
        <p:pic>
          <p:nvPicPr>
            <p:cNvPr id="296" name="Shape 296"/>
            <p:cNvPicPr preferRelativeResize="0"/>
            <p:nvPr/>
          </p:nvPicPr>
          <p:blipFill rotWithShape="1">
            <a:blip r:embed="rId8">
              <a:alphaModFix/>
            </a:blip>
            <a:srcRect/>
            <a:stretch/>
          </p:blipFill>
          <p:spPr>
            <a:xfrm>
              <a:off x="0" y="0"/>
              <a:ext cx="2031899" cy="2031899"/>
            </a:xfrm>
            <a:prstGeom prst="rect">
              <a:avLst/>
            </a:prstGeom>
            <a:noFill/>
            <a:ln>
              <a:noFill/>
            </a:ln>
          </p:spPr>
        </p:pic>
        <p:sp>
          <p:nvSpPr>
            <p:cNvPr id="297" name="Shape 297"/>
            <p:cNvSpPr/>
            <p:nvPr/>
          </p:nvSpPr>
          <p:spPr>
            <a:xfrm>
              <a:off x="165100" y="152400"/>
              <a:ext cx="1676399" cy="233699"/>
            </a:xfrm>
            <a:prstGeom prst="rect">
              <a:avLst/>
            </a:prstGeom>
            <a:noFill/>
            <a:ln>
              <a:noFill/>
            </a:ln>
          </p:spPr>
          <p:txBody>
            <a:bodyPr lIns="0" tIns="0" rIns="0" bIns="0" anchor="t" anchorCtr="0">
              <a:noAutofit/>
            </a:bodyPr>
            <a:lstStyle/>
            <a:p>
              <a:pPr marL="0" marR="0" lvl="0" indent="0" algn="l" rtl="0">
                <a:lnSpc>
                  <a:spcPct val="75000"/>
                </a:lnSpc>
                <a:spcBef>
                  <a:spcPts val="0"/>
                </a:spcBef>
                <a:buSzPct val="25000"/>
                <a:buNone/>
              </a:pPr>
              <a:r>
                <a:rPr lang="en-US" sz="1800" b="1" i="0" u="none" strike="noStrike" cap="none">
                  <a:solidFill>
                    <a:srgbClr val="000000"/>
                  </a:solidFill>
                  <a:latin typeface="Arial"/>
                  <a:ea typeface="Arial"/>
                  <a:cs typeface="Arial"/>
                  <a:sym typeface="Arial"/>
                </a:rPr>
                <a:t>INSERT TERM</a:t>
              </a:r>
            </a:p>
          </p:txBody>
        </p:sp>
        <p:sp>
          <p:nvSpPr>
            <p:cNvPr id="298" name="Shape 298"/>
            <p:cNvSpPr/>
            <p:nvPr/>
          </p:nvSpPr>
          <p:spPr>
            <a:xfrm>
              <a:off x="165100" y="419100"/>
              <a:ext cx="1676399" cy="1415100"/>
            </a:xfrm>
            <a:prstGeom prst="rect">
              <a:avLst/>
            </a:prstGeom>
            <a:noFill/>
            <a:ln>
              <a:noFill/>
            </a:ln>
          </p:spPr>
          <p:txBody>
            <a:bodyPr lIns="0" tIns="0" rIns="0" bIns="0" anchor="t" anchorCtr="0">
              <a:noAutofit/>
            </a:bodyPr>
            <a:lstStyle/>
            <a:p>
              <a:pPr marL="0" marR="0" lvl="0" indent="0" algn="l" rtl="0">
                <a:lnSpc>
                  <a:spcPct val="133333"/>
                </a:lnSpc>
                <a:spcBef>
                  <a:spcPts val="0"/>
                </a:spcBef>
                <a:buSzPct val="25000"/>
                <a:buNone/>
              </a:pPr>
              <a:r>
                <a:rPr lang="en-US" sz="1200" b="0" i="0" u="none" strike="noStrike" cap="none">
                  <a:solidFill>
                    <a:srgbClr val="000000"/>
                  </a:solidFill>
                  <a:latin typeface="Arial"/>
                  <a:ea typeface="Arial"/>
                  <a:cs typeface="Arial"/>
                  <a:sym typeface="Arial"/>
                </a:rPr>
                <a:t>Insert glossary definition here. Lorem ipsum dolor sit amet, consectetur adipiscing elit. Vivamus erat leo, volutpat et ultrices eget, faucibus ut orci.</a:t>
              </a:r>
            </a:p>
          </p:txBody>
        </p:sp>
      </p:grpSp>
      <p:grpSp>
        <p:nvGrpSpPr>
          <p:cNvPr id="299" name="Shape 299"/>
          <p:cNvGrpSpPr/>
          <p:nvPr/>
        </p:nvGrpSpPr>
        <p:grpSpPr>
          <a:xfrm>
            <a:off x="6362698" y="1828799"/>
            <a:ext cx="2031899" cy="2031899"/>
            <a:chOff x="0" y="0"/>
            <a:chExt cx="2031899" cy="2031899"/>
          </a:xfrm>
        </p:grpSpPr>
        <p:pic>
          <p:nvPicPr>
            <p:cNvPr id="300" name="Shape 300"/>
            <p:cNvPicPr preferRelativeResize="0"/>
            <p:nvPr/>
          </p:nvPicPr>
          <p:blipFill rotWithShape="1">
            <a:blip r:embed="rId9">
              <a:alphaModFix/>
            </a:blip>
            <a:srcRect/>
            <a:stretch/>
          </p:blipFill>
          <p:spPr>
            <a:xfrm>
              <a:off x="0" y="0"/>
              <a:ext cx="2031899" cy="2031899"/>
            </a:xfrm>
            <a:prstGeom prst="rect">
              <a:avLst/>
            </a:prstGeom>
            <a:noFill/>
            <a:ln>
              <a:noFill/>
            </a:ln>
          </p:spPr>
        </p:pic>
        <p:sp>
          <p:nvSpPr>
            <p:cNvPr id="301" name="Shape 301"/>
            <p:cNvSpPr/>
            <p:nvPr/>
          </p:nvSpPr>
          <p:spPr>
            <a:xfrm>
              <a:off x="177800" y="152400"/>
              <a:ext cx="1676399" cy="233699"/>
            </a:xfrm>
            <a:prstGeom prst="rect">
              <a:avLst/>
            </a:prstGeom>
            <a:noFill/>
            <a:ln>
              <a:noFill/>
            </a:ln>
          </p:spPr>
          <p:txBody>
            <a:bodyPr lIns="0" tIns="0" rIns="0" bIns="0" anchor="t" anchorCtr="0">
              <a:noAutofit/>
            </a:bodyPr>
            <a:lstStyle/>
            <a:p>
              <a:pPr marL="0" marR="0" lvl="0" indent="0" algn="l" rtl="0">
                <a:lnSpc>
                  <a:spcPct val="75000"/>
                </a:lnSpc>
                <a:spcBef>
                  <a:spcPts val="0"/>
                </a:spcBef>
                <a:buSzPct val="25000"/>
                <a:buNone/>
              </a:pPr>
              <a:r>
                <a:rPr lang="en-US" sz="1800" b="1" i="0" u="none" strike="noStrike" cap="none">
                  <a:solidFill>
                    <a:srgbClr val="FFFFFF"/>
                  </a:solidFill>
                  <a:latin typeface="Arial"/>
                  <a:ea typeface="Arial"/>
                  <a:cs typeface="Arial"/>
                  <a:sym typeface="Arial"/>
                </a:rPr>
                <a:t>INSERT TERM</a:t>
              </a:r>
            </a:p>
          </p:txBody>
        </p:sp>
        <p:sp>
          <p:nvSpPr>
            <p:cNvPr id="302" name="Shape 302"/>
            <p:cNvSpPr/>
            <p:nvPr/>
          </p:nvSpPr>
          <p:spPr>
            <a:xfrm>
              <a:off x="177800" y="419100"/>
              <a:ext cx="1676399" cy="1415100"/>
            </a:xfrm>
            <a:prstGeom prst="rect">
              <a:avLst/>
            </a:prstGeom>
            <a:noFill/>
            <a:ln>
              <a:noFill/>
            </a:ln>
          </p:spPr>
          <p:txBody>
            <a:bodyPr lIns="0" tIns="0" rIns="0" bIns="0" anchor="t" anchorCtr="0">
              <a:noAutofit/>
            </a:bodyPr>
            <a:lstStyle/>
            <a:p>
              <a:pPr marL="0" marR="0" lvl="0" indent="0" algn="l" rtl="0">
                <a:lnSpc>
                  <a:spcPct val="133333"/>
                </a:lnSpc>
                <a:spcBef>
                  <a:spcPts val="0"/>
                </a:spcBef>
                <a:buSzPct val="25000"/>
                <a:buNone/>
              </a:pPr>
              <a:r>
                <a:rPr lang="en-US" sz="1200" b="0" i="0" u="none" strike="noStrike" cap="none">
                  <a:solidFill>
                    <a:srgbClr val="FFFFFF"/>
                  </a:solidFill>
                  <a:latin typeface="Arial"/>
                  <a:ea typeface="Arial"/>
                  <a:cs typeface="Arial"/>
                  <a:sym typeface="Arial"/>
                </a:rPr>
                <a:t>Insert glossary definition here. Lorem ipsum dolor sit amet, consectetur adipiscing elit. Vivamus erat leo, volutpat et ultrices eget, faucibus ut orci.</a:t>
              </a:r>
            </a:p>
          </p:txBody>
        </p:sp>
      </p:grpSp>
      <p:grpSp>
        <p:nvGrpSpPr>
          <p:cNvPr id="303" name="Shape 303"/>
          <p:cNvGrpSpPr/>
          <p:nvPr/>
        </p:nvGrpSpPr>
        <p:grpSpPr>
          <a:xfrm>
            <a:off x="4051298" y="4114798"/>
            <a:ext cx="2031899" cy="2031899"/>
            <a:chOff x="0" y="0"/>
            <a:chExt cx="2031899" cy="2031899"/>
          </a:xfrm>
        </p:grpSpPr>
        <p:pic>
          <p:nvPicPr>
            <p:cNvPr id="304" name="Shape 304"/>
            <p:cNvPicPr preferRelativeResize="0"/>
            <p:nvPr/>
          </p:nvPicPr>
          <p:blipFill rotWithShape="1">
            <a:blip r:embed="rId10">
              <a:alphaModFix/>
            </a:blip>
            <a:srcRect/>
            <a:stretch/>
          </p:blipFill>
          <p:spPr>
            <a:xfrm>
              <a:off x="0" y="0"/>
              <a:ext cx="2031899" cy="2031899"/>
            </a:xfrm>
            <a:prstGeom prst="rect">
              <a:avLst/>
            </a:prstGeom>
            <a:noFill/>
            <a:ln>
              <a:noFill/>
            </a:ln>
          </p:spPr>
        </p:pic>
        <p:sp>
          <p:nvSpPr>
            <p:cNvPr id="305" name="Shape 305"/>
            <p:cNvSpPr/>
            <p:nvPr/>
          </p:nvSpPr>
          <p:spPr>
            <a:xfrm>
              <a:off x="165100" y="177800"/>
              <a:ext cx="1676399" cy="233699"/>
            </a:xfrm>
            <a:prstGeom prst="rect">
              <a:avLst/>
            </a:prstGeom>
            <a:noFill/>
            <a:ln>
              <a:noFill/>
            </a:ln>
          </p:spPr>
          <p:txBody>
            <a:bodyPr lIns="0" tIns="0" rIns="0" bIns="0" anchor="t" anchorCtr="0">
              <a:noAutofit/>
            </a:bodyPr>
            <a:lstStyle/>
            <a:p>
              <a:pPr marL="0" marR="0" lvl="0" indent="0" algn="l" rtl="0">
                <a:lnSpc>
                  <a:spcPct val="75000"/>
                </a:lnSpc>
                <a:spcBef>
                  <a:spcPts val="0"/>
                </a:spcBef>
                <a:buSzPct val="25000"/>
                <a:buNone/>
              </a:pPr>
              <a:r>
                <a:rPr lang="en-US" sz="1800" b="1" i="0" u="none" strike="noStrike" cap="none">
                  <a:solidFill>
                    <a:srgbClr val="FFFFFF"/>
                  </a:solidFill>
                  <a:latin typeface="Arial"/>
                  <a:ea typeface="Arial"/>
                  <a:cs typeface="Arial"/>
                  <a:sym typeface="Arial"/>
                </a:rPr>
                <a:t>INSERT TERM</a:t>
              </a:r>
            </a:p>
          </p:txBody>
        </p:sp>
        <p:sp>
          <p:nvSpPr>
            <p:cNvPr id="306" name="Shape 306"/>
            <p:cNvSpPr/>
            <p:nvPr/>
          </p:nvSpPr>
          <p:spPr>
            <a:xfrm>
              <a:off x="165100" y="444500"/>
              <a:ext cx="1676399" cy="1415100"/>
            </a:xfrm>
            <a:prstGeom prst="rect">
              <a:avLst/>
            </a:prstGeom>
            <a:noFill/>
            <a:ln>
              <a:noFill/>
            </a:ln>
          </p:spPr>
          <p:txBody>
            <a:bodyPr lIns="0" tIns="0" rIns="0" bIns="0" anchor="t" anchorCtr="0">
              <a:noAutofit/>
            </a:bodyPr>
            <a:lstStyle/>
            <a:p>
              <a:pPr marL="0" marR="0" lvl="0" indent="0" algn="l" rtl="0">
                <a:lnSpc>
                  <a:spcPct val="133333"/>
                </a:lnSpc>
                <a:spcBef>
                  <a:spcPts val="0"/>
                </a:spcBef>
                <a:buSzPct val="25000"/>
                <a:buNone/>
              </a:pPr>
              <a:r>
                <a:rPr lang="en-US" sz="1200" b="0" i="0" u="none" strike="noStrike" cap="none">
                  <a:solidFill>
                    <a:srgbClr val="FFFFFF"/>
                  </a:solidFill>
                  <a:latin typeface="Arial"/>
                  <a:ea typeface="Arial"/>
                  <a:cs typeface="Arial"/>
                  <a:sym typeface="Arial"/>
                </a:rPr>
                <a:t>Insert glossary definition here. Lorem ipsum dolor sit amet, consectetur adipiscing elit. Vivamus erat leo, volutpat et ultrices eget, faucibus ut orci.</a:t>
              </a:r>
            </a:p>
          </p:txBody>
        </p:sp>
      </p:grpSp>
      <p:grpSp>
        <p:nvGrpSpPr>
          <p:cNvPr id="307" name="Shape 307"/>
          <p:cNvGrpSpPr/>
          <p:nvPr/>
        </p:nvGrpSpPr>
        <p:grpSpPr>
          <a:xfrm>
            <a:off x="6362698" y="4114798"/>
            <a:ext cx="2031899" cy="2031899"/>
            <a:chOff x="0" y="0"/>
            <a:chExt cx="2031899" cy="2031899"/>
          </a:xfrm>
        </p:grpSpPr>
        <p:pic>
          <p:nvPicPr>
            <p:cNvPr id="308" name="Shape 308"/>
            <p:cNvPicPr preferRelativeResize="0"/>
            <p:nvPr/>
          </p:nvPicPr>
          <p:blipFill rotWithShape="1">
            <a:blip r:embed="rId11">
              <a:alphaModFix/>
            </a:blip>
            <a:srcRect/>
            <a:stretch/>
          </p:blipFill>
          <p:spPr>
            <a:xfrm>
              <a:off x="0" y="0"/>
              <a:ext cx="2031899" cy="2031899"/>
            </a:xfrm>
            <a:prstGeom prst="rect">
              <a:avLst/>
            </a:prstGeom>
            <a:noFill/>
            <a:ln>
              <a:noFill/>
            </a:ln>
          </p:spPr>
        </p:pic>
        <p:sp>
          <p:nvSpPr>
            <p:cNvPr id="309" name="Shape 309"/>
            <p:cNvSpPr/>
            <p:nvPr/>
          </p:nvSpPr>
          <p:spPr>
            <a:xfrm>
              <a:off x="177800" y="177800"/>
              <a:ext cx="1676399" cy="233699"/>
            </a:xfrm>
            <a:prstGeom prst="rect">
              <a:avLst/>
            </a:prstGeom>
            <a:noFill/>
            <a:ln>
              <a:noFill/>
            </a:ln>
          </p:spPr>
          <p:txBody>
            <a:bodyPr lIns="0" tIns="0" rIns="0" bIns="0" anchor="t" anchorCtr="0">
              <a:noAutofit/>
            </a:bodyPr>
            <a:lstStyle/>
            <a:p>
              <a:pPr marL="0" marR="0" lvl="0" indent="0" algn="l" rtl="0">
                <a:lnSpc>
                  <a:spcPct val="75000"/>
                </a:lnSpc>
                <a:spcBef>
                  <a:spcPts val="0"/>
                </a:spcBef>
                <a:buSzPct val="25000"/>
                <a:buNone/>
              </a:pPr>
              <a:r>
                <a:rPr lang="en-US" sz="1800" b="1" i="0" u="none" strike="noStrike" cap="none">
                  <a:solidFill>
                    <a:srgbClr val="FFFFFF"/>
                  </a:solidFill>
                  <a:latin typeface="Arial"/>
                  <a:ea typeface="Arial"/>
                  <a:cs typeface="Arial"/>
                  <a:sym typeface="Arial"/>
                </a:rPr>
                <a:t>INSERT TERM</a:t>
              </a:r>
            </a:p>
          </p:txBody>
        </p:sp>
        <p:sp>
          <p:nvSpPr>
            <p:cNvPr id="310" name="Shape 310"/>
            <p:cNvSpPr/>
            <p:nvPr/>
          </p:nvSpPr>
          <p:spPr>
            <a:xfrm>
              <a:off x="177800" y="444500"/>
              <a:ext cx="1676399" cy="1415100"/>
            </a:xfrm>
            <a:prstGeom prst="rect">
              <a:avLst/>
            </a:prstGeom>
            <a:noFill/>
            <a:ln>
              <a:noFill/>
            </a:ln>
          </p:spPr>
          <p:txBody>
            <a:bodyPr lIns="0" tIns="0" rIns="0" bIns="0" anchor="t" anchorCtr="0">
              <a:noAutofit/>
            </a:bodyPr>
            <a:lstStyle/>
            <a:p>
              <a:pPr marL="0" marR="0" lvl="0" indent="0" algn="l" rtl="0">
                <a:lnSpc>
                  <a:spcPct val="133333"/>
                </a:lnSpc>
                <a:spcBef>
                  <a:spcPts val="0"/>
                </a:spcBef>
                <a:buSzPct val="25000"/>
                <a:buNone/>
              </a:pPr>
              <a:r>
                <a:rPr lang="en-US" sz="1200" b="0" i="0" u="none" strike="noStrike" cap="none">
                  <a:solidFill>
                    <a:srgbClr val="FFFFFF"/>
                  </a:solidFill>
                  <a:latin typeface="Arial"/>
                  <a:ea typeface="Arial"/>
                  <a:cs typeface="Arial"/>
                  <a:sym typeface="Arial"/>
                </a:rPr>
                <a:t>Insert glossary definition here. Lorem ipsum dolor sit amet, consectetur adipiscing elit. Vivamus erat leo, volutpat et ultrices eget, faucibus ut orci.</a:t>
              </a:r>
            </a:p>
          </p:txBody>
        </p:sp>
      </p:grpSp>
      <p:sp>
        <p:nvSpPr>
          <p:cNvPr id="311" name="Shape 311"/>
          <p:cNvSpPr/>
          <p:nvPr/>
        </p:nvSpPr>
        <p:spPr>
          <a:xfrm>
            <a:off x="8790781" y="4114800"/>
            <a:ext cx="3236112" cy="2032020"/>
          </a:xfrm>
          <a:custGeom>
            <a:avLst/>
            <a:gdLst/>
            <a:ahLst/>
            <a:cxnLst/>
            <a:rect l="0" t="0" r="0" b="0"/>
            <a:pathLst>
              <a:path w="21600" h="21600" extrusionOk="0">
                <a:moveTo>
                  <a:pt x="3714" y="0"/>
                </a:moveTo>
                <a:cubicBezTo>
                  <a:pt x="2778" y="0"/>
                  <a:pt x="2019" y="1209"/>
                  <a:pt x="2019" y="2700"/>
                </a:cubicBezTo>
                <a:lnTo>
                  <a:pt x="2019" y="5214"/>
                </a:lnTo>
                <a:lnTo>
                  <a:pt x="0" y="6763"/>
                </a:lnTo>
                <a:lnTo>
                  <a:pt x="2019" y="8311"/>
                </a:lnTo>
                <a:lnTo>
                  <a:pt x="2019" y="18900"/>
                </a:lnTo>
                <a:cubicBezTo>
                  <a:pt x="2019" y="20391"/>
                  <a:pt x="2778" y="21600"/>
                  <a:pt x="3714" y="21600"/>
                </a:cubicBezTo>
                <a:lnTo>
                  <a:pt x="19905" y="21600"/>
                </a:lnTo>
                <a:cubicBezTo>
                  <a:pt x="20841" y="21600"/>
                  <a:pt x="21600" y="20391"/>
                  <a:pt x="21600" y="18900"/>
                </a:cubicBezTo>
                <a:lnTo>
                  <a:pt x="21600" y="2700"/>
                </a:lnTo>
                <a:cubicBezTo>
                  <a:pt x="21600" y="1209"/>
                  <a:pt x="20841" y="0"/>
                  <a:pt x="19905" y="0"/>
                </a:cubicBezTo>
                <a:lnTo>
                  <a:pt x="3714" y="0"/>
                </a:lnTo>
                <a:close/>
              </a:path>
            </a:pathLst>
          </a:custGeom>
          <a:solidFill>
            <a:srgbClr val="FFDC00"/>
          </a:solidFill>
          <a:ln>
            <a:noFill/>
          </a:ln>
        </p:spPr>
        <p:txBody>
          <a:bodyPr lIns="279400" tIns="279400" rIns="279400" bIns="279400" anchor="t" anchorCtr="0">
            <a:noAutofit/>
          </a:bodyPr>
          <a:lstStyle/>
          <a:p>
            <a:pPr marL="0" marR="0" lvl="0" indent="0" algn="l" rtl="0">
              <a:lnSpc>
                <a:spcPct val="133333"/>
              </a:lnSpc>
              <a:spcBef>
                <a:spcPts val="0"/>
              </a:spcBef>
              <a:buSzPct val="25000"/>
              <a:buNone/>
            </a:pPr>
            <a:r>
              <a:rPr lang="en-US" sz="1200" b="0" i="0" u="none" strike="noStrike" cap="none">
                <a:solidFill>
                  <a:srgbClr val="000000"/>
                </a:solidFill>
                <a:latin typeface="Arial"/>
                <a:ea typeface="Arial"/>
                <a:cs typeface="Arial"/>
                <a:sym typeface="Arial"/>
              </a:rPr>
              <a:t>Insert quote here. Vestibulum suscipit augue a erat tristique sollicitudin. Donec sit amet neque arcu. Vestibulum at rhoncus neque. Vivamus eget vulputate purus. Curabitur venenatis, nisi non faucibus fringilla. —John Doe</a:t>
            </a: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cSld name="Activity">
    <p:spTree>
      <p:nvGrpSpPr>
        <p:cNvPr id="1" name="Shape 312"/>
        <p:cNvGrpSpPr/>
        <p:nvPr/>
      </p:nvGrpSpPr>
      <p:grpSpPr>
        <a:xfrm>
          <a:off x="0" y="0"/>
          <a:ext cx="0" cy="0"/>
          <a:chOff x="0" y="0"/>
          <a:chExt cx="0" cy="0"/>
        </a:xfrm>
      </p:grpSpPr>
      <p:cxnSp>
        <p:nvCxnSpPr>
          <p:cNvPr id="313" name="Shape 313"/>
          <p:cNvCxnSpPr/>
          <p:nvPr/>
        </p:nvCxnSpPr>
        <p:spPr>
          <a:xfrm>
            <a:off x="635000" y="635000"/>
            <a:ext cx="11734800" cy="0"/>
          </a:xfrm>
          <a:prstGeom prst="straightConnector1">
            <a:avLst/>
          </a:prstGeom>
          <a:noFill/>
          <a:ln>
            <a:noFill/>
          </a:ln>
        </p:spPr>
      </p:cxnSp>
      <p:cxnSp>
        <p:nvCxnSpPr>
          <p:cNvPr id="314" name="Shape 314"/>
          <p:cNvCxnSpPr/>
          <p:nvPr/>
        </p:nvCxnSpPr>
        <p:spPr>
          <a:xfrm>
            <a:off x="635000" y="1219200"/>
            <a:ext cx="11734800" cy="0"/>
          </a:xfrm>
          <a:prstGeom prst="straightConnector1">
            <a:avLst/>
          </a:prstGeom>
          <a:noFill/>
          <a:ln>
            <a:noFill/>
          </a:ln>
        </p:spPr>
      </p:cxnSp>
      <p:grpSp>
        <p:nvGrpSpPr>
          <p:cNvPr id="315" name="Shape 315"/>
          <p:cNvGrpSpPr/>
          <p:nvPr/>
        </p:nvGrpSpPr>
        <p:grpSpPr>
          <a:xfrm>
            <a:off x="1384300" y="3130550"/>
            <a:ext cx="1269899" cy="1269899"/>
            <a:chOff x="0" y="0"/>
            <a:chExt cx="1269899" cy="1269899"/>
          </a:xfrm>
        </p:grpSpPr>
        <p:pic>
          <p:nvPicPr>
            <p:cNvPr id="316" name="Shape 316"/>
            <p:cNvPicPr preferRelativeResize="0"/>
            <p:nvPr/>
          </p:nvPicPr>
          <p:blipFill rotWithShape="1">
            <a:blip r:embed="rId2">
              <a:alphaModFix/>
            </a:blip>
            <a:srcRect/>
            <a:stretch/>
          </p:blipFill>
          <p:spPr>
            <a:xfrm>
              <a:off x="0" y="0"/>
              <a:ext cx="1269899" cy="1269899"/>
            </a:xfrm>
            <a:prstGeom prst="rect">
              <a:avLst/>
            </a:prstGeom>
            <a:noFill/>
            <a:ln>
              <a:noFill/>
            </a:ln>
          </p:spPr>
        </p:pic>
        <p:sp>
          <p:nvSpPr>
            <p:cNvPr id="317" name="Shape 317"/>
            <p:cNvSpPr/>
            <p:nvPr/>
          </p:nvSpPr>
          <p:spPr>
            <a:xfrm>
              <a:off x="88900" y="543558"/>
              <a:ext cx="1079400" cy="233699"/>
            </a:xfrm>
            <a:prstGeom prst="rect">
              <a:avLst/>
            </a:prstGeom>
            <a:noFill/>
            <a:ln>
              <a:noFill/>
            </a:ln>
          </p:spPr>
          <p:txBody>
            <a:bodyPr lIns="0" tIns="0" rIns="0" bIns="0" anchor="ctr" anchorCtr="0">
              <a:noAutofit/>
            </a:bodyPr>
            <a:lstStyle/>
            <a:p>
              <a:pPr marL="0" marR="0" lvl="0" indent="0" algn="ctr" rtl="0">
                <a:lnSpc>
                  <a:spcPct val="75000"/>
                </a:lnSpc>
                <a:spcBef>
                  <a:spcPts val="0"/>
                </a:spcBef>
                <a:buSzPct val="25000"/>
                <a:buNone/>
              </a:pPr>
              <a:r>
                <a:rPr lang="en-US" sz="1800" b="1" i="0" u="none" strike="noStrike" cap="none">
                  <a:solidFill>
                    <a:srgbClr val="FFFFFF"/>
                  </a:solidFill>
                  <a:latin typeface="Arial"/>
                  <a:ea typeface="Arial"/>
                  <a:cs typeface="Arial"/>
                  <a:sym typeface="Arial"/>
                </a:rPr>
                <a:t>EXERCISE</a:t>
              </a:r>
            </a:p>
          </p:txBody>
        </p:sp>
      </p:grpSp>
      <p:cxnSp>
        <p:nvCxnSpPr>
          <p:cNvPr id="318" name="Shape 318"/>
          <p:cNvCxnSpPr/>
          <p:nvPr/>
        </p:nvCxnSpPr>
        <p:spPr>
          <a:xfrm rot="10800000" flipH="1">
            <a:off x="3911600" y="3243397"/>
            <a:ext cx="3735000" cy="299"/>
          </a:xfrm>
          <a:prstGeom prst="straightConnector1">
            <a:avLst/>
          </a:prstGeom>
          <a:noFill/>
          <a:ln>
            <a:noFill/>
          </a:ln>
        </p:spPr>
      </p:cxnSp>
      <p:cxnSp>
        <p:nvCxnSpPr>
          <p:cNvPr id="319" name="Shape 319"/>
          <p:cNvCxnSpPr/>
          <p:nvPr/>
        </p:nvCxnSpPr>
        <p:spPr>
          <a:xfrm rot="10800000" flipH="1">
            <a:off x="3911600" y="5381314"/>
            <a:ext cx="3735000" cy="299"/>
          </a:xfrm>
          <a:prstGeom prst="straightConnector1">
            <a:avLst/>
          </a:prstGeom>
          <a:noFill/>
          <a:ln>
            <a:noFill/>
          </a:ln>
        </p:spPr>
      </p:cxnSp>
      <p:sp>
        <p:nvSpPr>
          <p:cNvPr id="320" name="Shape 320"/>
          <p:cNvSpPr/>
          <p:nvPr/>
        </p:nvSpPr>
        <p:spPr>
          <a:xfrm>
            <a:off x="3911600" y="2989696"/>
            <a:ext cx="37338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TIMING</a:t>
            </a:r>
          </a:p>
        </p:txBody>
      </p:sp>
      <p:sp>
        <p:nvSpPr>
          <p:cNvPr id="321" name="Shape 321"/>
          <p:cNvSpPr/>
          <p:nvPr/>
        </p:nvSpPr>
        <p:spPr>
          <a:xfrm>
            <a:off x="3911600" y="5114914"/>
            <a:ext cx="37338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DELIVERABLE</a:t>
            </a:r>
          </a:p>
        </p:txBody>
      </p:sp>
      <p:cxnSp>
        <p:nvCxnSpPr>
          <p:cNvPr id="322" name="Shape 322"/>
          <p:cNvCxnSpPr/>
          <p:nvPr/>
        </p:nvCxnSpPr>
        <p:spPr>
          <a:xfrm rot="10800000" flipH="1">
            <a:off x="3911600" y="2223000"/>
            <a:ext cx="3735000" cy="299"/>
          </a:xfrm>
          <a:prstGeom prst="straightConnector1">
            <a:avLst/>
          </a:prstGeom>
          <a:noFill/>
          <a:ln>
            <a:noFill/>
          </a:ln>
        </p:spPr>
      </p:cxnSp>
      <p:sp>
        <p:nvSpPr>
          <p:cNvPr id="323" name="Shape 323"/>
          <p:cNvSpPr/>
          <p:nvPr/>
        </p:nvSpPr>
        <p:spPr>
          <a:xfrm>
            <a:off x="3911600" y="1969299"/>
            <a:ext cx="37338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KEY OBJECTIVE(S)</a:t>
            </a:r>
          </a:p>
        </p:txBody>
      </p:sp>
      <p:cxnSp>
        <p:nvCxnSpPr>
          <p:cNvPr id="324" name="Shape 324"/>
          <p:cNvCxnSpPr/>
          <p:nvPr/>
        </p:nvCxnSpPr>
        <p:spPr>
          <a:xfrm rot="10800000">
            <a:off x="3225800" y="1803737"/>
            <a:ext cx="0" cy="4430399"/>
          </a:xfrm>
          <a:prstGeom prst="straightConnector1">
            <a:avLst/>
          </a:prstGeom>
          <a:noFill/>
          <a:ln w="12700" cap="flat" cmpd="sng">
            <a:solidFill>
              <a:srgbClr val="EAEAEA"/>
            </a:solidFill>
            <a:prstDash val="solid"/>
            <a:miter/>
            <a:headEnd type="none" w="med" len="med"/>
            <a:tailEnd type="none" w="med" len="med"/>
          </a:ln>
        </p:spPr>
      </p:cxn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cSld name="Q&amp;A">
    <p:bg>
      <p:bgPr>
        <a:solidFill>
          <a:srgbClr val="FFDB00"/>
        </a:solidFill>
        <a:effectLst/>
      </p:bgPr>
    </p:bg>
    <p:spTree>
      <p:nvGrpSpPr>
        <p:cNvPr id="1" name="Shape 325"/>
        <p:cNvGrpSpPr/>
        <p:nvPr/>
      </p:nvGrpSpPr>
      <p:grpSpPr>
        <a:xfrm>
          <a:off x="0" y="0"/>
          <a:ext cx="0" cy="0"/>
          <a:chOff x="0" y="0"/>
          <a:chExt cx="0" cy="0"/>
        </a:xfrm>
      </p:grpSpPr>
      <p:cxnSp>
        <p:nvCxnSpPr>
          <p:cNvPr id="326" name="Shape 326"/>
          <p:cNvCxnSpPr/>
          <p:nvPr/>
        </p:nvCxnSpPr>
        <p:spPr>
          <a:xfrm>
            <a:off x="635000" y="635000"/>
            <a:ext cx="11734800" cy="0"/>
          </a:xfrm>
          <a:prstGeom prst="straightConnector1">
            <a:avLst/>
          </a:prstGeom>
          <a:noFill/>
          <a:ln w="9525" cap="flat" cmpd="sng">
            <a:solidFill>
              <a:srgbClr val="FFFFFF"/>
            </a:solidFill>
            <a:prstDash val="solid"/>
            <a:miter/>
            <a:headEnd type="none" w="med" len="med"/>
            <a:tailEnd type="none" w="med" len="med"/>
          </a:ln>
        </p:spPr>
      </p:cxnSp>
      <p:cxnSp>
        <p:nvCxnSpPr>
          <p:cNvPr id="327" name="Shape 327"/>
          <p:cNvCxnSpPr/>
          <p:nvPr/>
        </p:nvCxnSpPr>
        <p:spPr>
          <a:xfrm>
            <a:off x="635000" y="1219200"/>
            <a:ext cx="11734800" cy="0"/>
          </a:xfrm>
          <a:prstGeom prst="straightConnector1">
            <a:avLst/>
          </a:prstGeom>
          <a:noFill/>
          <a:ln w="9525" cap="flat" cmpd="sng">
            <a:solidFill>
              <a:srgbClr val="FFFFFF"/>
            </a:solidFill>
            <a:prstDash val="solid"/>
            <a:miter/>
            <a:headEnd type="none" w="med" len="med"/>
            <a:tailEnd type="none" w="med" len="med"/>
          </a:ln>
        </p:spPr>
      </p:cxnSp>
      <p:sp>
        <p:nvSpPr>
          <p:cNvPr id="328" name="Shape 328"/>
          <p:cNvSpPr/>
          <p:nvPr/>
        </p:nvSpPr>
        <p:spPr>
          <a:xfrm>
            <a:off x="635000" y="1473200"/>
            <a:ext cx="11734800" cy="1460399"/>
          </a:xfrm>
          <a:prstGeom prst="rect">
            <a:avLst/>
          </a:prstGeom>
          <a:noFill/>
          <a:ln>
            <a:noFill/>
          </a:ln>
        </p:spPr>
        <p:txBody>
          <a:bodyPr lIns="0" tIns="0" rIns="0" bIns="0" anchor="t" anchorCtr="0">
            <a:noAutofit/>
          </a:bodyPr>
          <a:lstStyle/>
          <a:p>
            <a:pPr marL="0" marR="0" lvl="0" indent="0" algn="l" rtl="0">
              <a:lnSpc>
                <a:spcPct val="88333"/>
              </a:lnSpc>
              <a:spcBef>
                <a:spcPts val="0"/>
              </a:spcBef>
              <a:buSzPct val="25000"/>
              <a:buNone/>
            </a:pPr>
            <a:r>
              <a:rPr lang="en-US" sz="12000" b="1" i="0" u="none" strike="noStrike" cap="none">
                <a:solidFill>
                  <a:srgbClr val="FFFFFF"/>
                </a:solidFill>
                <a:latin typeface="Arial"/>
                <a:ea typeface="Arial"/>
                <a:cs typeface="Arial"/>
                <a:sym typeface="Arial"/>
              </a:rPr>
              <a:t>Q&amp;A</a:t>
            </a: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cSld name="Exit Tickets">
    <p:bg>
      <p:bgPr>
        <a:solidFill>
          <a:srgbClr val="FFAFC0"/>
        </a:solidFill>
        <a:effectLst/>
      </p:bgPr>
    </p:bg>
    <p:spTree>
      <p:nvGrpSpPr>
        <p:cNvPr id="1" name="Shape 329"/>
        <p:cNvGrpSpPr/>
        <p:nvPr/>
      </p:nvGrpSpPr>
      <p:grpSpPr>
        <a:xfrm>
          <a:off x="0" y="0"/>
          <a:ext cx="0" cy="0"/>
          <a:chOff x="0" y="0"/>
          <a:chExt cx="0" cy="0"/>
        </a:xfrm>
      </p:grpSpPr>
      <p:cxnSp>
        <p:nvCxnSpPr>
          <p:cNvPr id="330" name="Shape 330"/>
          <p:cNvCxnSpPr/>
          <p:nvPr/>
        </p:nvCxnSpPr>
        <p:spPr>
          <a:xfrm>
            <a:off x="635000" y="635000"/>
            <a:ext cx="11734800" cy="0"/>
          </a:xfrm>
          <a:prstGeom prst="straightConnector1">
            <a:avLst/>
          </a:prstGeom>
          <a:noFill/>
          <a:ln w="9525" cap="flat" cmpd="sng">
            <a:solidFill>
              <a:srgbClr val="FFFFFF"/>
            </a:solidFill>
            <a:prstDash val="solid"/>
            <a:miter/>
            <a:headEnd type="none" w="med" len="med"/>
            <a:tailEnd type="none" w="med" len="med"/>
          </a:ln>
        </p:spPr>
      </p:cxnSp>
      <p:cxnSp>
        <p:nvCxnSpPr>
          <p:cNvPr id="331" name="Shape 331"/>
          <p:cNvCxnSpPr/>
          <p:nvPr/>
        </p:nvCxnSpPr>
        <p:spPr>
          <a:xfrm>
            <a:off x="635000" y="1219200"/>
            <a:ext cx="11734800" cy="0"/>
          </a:xfrm>
          <a:prstGeom prst="straightConnector1">
            <a:avLst/>
          </a:prstGeom>
          <a:noFill/>
          <a:ln w="9525" cap="flat" cmpd="sng">
            <a:solidFill>
              <a:srgbClr val="FFFFFF"/>
            </a:solidFill>
            <a:prstDash val="solid"/>
            <a:miter/>
            <a:headEnd type="none" w="med" len="med"/>
            <a:tailEnd type="none" w="med" len="med"/>
          </a:ln>
        </p:spPr>
      </p:cxnSp>
      <p:sp>
        <p:nvSpPr>
          <p:cNvPr id="332" name="Shape 332"/>
          <p:cNvSpPr/>
          <p:nvPr/>
        </p:nvSpPr>
        <p:spPr>
          <a:xfrm>
            <a:off x="635000" y="1473200"/>
            <a:ext cx="11734800" cy="1460399"/>
          </a:xfrm>
          <a:prstGeom prst="rect">
            <a:avLst/>
          </a:prstGeom>
          <a:noFill/>
          <a:ln>
            <a:noFill/>
          </a:ln>
        </p:spPr>
        <p:txBody>
          <a:bodyPr lIns="0" tIns="0" rIns="0" bIns="0" anchor="t" anchorCtr="0">
            <a:noAutofit/>
          </a:bodyPr>
          <a:lstStyle/>
          <a:p>
            <a:pPr marL="0" marR="0" lvl="0" indent="0" algn="l" rtl="0">
              <a:lnSpc>
                <a:spcPct val="88333"/>
              </a:lnSpc>
              <a:spcBef>
                <a:spcPts val="0"/>
              </a:spcBef>
              <a:buSzPct val="25000"/>
              <a:buNone/>
            </a:pPr>
            <a:r>
              <a:rPr lang="en-US" sz="12000" b="1" i="0" u="none" strike="noStrike" cap="none">
                <a:solidFill>
                  <a:srgbClr val="FFFFFF"/>
                </a:solidFill>
                <a:latin typeface="Arial"/>
                <a:ea typeface="Arial"/>
                <a:cs typeface="Arial"/>
                <a:sym typeface="Arial"/>
              </a:rPr>
              <a:t>EXIT TICKETS</a:t>
            </a: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cSld name="Blank">
    <p:spTree>
      <p:nvGrpSpPr>
        <p:cNvPr id="1" name="Shape 333"/>
        <p:cNvGrpSpPr/>
        <p:nvPr/>
      </p:nvGrpSpPr>
      <p:grpSpPr>
        <a:xfrm>
          <a:off x="0" y="0"/>
          <a:ext cx="0" cy="0"/>
          <a:chOff x="0" y="0"/>
          <a:chExt cx="0" cy="0"/>
        </a:xfrm>
      </p:grpSpPr>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cSld name="Activity copy">
    <p:spTree>
      <p:nvGrpSpPr>
        <p:cNvPr id="1" name="Shape 334"/>
        <p:cNvGrpSpPr/>
        <p:nvPr/>
      </p:nvGrpSpPr>
      <p:grpSpPr>
        <a:xfrm>
          <a:off x="0" y="0"/>
          <a:ext cx="0" cy="0"/>
          <a:chOff x="0" y="0"/>
          <a:chExt cx="0" cy="0"/>
        </a:xfrm>
      </p:grpSpPr>
      <p:cxnSp>
        <p:nvCxnSpPr>
          <p:cNvPr id="335" name="Shape 335"/>
          <p:cNvCxnSpPr/>
          <p:nvPr/>
        </p:nvCxnSpPr>
        <p:spPr>
          <a:xfrm>
            <a:off x="635000" y="635000"/>
            <a:ext cx="11734800" cy="0"/>
          </a:xfrm>
          <a:prstGeom prst="straightConnector1">
            <a:avLst/>
          </a:prstGeom>
          <a:noFill/>
          <a:ln>
            <a:noFill/>
          </a:ln>
        </p:spPr>
      </p:cxnSp>
      <p:cxnSp>
        <p:nvCxnSpPr>
          <p:cNvPr id="336" name="Shape 336"/>
          <p:cNvCxnSpPr/>
          <p:nvPr/>
        </p:nvCxnSpPr>
        <p:spPr>
          <a:xfrm>
            <a:off x="635000" y="1219200"/>
            <a:ext cx="11734800" cy="0"/>
          </a:xfrm>
          <a:prstGeom prst="straightConnector1">
            <a:avLst/>
          </a:prstGeom>
          <a:noFill/>
          <a:ln>
            <a:noFill/>
          </a:ln>
        </p:spPr>
      </p:cxnSp>
      <p:grpSp>
        <p:nvGrpSpPr>
          <p:cNvPr id="337" name="Shape 337"/>
          <p:cNvGrpSpPr/>
          <p:nvPr/>
        </p:nvGrpSpPr>
        <p:grpSpPr>
          <a:xfrm>
            <a:off x="1384300" y="3130550"/>
            <a:ext cx="1269899" cy="1269899"/>
            <a:chOff x="0" y="0"/>
            <a:chExt cx="1269899" cy="1269899"/>
          </a:xfrm>
        </p:grpSpPr>
        <p:pic>
          <p:nvPicPr>
            <p:cNvPr id="338" name="Shape 338"/>
            <p:cNvPicPr preferRelativeResize="0"/>
            <p:nvPr/>
          </p:nvPicPr>
          <p:blipFill rotWithShape="1">
            <a:blip r:embed="rId2">
              <a:alphaModFix/>
            </a:blip>
            <a:srcRect/>
            <a:stretch/>
          </p:blipFill>
          <p:spPr>
            <a:xfrm>
              <a:off x="0" y="0"/>
              <a:ext cx="1269899" cy="1269899"/>
            </a:xfrm>
            <a:prstGeom prst="rect">
              <a:avLst/>
            </a:prstGeom>
            <a:noFill/>
            <a:ln>
              <a:noFill/>
            </a:ln>
          </p:spPr>
        </p:pic>
        <p:sp>
          <p:nvSpPr>
            <p:cNvPr id="339" name="Shape 339"/>
            <p:cNvSpPr/>
            <p:nvPr/>
          </p:nvSpPr>
          <p:spPr>
            <a:xfrm>
              <a:off x="88900" y="543558"/>
              <a:ext cx="1079400" cy="233699"/>
            </a:xfrm>
            <a:prstGeom prst="rect">
              <a:avLst/>
            </a:prstGeom>
            <a:noFill/>
            <a:ln>
              <a:noFill/>
            </a:ln>
          </p:spPr>
          <p:txBody>
            <a:bodyPr lIns="0" tIns="0" rIns="0" bIns="0" anchor="ctr" anchorCtr="0">
              <a:noAutofit/>
            </a:bodyPr>
            <a:lstStyle/>
            <a:p>
              <a:pPr marL="0" marR="0" lvl="0" indent="0" algn="ctr" rtl="0">
                <a:lnSpc>
                  <a:spcPct val="75000"/>
                </a:lnSpc>
                <a:spcBef>
                  <a:spcPts val="0"/>
                </a:spcBef>
                <a:buSzPct val="25000"/>
                <a:buNone/>
              </a:pPr>
              <a:r>
                <a:rPr lang="en-US" sz="1800" b="1" i="0" u="none" strike="noStrike" cap="none">
                  <a:solidFill>
                    <a:srgbClr val="FFFFFF"/>
                  </a:solidFill>
                  <a:latin typeface="Arial"/>
                  <a:ea typeface="Arial"/>
                  <a:cs typeface="Arial"/>
                  <a:sym typeface="Arial"/>
                </a:rPr>
                <a:t>EXERCISE</a:t>
              </a:r>
            </a:p>
          </p:txBody>
        </p:sp>
      </p:grpSp>
      <p:cxnSp>
        <p:nvCxnSpPr>
          <p:cNvPr id="340" name="Shape 340"/>
          <p:cNvCxnSpPr/>
          <p:nvPr/>
        </p:nvCxnSpPr>
        <p:spPr>
          <a:xfrm rot="10800000">
            <a:off x="3225800" y="1803737"/>
            <a:ext cx="0" cy="4430399"/>
          </a:xfrm>
          <a:prstGeom prst="straightConnector1">
            <a:avLst/>
          </a:prstGeom>
          <a:noFill/>
          <a:ln w="12700" cap="flat" cmpd="sng">
            <a:solidFill>
              <a:srgbClr val="EAEAEA"/>
            </a:solidFill>
            <a:prstDash val="solid"/>
            <a:miter/>
            <a:headEnd type="none" w="med" len="med"/>
            <a:tailEnd type="none" w="med" len="med"/>
          </a:ln>
        </p:spPr>
      </p:cxn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cSld name="Case Study">
    <p:spTree>
      <p:nvGrpSpPr>
        <p:cNvPr id="1" name="Shape 341"/>
        <p:cNvGrpSpPr/>
        <p:nvPr/>
      </p:nvGrpSpPr>
      <p:grpSpPr>
        <a:xfrm>
          <a:off x="0" y="0"/>
          <a:ext cx="0" cy="0"/>
          <a:chOff x="0" y="0"/>
          <a:chExt cx="0" cy="0"/>
        </a:xfrm>
      </p:grpSpPr>
      <p:cxnSp>
        <p:nvCxnSpPr>
          <p:cNvPr id="342" name="Shape 342"/>
          <p:cNvCxnSpPr/>
          <p:nvPr/>
        </p:nvCxnSpPr>
        <p:spPr>
          <a:xfrm>
            <a:off x="635000" y="635000"/>
            <a:ext cx="11734800" cy="0"/>
          </a:xfrm>
          <a:prstGeom prst="straightConnector1">
            <a:avLst/>
          </a:prstGeom>
          <a:noFill/>
          <a:ln>
            <a:noFill/>
          </a:ln>
        </p:spPr>
      </p:cxnSp>
      <p:cxnSp>
        <p:nvCxnSpPr>
          <p:cNvPr id="343" name="Shape 343"/>
          <p:cNvCxnSpPr/>
          <p:nvPr/>
        </p:nvCxnSpPr>
        <p:spPr>
          <a:xfrm>
            <a:off x="635000" y="1219200"/>
            <a:ext cx="11734800" cy="0"/>
          </a:xfrm>
          <a:prstGeom prst="straightConnector1">
            <a:avLst/>
          </a:prstGeom>
          <a:noFill/>
          <a:ln>
            <a:noFill/>
          </a:ln>
        </p:spPr>
      </p:cxnSp>
      <p:cxnSp>
        <p:nvCxnSpPr>
          <p:cNvPr id="344" name="Shape 344"/>
          <p:cNvCxnSpPr/>
          <p:nvPr/>
        </p:nvCxnSpPr>
        <p:spPr>
          <a:xfrm rot="10800000" flipH="1">
            <a:off x="8623300" y="2781000"/>
            <a:ext cx="3735000" cy="299"/>
          </a:xfrm>
          <a:prstGeom prst="straightConnector1">
            <a:avLst/>
          </a:prstGeom>
          <a:noFill/>
          <a:ln>
            <a:noFill/>
          </a:ln>
        </p:spPr>
      </p:cxnSp>
      <p:cxnSp>
        <p:nvCxnSpPr>
          <p:cNvPr id="345" name="Shape 345"/>
          <p:cNvCxnSpPr/>
          <p:nvPr/>
        </p:nvCxnSpPr>
        <p:spPr>
          <a:xfrm rot="10800000" flipH="1">
            <a:off x="635000" y="2781000"/>
            <a:ext cx="7742699" cy="299"/>
          </a:xfrm>
          <a:prstGeom prst="straightConnector1">
            <a:avLst/>
          </a:prstGeom>
          <a:noFill/>
          <a:ln>
            <a:noFill/>
          </a:ln>
        </p:spPr>
      </p:cxnSp>
      <p:sp>
        <p:nvSpPr>
          <p:cNvPr id="346" name="Shape 346"/>
          <p:cNvSpPr/>
          <p:nvPr/>
        </p:nvSpPr>
        <p:spPr>
          <a:xfrm>
            <a:off x="635000" y="2387600"/>
            <a:ext cx="37338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SUMMARY</a:t>
            </a:r>
          </a:p>
        </p:txBody>
      </p:sp>
      <p:sp>
        <p:nvSpPr>
          <p:cNvPr id="347" name="Shape 347"/>
          <p:cNvSpPr/>
          <p:nvPr/>
        </p:nvSpPr>
        <p:spPr>
          <a:xfrm>
            <a:off x="8636000" y="2387600"/>
            <a:ext cx="37338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KEY CHALLENGE / QUESTION</a:t>
            </a:r>
          </a:p>
        </p:txBody>
      </p:sp>
      <p:sp>
        <p:nvSpPr>
          <p:cNvPr id="348" name="Shape 348"/>
          <p:cNvSpPr txBox="1">
            <a:spLocks noGrp="1"/>
          </p:cNvSpPr>
          <p:nvPr>
            <p:ph type="sldNum" idx="12"/>
          </p:nvPr>
        </p:nvSpPr>
        <p:spPr>
          <a:xfrm>
            <a:off x="12014200" y="739139"/>
            <a:ext cx="345899" cy="426599"/>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pPr>
            <a:endParaRPr/>
          </a:p>
          <a:p>
            <a:pPr marL="0" marR="0" lvl="1" indent="228600" algn="l" rtl="0">
              <a:lnSpc>
                <a:spcPct val="100000"/>
              </a:lnSpc>
              <a:spcBef>
                <a:spcPts val="0"/>
              </a:spcBef>
            </a:pPr>
            <a:endParaRPr/>
          </a:p>
          <a:p>
            <a:pPr marL="0" marR="0" lvl="2" indent="457200" algn="l" rtl="0">
              <a:lnSpc>
                <a:spcPct val="100000"/>
              </a:lnSpc>
              <a:spcBef>
                <a:spcPts val="0"/>
              </a:spcBef>
            </a:pPr>
            <a:endParaRPr/>
          </a:p>
          <a:p>
            <a:pPr marL="0" marR="0" lvl="3" indent="685800" algn="l" rtl="0">
              <a:lnSpc>
                <a:spcPct val="100000"/>
              </a:lnSpc>
              <a:spcBef>
                <a:spcPts val="0"/>
              </a:spcBef>
            </a:pPr>
            <a:endParaRPr/>
          </a:p>
          <a:p>
            <a:pPr marL="0" marR="0" lvl="4" indent="914400" algn="l" rtl="0">
              <a:lnSpc>
                <a:spcPct val="100000"/>
              </a:lnSpc>
              <a:spcBef>
                <a:spcPts val="0"/>
              </a:spcBef>
            </a:pPr>
            <a:endParaRPr/>
          </a:p>
          <a:p>
            <a:pPr marL="0" marR="0" lvl="5" indent="1143000" algn="l" rtl="0">
              <a:lnSpc>
                <a:spcPct val="100000"/>
              </a:lnSpc>
              <a:spcBef>
                <a:spcPts val="0"/>
              </a:spcBef>
            </a:pPr>
            <a:endParaRPr/>
          </a:p>
          <a:p>
            <a:pPr marL="0" marR="0" lvl="6" indent="1371600" algn="l" rtl="0">
              <a:lnSpc>
                <a:spcPct val="100000"/>
              </a:lnSpc>
              <a:spcBef>
                <a:spcPts val="0"/>
              </a:spcBef>
            </a:pPr>
            <a:endParaRPr/>
          </a:p>
          <a:p>
            <a:pPr marL="0" marR="0" lvl="7" indent="1600200" algn="l" rtl="0">
              <a:lnSpc>
                <a:spcPct val="100000"/>
              </a:lnSpc>
              <a:spcBef>
                <a:spcPts val="0"/>
              </a:spcBef>
            </a:pPr>
            <a:endParaRPr/>
          </a:p>
          <a:p>
            <a:pPr marL="0" marR="0" lvl="8" indent="1828800" algn="l" rtl="0">
              <a:lnSpc>
                <a:spcPct val="100000"/>
              </a:lnSpc>
              <a:spcBef>
                <a:spcPts val="0"/>
              </a:spcBef>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Exercise">
    <p:spTree>
      <p:nvGrpSpPr>
        <p:cNvPr id="1" name="Shape 23"/>
        <p:cNvGrpSpPr/>
        <p:nvPr/>
      </p:nvGrpSpPr>
      <p:grpSpPr>
        <a:xfrm>
          <a:off x="0" y="0"/>
          <a:ext cx="0" cy="0"/>
          <a:chOff x="0" y="0"/>
          <a:chExt cx="0" cy="0"/>
        </a:xfrm>
      </p:grpSpPr>
      <p:cxnSp>
        <p:nvCxnSpPr>
          <p:cNvPr id="24" name="Shape 24"/>
          <p:cNvCxnSpPr/>
          <p:nvPr/>
        </p:nvCxnSpPr>
        <p:spPr>
          <a:xfrm>
            <a:off x="635000" y="635000"/>
            <a:ext cx="11734800" cy="11"/>
          </a:xfrm>
          <a:prstGeom prst="straightConnector1">
            <a:avLst/>
          </a:prstGeom>
          <a:noFill/>
          <a:ln>
            <a:noFill/>
          </a:ln>
        </p:spPr>
      </p:cxnSp>
      <p:cxnSp>
        <p:nvCxnSpPr>
          <p:cNvPr id="25" name="Shape 25"/>
          <p:cNvCxnSpPr/>
          <p:nvPr/>
        </p:nvCxnSpPr>
        <p:spPr>
          <a:xfrm>
            <a:off x="635000" y="1219200"/>
            <a:ext cx="11734800" cy="11"/>
          </a:xfrm>
          <a:prstGeom prst="straightConnector1">
            <a:avLst/>
          </a:prstGeom>
          <a:noFill/>
          <a:ln>
            <a:noFill/>
          </a:ln>
        </p:spPr>
      </p:cxnSp>
      <p:cxnSp>
        <p:nvCxnSpPr>
          <p:cNvPr id="26" name="Shape 26"/>
          <p:cNvCxnSpPr/>
          <p:nvPr/>
        </p:nvCxnSpPr>
        <p:spPr>
          <a:xfrm rot="10800000" flipH="1">
            <a:off x="635000" y="2781009"/>
            <a:ext cx="3735026" cy="290"/>
          </a:xfrm>
          <a:prstGeom prst="straightConnector1">
            <a:avLst/>
          </a:prstGeom>
          <a:noFill/>
          <a:ln>
            <a:noFill/>
          </a:ln>
        </p:spPr>
      </p:cxnSp>
      <p:cxnSp>
        <p:nvCxnSpPr>
          <p:cNvPr id="27" name="Shape 27"/>
          <p:cNvCxnSpPr/>
          <p:nvPr/>
        </p:nvCxnSpPr>
        <p:spPr>
          <a:xfrm rot="10800000" flipH="1">
            <a:off x="4622800" y="2781141"/>
            <a:ext cx="7742696" cy="158"/>
          </a:xfrm>
          <a:prstGeom prst="straightConnector1">
            <a:avLst/>
          </a:prstGeom>
          <a:noFill/>
          <a:ln>
            <a:noFill/>
          </a:ln>
        </p:spPr>
      </p:cxnSp>
      <p:cxnSp>
        <p:nvCxnSpPr>
          <p:cNvPr id="28" name="Shape 28"/>
          <p:cNvCxnSpPr/>
          <p:nvPr/>
        </p:nvCxnSpPr>
        <p:spPr>
          <a:xfrm rot="10800000" flipH="1">
            <a:off x="635000" y="5752809"/>
            <a:ext cx="3735026" cy="290"/>
          </a:xfrm>
          <a:prstGeom prst="straightConnector1">
            <a:avLst/>
          </a:prstGeom>
          <a:noFill/>
          <a:ln>
            <a:noFill/>
          </a:ln>
        </p:spPr>
      </p:cxnSp>
      <p:cxnSp>
        <p:nvCxnSpPr>
          <p:cNvPr id="29" name="Shape 29"/>
          <p:cNvCxnSpPr/>
          <p:nvPr/>
        </p:nvCxnSpPr>
        <p:spPr>
          <a:xfrm>
            <a:off x="4635500" y="5753100"/>
            <a:ext cx="7731807" cy="17"/>
          </a:xfrm>
          <a:prstGeom prst="straightConnector1">
            <a:avLst/>
          </a:prstGeom>
          <a:noFill/>
          <a:ln>
            <a:noFill/>
          </a:ln>
        </p:spPr>
      </p:cxnSp>
      <p:sp>
        <p:nvSpPr>
          <p:cNvPr id="30" name="Shape 30"/>
          <p:cNvSpPr/>
          <p:nvPr/>
        </p:nvSpPr>
        <p:spPr>
          <a:xfrm>
            <a:off x="635000" y="2387600"/>
            <a:ext cx="3733800" cy="2540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KEY OBJECTIVE(S)</a:t>
            </a:r>
          </a:p>
        </p:txBody>
      </p:sp>
      <p:sp>
        <p:nvSpPr>
          <p:cNvPr id="31" name="Shape 31"/>
          <p:cNvSpPr/>
          <p:nvPr/>
        </p:nvSpPr>
        <p:spPr>
          <a:xfrm>
            <a:off x="4635500" y="2387600"/>
            <a:ext cx="3733800" cy="2540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AGENDA</a:t>
            </a:r>
          </a:p>
        </p:txBody>
      </p:sp>
      <p:sp>
        <p:nvSpPr>
          <p:cNvPr id="32" name="Shape 32"/>
          <p:cNvSpPr/>
          <p:nvPr/>
        </p:nvSpPr>
        <p:spPr>
          <a:xfrm>
            <a:off x="4635500" y="5359400"/>
            <a:ext cx="7746999" cy="2540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RESOURCES</a:t>
            </a:r>
          </a:p>
        </p:txBody>
      </p:sp>
      <p:sp>
        <p:nvSpPr>
          <p:cNvPr id="33" name="Shape 33"/>
          <p:cNvSpPr/>
          <p:nvPr/>
        </p:nvSpPr>
        <p:spPr>
          <a:xfrm>
            <a:off x="635000" y="5359400"/>
            <a:ext cx="3733800" cy="2540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DELIVERABLE</a:t>
            </a: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cSld name="Content: Full Page Image">
    <p:spTree>
      <p:nvGrpSpPr>
        <p:cNvPr id="1" name="Shape 349"/>
        <p:cNvGrpSpPr/>
        <p:nvPr/>
      </p:nvGrpSpPr>
      <p:grpSpPr>
        <a:xfrm>
          <a:off x="0" y="0"/>
          <a:ext cx="0" cy="0"/>
          <a:chOff x="0" y="0"/>
          <a:chExt cx="0" cy="0"/>
        </a:xfrm>
      </p:grpSpPr>
      <p:sp>
        <p:nvSpPr>
          <p:cNvPr id="350" name="Shape 350"/>
          <p:cNvSpPr txBox="1">
            <a:spLocks noGrp="1"/>
          </p:cNvSpPr>
          <p:nvPr>
            <p:ph type="body" idx="1"/>
          </p:nvPr>
        </p:nvSpPr>
        <p:spPr>
          <a:xfrm>
            <a:off x="317500" y="317500"/>
            <a:ext cx="12369900" cy="6667500"/>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
        <p:nvSpPr>
          <p:cNvPr id="351" name="Shape 351"/>
          <p:cNvSpPr txBox="1">
            <a:spLocks noGrp="1"/>
          </p:cNvSpPr>
          <p:nvPr>
            <p:ph type="title"/>
          </p:nvPr>
        </p:nvSpPr>
        <p:spPr>
          <a:xfrm>
            <a:off x="635000" y="1473200"/>
            <a:ext cx="11734800" cy="1498500"/>
          </a:xfrm>
          <a:prstGeom prst="rect">
            <a:avLst/>
          </a:prstGeom>
          <a:noFill/>
          <a:ln>
            <a:noFill/>
          </a:ln>
        </p:spPr>
        <p:txBody>
          <a:bodyPr lIns="91425" tIns="91425" rIns="91425" bIns="91425" anchor="t" anchorCtr="0"/>
          <a:lstStyle>
            <a:lvl1pPr lvl="0" rtl="0">
              <a:lnSpc>
                <a:spcPct val="92592"/>
              </a:lnSpc>
              <a:spcBef>
                <a:spcPts val="0"/>
              </a:spcBef>
              <a:defRPr/>
            </a:lvl1pPr>
            <a:lvl2pPr lvl="1" indent="228600" rtl="0">
              <a:lnSpc>
                <a:spcPct val="92592"/>
              </a:lnSpc>
              <a:spcBef>
                <a:spcPts val="0"/>
              </a:spcBef>
              <a:defRPr/>
            </a:lvl2pPr>
            <a:lvl3pPr lvl="2" indent="457200" rtl="0">
              <a:lnSpc>
                <a:spcPct val="92592"/>
              </a:lnSpc>
              <a:spcBef>
                <a:spcPts val="0"/>
              </a:spcBef>
              <a:defRPr/>
            </a:lvl3pPr>
            <a:lvl4pPr lvl="3" indent="685800" rtl="0">
              <a:lnSpc>
                <a:spcPct val="92592"/>
              </a:lnSpc>
              <a:spcBef>
                <a:spcPts val="0"/>
              </a:spcBef>
              <a:defRPr/>
            </a:lvl4pPr>
            <a:lvl5pPr lvl="4" indent="914400" rtl="0">
              <a:lnSpc>
                <a:spcPct val="92592"/>
              </a:lnSpc>
              <a:spcBef>
                <a:spcPts val="0"/>
              </a:spcBef>
              <a:defRPr/>
            </a:lvl5pPr>
            <a:lvl6pPr lvl="5" indent="1143000" rtl="0">
              <a:lnSpc>
                <a:spcPct val="92592"/>
              </a:lnSpc>
              <a:spcBef>
                <a:spcPts val="0"/>
              </a:spcBef>
              <a:defRPr/>
            </a:lvl6pPr>
            <a:lvl7pPr lvl="6" indent="1371600" rtl="0">
              <a:lnSpc>
                <a:spcPct val="92592"/>
              </a:lnSpc>
              <a:spcBef>
                <a:spcPts val="0"/>
              </a:spcBef>
              <a:defRPr/>
            </a:lvl7pPr>
            <a:lvl8pPr lvl="7" indent="1600200" rtl="0">
              <a:lnSpc>
                <a:spcPct val="92592"/>
              </a:lnSpc>
              <a:spcBef>
                <a:spcPts val="0"/>
              </a:spcBef>
              <a:defRPr/>
            </a:lvl8pPr>
            <a:lvl9pPr lvl="8" indent="1828800" rtl="0">
              <a:lnSpc>
                <a:spcPct val="92592"/>
              </a:lnSpc>
              <a:spcBef>
                <a:spcPts val="0"/>
              </a:spcBef>
              <a:defRPr/>
            </a:lvl9pPr>
          </a:lstStyle>
          <a:p>
            <a:endParaRPr/>
          </a:p>
        </p:txBody>
      </p:sp>
      <p:sp>
        <p:nvSpPr>
          <p:cNvPr id="352" name="Shape 352"/>
          <p:cNvSpPr txBox="1">
            <a:spLocks noGrp="1"/>
          </p:cNvSpPr>
          <p:nvPr>
            <p:ph type="sldNum" idx="12"/>
          </p:nvPr>
        </p:nvSpPr>
        <p:spPr>
          <a:xfrm>
            <a:off x="12014200" y="739139"/>
            <a:ext cx="362100" cy="426599"/>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pPr>
            <a:endParaRPr/>
          </a:p>
          <a:p>
            <a:pPr marL="0" marR="0" lvl="1" indent="228600" algn="l" rtl="0">
              <a:lnSpc>
                <a:spcPct val="100000"/>
              </a:lnSpc>
              <a:spcBef>
                <a:spcPts val="0"/>
              </a:spcBef>
            </a:pPr>
            <a:endParaRPr/>
          </a:p>
          <a:p>
            <a:pPr marL="0" marR="0" lvl="2" indent="457200" algn="l" rtl="0">
              <a:lnSpc>
                <a:spcPct val="100000"/>
              </a:lnSpc>
              <a:spcBef>
                <a:spcPts val="0"/>
              </a:spcBef>
            </a:pPr>
            <a:endParaRPr/>
          </a:p>
          <a:p>
            <a:pPr marL="0" marR="0" lvl="3" indent="685800" algn="l" rtl="0">
              <a:lnSpc>
                <a:spcPct val="100000"/>
              </a:lnSpc>
              <a:spcBef>
                <a:spcPts val="0"/>
              </a:spcBef>
            </a:pPr>
            <a:endParaRPr/>
          </a:p>
          <a:p>
            <a:pPr marL="0" marR="0" lvl="4" indent="914400" algn="l" rtl="0">
              <a:lnSpc>
                <a:spcPct val="100000"/>
              </a:lnSpc>
              <a:spcBef>
                <a:spcPts val="0"/>
              </a:spcBef>
            </a:pPr>
            <a:endParaRPr/>
          </a:p>
          <a:p>
            <a:pPr marL="0" marR="0" lvl="5" indent="1143000" algn="l" rtl="0">
              <a:lnSpc>
                <a:spcPct val="100000"/>
              </a:lnSpc>
              <a:spcBef>
                <a:spcPts val="0"/>
              </a:spcBef>
            </a:pPr>
            <a:endParaRPr/>
          </a:p>
          <a:p>
            <a:pPr marL="0" marR="0" lvl="6" indent="1371600" algn="l" rtl="0">
              <a:lnSpc>
                <a:spcPct val="100000"/>
              </a:lnSpc>
              <a:spcBef>
                <a:spcPts val="0"/>
              </a:spcBef>
            </a:pPr>
            <a:endParaRPr/>
          </a:p>
          <a:p>
            <a:pPr marL="0" marR="0" lvl="7" indent="1600200" algn="l" rtl="0">
              <a:lnSpc>
                <a:spcPct val="100000"/>
              </a:lnSpc>
              <a:spcBef>
                <a:spcPts val="0"/>
              </a:spcBef>
            </a:pPr>
            <a:endParaRPr/>
          </a:p>
          <a:p>
            <a:pPr marL="0" marR="0" lvl="8" indent="1828800" algn="l" rtl="0">
              <a:lnSpc>
                <a:spcPct val="100000"/>
              </a:lnSpc>
              <a:spcBef>
                <a:spcPts val="0"/>
              </a:spcBef>
            </a:pPr>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cSld name="Content: IMAC">
    <p:spTree>
      <p:nvGrpSpPr>
        <p:cNvPr id="1" name="Shape 353"/>
        <p:cNvGrpSpPr/>
        <p:nvPr/>
      </p:nvGrpSpPr>
      <p:grpSpPr>
        <a:xfrm>
          <a:off x="0" y="0"/>
          <a:ext cx="0" cy="0"/>
          <a:chOff x="0" y="0"/>
          <a:chExt cx="0" cy="0"/>
        </a:xfrm>
      </p:grpSpPr>
      <p:pic>
        <p:nvPicPr>
          <p:cNvPr id="354" name="Shape 354"/>
          <p:cNvPicPr preferRelativeResize="0"/>
          <p:nvPr/>
        </p:nvPicPr>
        <p:blipFill rotWithShape="1">
          <a:blip r:embed="rId2">
            <a:alphaModFix/>
          </a:blip>
          <a:srcRect/>
          <a:stretch/>
        </p:blipFill>
        <p:spPr>
          <a:xfrm>
            <a:off x="3314700" y="1555328"/>
            <a:ext cx="6361500" cy="5156100"/>
          </a:xfrm>
          <a:prstGeom prst="rect">
            <a:avLst/>
          </a:prstGeom>
          <a:noFill/>
          <a:ln>
            <a:noFill/>
          </a:ln>
        </p:spPr>
      </p:pic>
      <p:cxnSp>
        <p:nvCxnSpPr>
          <p:cNvPr id="355" name="Shape 355"/>
          <p:cNvCxnSpPr/>
          <p:nvPr/>
        </p:nvCxnSpPr>
        <p:spPr>
          <a:xfrm>
            <a:off x="635000" y="635000"/>
            <a:ext cx="11734800" cy="0"/>
          </a:xfrm>
          <a:prstGeom prst="straightConnector1">
            <a:avLst/>
          </a:prstGeom>
          <a:noFill/>
          <a:ln>
            <a:noFill/>
          </a:ln>
        </p:spPr>
      </p:cxnSp>
      <p:cxnSp>
        <p:nvCxnSpPr>
          <p:cNvPr id="356" name="Shape 356"/>
          <p:cNvCxnSpPr/>
          <p:nvPr/>
        </p:nvCxnSpPr>
        <p:spPr>
          <a:xfrm>
            <a:off x="635000" y="1219200"/>
            <a:ext cx="11734800" cy="0"/>
          </a:xfrm>
          <a:prstGeom prst="straightConnector1">
            <a:avLst/>
          </a:prstGeom>
          <a:noFill/>
          <a:ln>
            <a:noFill/>
          </a:ln>
        </p:spPr>
      </p:cxnSp>
      <p:sp>
        <p:nvSpPr>
          <p:cNvPr id="357" name="Shape 357"/>
          <p:cNvSpPr txBox="1">
            <a:spLocks noGrp="1"/>
          </p:cNvSpPr>
          <p:nvPr>
            <p:ph type="body" idx="1"/>
          </p:nvPr>
        </p:nvSpPr>
        <p:spPr>
          <a:xfrm>
            <a:off x="3606800" y="1803400"/>
            <a:ext cx="5829299" cy="3289200"/>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
        <p:nvSpPr>
          <p:cNvPr id="358" name="Shape 358"/>
          <p:cNvSpPr txBox="1">
            <a:spLocks noGrp="1"/>
          </p:cNvSpPr>
          <p:nvPr>
            <p:ph type="sldNum" idx="12"/>
          </p:nvPr>
        </p:nvSpPr>
        <p:spPr>
          <a:xfrm>
            <a:off x="12014200" y="739139"/>
            <a:ext cx="362100" cy="426599"/>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pPr>
            <a:endParaRPr/>
          </a:p>
          <a:p>
            <a:pPr marL="0" marR="0" lvl="1" indent="228600" algn="l" rtl="0">
              <a:lnSpc>
                <a:spcPct val="100000"/>
              </a:lnSpc>
              <a:spcBef>
                <a:spcPts val="0"/>
              </a:spcBef>
            </a:pPr>
            <a:endParaRPr/>
          </a:p>
          <a:p>
            <a:pPr marL="0" marR="0" lvl="2" indent="457200" algn="l" rtl="0">
              <a:lnSpc>
                <a:spcPct val="100000"/>
              </a:lnSpc>
              <a:spcBef>
                <a:spcPts val="0"/>
              </a:spcBef>
            </a:pPr>
            <a:endParaRPr/>
          </a:p>
          <a:p>
            <a:pPr marL="0" marR="0" lvl="3" indent="685800" algn="l" rtl="0">
              <a:lnSpc>
                <a:spcPct val="100000"/>
              </a:lnSpc>
              <a:spcBef>
                <a:spcPts val="0"/>
              </a:spcBef>
            </a:pPr>
            <a:endParaRPr/>
          </a:p>
          <a:p>
            <a:pPr marL="0" marR="0" lvl="4" indent="914400" algn="l" rtl="0">
              <a:lnSpc>
                <a:spcPct val="100000"/>
              </a:lnSpc>
              <a:spcBef>
                <a:spcPts val="0"/>
              </a:spcBef>
            </a:pPr>
            <a:endParaRPr/>
          </a:p>
          <a:p>
            <a:pPr marL="0" marR="0" lvl="5" indent="1143000" algn="l" rtl="0">
              <a:lnSpc>
                <a:spcPct val="100000"/>
              </a:lnSpc>
              <a:spcBef>
                <a:spcPts val="0"/>
              </a:spcBef>
            </a:pPr>
            <a:endParaRPr/>
          </a:p>
          <a:p>
            <a:pPr marL="0" marR="0" lvl="6" indent="1371600" algn="l" rtl="0">
              <a:lnSpc>
                <a:spcPct val="100000"/>
              </a:lnSpc>
              <a:spcBef>
                <a:spcPts val="0"/>
              </a:spcBef>
            </a:pPr>
            <a:endParaRPr/>
          </a:p>
          <a:p>
            <a:pPr marL="0" marR="0" lvl="7" indent="1600200" algn="l" rtl="0">
              <a:lnSpc>
                <a:spcPct val="100000"/>
              </a:lnSpc>
              <a:spcBef>
                <a:spcPts val="0"/>
              </a:spcBef>
            </a:pPr>
            <a:endParaRPr/>
          </a:p>
          <a:p>
            <a:pPr marL="0" marR="0" lvl="8" indent="1828800" algn="l" rtl="0">
              <a:lnSpc>
                <a:spcPct val="100000"/>
              </a:lnSpc>
              <a:spcBef>
                <a:spcPts val="0"/>
              </a:spcBef>
            </a:pPr>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cSld name="Content: MAC Book Pro">
    <p:spTree>
      <p:nvGrpSpPr>
        <p:cNvPr id="1" name="Shape 359"/>
        <p:cNvGrpSpPr/>
        <p:nvPr/>
      </p:nvGrpSpPr>
      <p:grpSpPr>
        <a:xfrm>
          <a:off x="0" y="0"/>
          <a:ext cx="0" cy="0"/>
          <a:chOff x="0" y="0"/>
          <a:chExt cx="0" cy="0"/>
        </a:xfrm>
      </p:grpSpPr>
      <p:pic>
        <p:nvPicPr>
          <p:cNvPr id="360" name="Shape 360"/>
          <p:cNvPicPr preferRelativeResize="0"/>
          <p:nvPr/>
        </p:nvPicPr>
        <p:blipFill rotWithShape="1">
          <a:blip r:embed="rId2">
            <a:alphaModFix/>
          </a:blip>
          <a:srcRect/>
          <a:stretch/>
        </p:blipFill>
        <p:spPr>
          <a:xfrm>
            <a:off x="2794792" y="1556145"/>
            <a:ext cx="7328699" cy="5128499"/>
          </a:xfrm>
          <a:prstGeom prst="rect">
            <a:avLst/>
          </a:prstGeom>
          <a:noFill/>
          <a:ln>
            <a:noFill/>
          </a:ln>
        </p:spPr>
      </p:pic>
      <p:cxnSp>
        <p:nvCxnSpPr>
          <p:cNvPr id="361" name="Shape 361"/>
          <p:cNvCxnSpPr/>
          <p:nvPr/>
        </p:nvCxnSpPr>
        <p:spPr>
          <a:xfrm>
            <a:off x="635000" y="635000"/>
            <a:ext cx="11734800" cy="0"/>
          </a:xfrm>
          <a:prstGeom prst="straightConnector1">
            <a:avLst/>
          </a:prstGeom>
          <a:noFill/>
          <a:ln>
            <a:noFill/>
          </a:ln>
        </p:spPr>
      </p:cxnSp>
      <p:cxnSp>
        <p:nvCxnSpPr>
          <p:cNvPr id="362" name="Shape 362"/>
          <p:cNvCxnSpPr/>
          <p:nvPr/>
        </p:nvCxnSpPr>
        <p:spPr>
          <a:xfrm>
            <a:off x="635000" y="1219200"/>
            <a:ext cx="11734800" cy="0"/>
          </a:xfrm>
          <a:prstGeom prst="straightConnector1">
            <a:avLst/>
          </a:prstGeom>
          <a:noFill/>
          <a:ln>
            <a:noFill/>
          </a:ln>
        </p:spPr>
      </p:cxnSp>
      <p:sp>
        <p:nvSpPr>
          <p:cNvPr id="363" name="Shape 363"/>
          <p:cNvSpPr txBox="1">
            <a:spLocks noGrp="1"/>
          </p:cNvSpPr>
          <p:nvPr>
            <p:ph type="body" idx="1"/>
          </p:nvPr>
        </p:nvSpPr>
        <p:spPr>
          <a:xfrm>
            <a:off x="3759200" y="1841500"/>
            <a:ext cx="5448300" cy="3390900"/>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
        <p:nvSpPr>
          <p:cNvPr id="364" name="Shape 364"/>
          <p:cNvSpPr txBox="1">
            <a:spLocks noGrp="1"/>
          </p:cNvSpPr>
          <p:nvPr>
            <p:ph type="sldNum" idx="12"/>
          </p:nvPr>
        </p:nvSpPr>
        <p:spPr>
          <a:xfrm>
            <a:off x="12014200" y="739139"/>
            <a:ext cx="362100" cy="426599"/>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pPr>
            <a:endParaRPr/>
          </a:p>
          <a:p>
            <a:pPr marL="0" marR="0" lvl="1" indent="228600" algn="l" rtl="0">
              <a:lnSpc>
                <a:spcPct val="100000"/>
              </a:lnSpc>
              <a:spcBef>
                <a:spcPts val="0"/>
              </a:spcBef>
            </a:pPr>
            <a:endParaRPr/>
          </a:p>
          <a:p>
            <a:pPr marL="0" marR="0" lvl="2" indent="457200" algn="l" rtl="0">
              <a:lnSpc>
                <a:spcPct val="100000"/>
              </a:lnSpc>
              <a:spcBef>
                <a:spcPts val="0"/>
              </a:spcBef>
            </a:pPr>
            <a:endParaRPr/>
          </a:p>
          <a:p>
            <a:pPr marL="0" marR="0" lvl="3" indent="685800" algn="l" rtl="0">
              <a:lnSpc>
                <a:spcPct val="100000"/>
              </a:lnSpc>
              <a:spcBef>
                <a:spcPts val="0"/>
              </a:spcBef>
            </a:pPr>
            <a:endParaRPr/>
          </a:p>
          <a:p>
            <a:pPr marL="0" marR="0" lvl="4" indent="914400" algn="l" rtl="0">
              <a:lnSpc>
                <a:spcPct val="100000"/>
              </a:lnSpc>
              <a:spcBef>
                <a:spcPts val="0"/>
              </a:spcBef>
            </a:pPr>
            <a:endParaRPr/>
          </a:p>
          <a:p>
            <a:pPr marL="0" marR="0" lvl="5" indent="1143000" algn="l" rtl="0">
              <a:lnSpc>
                <a:spcPct val="100000"/>
              </a:lnSpc>
              <a:spcBef>
                <a:spcPts val="0"/>
              </a:spcBef>
            </a:pPr>
            <a:endParaRPr/>
          </a:p>
          <a:p>
            <a:pPr marL="0" marR="0" lvl="6" indent="1371600" algn="l" rtl="0">
              <a:lnSpc>
                <a:spcPct val="100000"/>
              </a:lnSpc>
              <a:spcBef>
                <a:spcPts val="0"/>
              </a:spcBef>
            </a:pPr>
            <a:endParaRPr/>
          </a:p>
          <a:p>
            <a:pPr marL="0" marR="0" lvl="7" indent="1600200" algn="l" rtl="0">
              <a:lnSpc>
                <a:spcPct val="100000"/>
              </a:lnSpc>
              <a:spcBef>
                <a:spcPts val="0"/>
              </a:spcBef>
            </a:pPr>
            <a:endParaRPr/>
          </a:p>
          <a:p>
            <a:pPr marL="0" marR="0" lvl="8" indent="1828800" algn="l" rtl="0">
              <a:lnSpc>
                <a:spcPct val="100000"/>
              </a:lnSpc>
              <a:spcBef>
                <a:spcPts val="0"/>
              </a:spcBef>
            </a:pPr>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cSld name="Content: IPad">
    <p:spTree>
      <p:nvGrpSpPr>
        <p:cNvPr id="1" name="Shape 365"/>
        <p:cNvGrpSpPr/>
        <p:nvPr/>
      </p:nvGrpSpPr>
      <p:grpSpPr>
        <a:xfrm>
          <a:off x="0" y="0"/>
          <a:ext cx="0" cy="0"/>
          <a:chOff x="0" y="0"/>
          <a:chExt cx="0" cy="0"/>
        </a:xfrm>
      </p:grpSpPr>
      <p:pic>
        <p:nvPicPr>
          <p:cNvPr id="366" name="Shape 366"/>
          <p:cNvPicPr preferRelativeResize="0"/>
          <p:nvPr/>
        </p:nvPicPr>
        <p:blipFill rotWithShape="1">
          <a:blip r:embed="rId2">
            <a:alphaModFix/>
          </a:blip>
          <a:srcRect/>
          <a:stretch/>
        </p:blipFill>
        <p:spPr>
          <a:xfrm>
            <a:off x="3136900" y="1511300"/>
            <a:ext cx="6845400" cy="5354699"/>
          </a:xfrm>
          <a:prstGeom prst="rect">
            <a:avLst/>
          </a:prstGeom>
          <a:noFill/>
          <a:ln>
            <a:noFill/>
          </a:ln>
        </p:spPr>
      </p:pic>
      <p:cxnSp>
        <p:nvCxnSpPr>
          <p:cNvPr id="367" name="Shape 367"/>
          <p:cNvCxnSpPr/>
          <p:nvPr/>
        </p:nvCxnSpPr>
        <p:spPr>
          <a:xfrm>
            <a:off x="635000" y="635000"/>
            <a:ext cx="11734800" cy="0"/>
          </a:xfrm>
          <a:prstGeom prst="straightConnector1">
            <a:avLst/>
          </a:prstGeom>
          <a:noFill/>
          <a:ln>
            <a:noFill/>
          </a:ln>
        </p:spPr>
      </p:cxnSp>
      <p:cxnSp>
        <p:nvCxnSpPr>
          <p:cNvPr id="368" name="Shape 368"/>
          <p:cNvCxnSpPr/>
          <p:nvPr/>
        </p:nvCxnSpPr>
        <p:spPr>
          <a:xfrm>
            <a:off x="635000" y="1219200"/>
            <a:ext cx="11734800" cy="0"/>
          </a:xfrm>
          <a:prstGeom prst="straightConnector1">
            <a:avLst/>
          </a:prstGeom>
          <a:noFill/>
          <a:ln>
            <a:noFill/>
          </a:ln>
        </p:spPr>
      </p:cxnSp>
      <p:sp>
        <p:nvSpPr>
          <p:cNvPr id="369" name="Shape 369"/>
          <p:cNvSpPr txBox="1">
            <a:spLocks noGrp="1"/>
          </p:cNvSpPr>
          <p:nvPr>
            <p:ph type="body" idx="1"/>
          </p:nvPr>
        </p:nvSpPr>
        <p:spPr>
          <a:xfrm>
            <a:off x="3822700" y="2095500"/>
            <a:ext cx="5435700" cy="4089300"/>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
        <p:nvSpPr>
          <p:cNvPr id="370" name="Shape 370"/>
          <p:cNvSpPr txBox="1">
            <a:spLocks noGrp="1"/>
          </p:cNvSpPr>
          <p:nvPr>
            <p:ph type="sldNum" idx="12"/>
          </p:nvPr>
        </p:nvSpPr>
        <p:spPr>
          <a:xfrm>
            <a:off x="12014200" y="739139"/>
            <a:ext cx="362100" cy="426599"/>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pPr>
            <a:endParaRPr/>
          </a:p>
          <a:p>
            <a:pPr marL="0" marR="0" lvl="1" indent="228600" algn="l" rtl="0">
              <a:lnSpc>
                <a:spcPct val="100000"/>
              </a:lnSpc>
              <a:spcBef>
                <a:spcPts val="0"/>
              </a:spcBef>
            </a:pPr>
            <a:endParaRPr/>
          </a:p>
          <a:p>
            <a:pPr marL="0" marR="0" lvl="2" indent="457200" algn="l" rtl="0">
              <a:lnSpc>
                <a:spcPct val="100000"/>
              </a:lnSpc>
              <a:spcBef>
                <a:spcPts val="0"/>
              </a:spcBef>
            </a:pPr>
            <a:endParaRPr/>
          </a:p>
          <a:p>
            <a:pPr marL="0" marR="0" lvl="3" indent="685800" algn="l" rtl="0">
              <a:lnSpc>
                <a:spcPct val="100000"/>
              </a:lnSpc>
              <a:spcBef>
                <a:spcPts val="0"/>
              </a:spcBef>
            </a:pPr>
            <a:endParaRPr/>
          </a:p>
          <a:p>
            <a:pPr marL="0" marR="0" lvl="4" indent="914400" algn="l" rtl="0">
              <a:lnSpc>
                <a:spcPct val="100000"/>
              </a:lnSpc>
              <a:spcBef>
                <a:spcPts val="0"/>
              </a:spcBef>
            </a:pPr>
            <a:endParaRPr/>
          </a:p>
          <a:p>
            <a:pPr marL="0" marR="0" lvl="5" indent="1143000" algn="l" rtl="0">
              <a:lnSpc>
                <a:spcPct val="100000"/>
              </a:lnSpc>
              <a:spcBef>
                <a:spcPts val="0"/>
              </a:spcBef>
            </a:pPr>
            <a:endParaRPr/>
          </a:p>
          <a:p>
            <a:pPr marL="0" marR="0" lvl="6" indent="1371600" algn="l" rtl="0">
              <a:lnSpc>
                <a:spcPct val="100000"/>
              </a:lnSpc>
              <a:spcBef>
                <a:spcPts val="0"/>
              </a:spcBef>
            </a:pPr>
            <a:endParaRPr/>
          </a:p>
          <a:p>
            <a:pPr marL="0" marR="0" lvl="7" indent="1600200" algn="l" rtl="0">
              <a:lnSpc>
                <a:spcPct val="100000"/>
              </a:lnSpc>
              <a:spcBef>
                <a:spcPts val="0"/>
              </a:spcBef>
            </a:pPr>
            <a:endParaRPr/>
          </a:p>
          <a:p>
            <a:pPr marL="0" marR="0" lvl="8" indent="1828800" algn="l" rtl="0">
              <a:lnSpc>
                <a:spcPct val="100000"/>
              </a:lnSpc>
              <a:spcBef>
                <a:spcPts val="0"/>
              </a:spcBef>
            </a:pPr>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cSld name="Content: Smart Phones">
    <p:spTree>
      <p:nvGrpSpPr>
        <p:cNvPr id="1" name="Shape 371"/>
        <p:cNvGrpSpPr/>
        <p:nvPr/>
      </p:nvGrpSpPr>
      <p:grpSpPr>
        <a:xfrm>
          <a:off x="0" y="0"/>
          <a:ext cx="0" cy="0"/>
          <a:chOff x="0" y="0"/>
          <a:chExt cx="0" cy="0"/>
        </a:xfrm>
      </p:grpSpPr>
      <p:pic>
        <p:nvPicPr>
          <p:cNvPr id="372" name="Shape 372"/>
          <p:cNvPicPr preferRelativeResize="0"/>
          <p:nvPr/>
        </p:nvPicPr>
        <p:blipFill rotWithShape="1">
          <a:blip r:embed="rId2">
            <a:alphaModFix/>
          </a:blip>
          <a:srcRect/>
          <a:stretch/>
        </p:blipFill>
        <p:spPr>
          <a:xfrm>
            <a:off x="1016000" y="1313655"/>
            <a:ext cx="4044000" cy="6057899"/>
          </a:xfrm>
          <a:prstGeom prst="rect">
            <a:avLst/>
          </a:prstGeom>
          <a:noFill/>
          <a:ln>
            <a:noFill/>
          </a:ln>
        </p:spPr>
      </p:pic>
      <p:pic>
        <p:nvPicPr>
          <p:cNvPr id="373" name="Shape 373"/>
          <p:cNvPicPr preferRelativeResize="0"/>
          <p:nvPr/>
        </p:nvPicPr>
        <p:blipFill rotWithShape="1">
          <a:blip r:embed="rId3">
            <a:alphaModFix/>
          </a:blip>
          <a:srcRect/>
          <a:stretch/>
        </p:blipFill>
        <p:spPr>
          <a:xfrm>
            <a:off x="4673600" y="1371600"/>
            <a:ext cx="3695699" cy="5514599"/>
          </a:xfrm>
          <a:prstGeom prst="rect">
            <a:avLst/>
          </a:prstGeom>
          <a:noFill/>
          <a:ln>
            <a:noFill/>
          </a:ln>
        </p:spPr>
      </p:pic>
      <p:pic>
        <p:nvPicPr>
          <p:cNvPr id="374" name="Shape 374"/>
          <p:cNvPicPr preferRelativeResize="0"/>
          <p:nvPr/>
        </p:nvPicPr>
        <p:blipFill rotWithShape="1">
          <a:blip r:embed="rId4">
            <a:alphaModFix/>
          </a:blip>
          <a:srcRect/>
          <a:stretch/>
        </p:blipFill>
        <p:spPr>
          <a:xfrm>
            <a:off x="8509000" y="1358900"/>
            <a:ext cx="2984399" cy="5459400"/>
          </a:xfrm>
          <a:prstGeom prst="rect">
            <a:avLst/>
          </a:prstGeom>
          <a:noFill/>
          <a:ln>
            <a:noFill/>
          </a:ln>
        </p:spPr>
      </p:pic>
      <p:cxnSp>
        <p:nvCxnSpPr>
          <p:cNvPr id="375" name="Shape 375"/>
          <p:cNvCxnSpPr/>
          <p:nvPr/>
        </p:nvCxnSpPr>
        <p:spPr>
          <a:xfrm>
            <a:off x="635000" y="635000"/>
            <a:ext cx="11734800" cy="0"/>
          </a:xfrm>
          <a:prstGeom prst="straightConnector1">
            <a:avLst/>
          </a:prstGeom>
          <a:noFill/>
          <a:ln>
            <a:noFill/>
          </a:ln>
        </p:spPr>
      </p:cxnSp>
      <p:cxnSp>
        <p:nvCxnSpPr>
          <p:cNvPr id="376" name="Shape 376"/>
          <p:cNvCxnSpPr/>
          <p:nvPr/>
        </p:nvCxnSpPr>
        <p:spPr>
          <a:xfrm>
            <a:off x="635000" y="1219200"/>
            <a:ext cx="11734800" cy="0"/>
          </a:xfrm>
          <a:prstGeom prst="straightConnector1">
            <a:avLst/>
          </a:prstGeom>
          <a:noFill/>
          <a:ln>
            <a:noFill/>
          </a:ln>
        </p:spPr>
      </p:cxnSp>
      <p:sp>
        <p:nvSpPr>
          <p:cNvPr id="377" name="Shape 377"/>
          <p:cNvSpPr/>
          <p:nvPr/>
        </p:nvSpPr>
        <p:spPr>
          <a:xfrm>
            <a:off x="5651500" y="3835400"/>
            <a:ext cx="1707899" cy="254100"/>
          </a:xfrm>
          <a:prstGeom prst="rect">
            <a:avLst/>
          </a:prstGeom>
          <a:noFill/>
          <a:ln>
            <a:noFill/>
          </a:ln>
        </p:spPr>
        <p:txBody>
          <a:bodyPr lIns="38100" tIns="38100" rIns="38100" bIns="38100" anchor="t" anchorCtr="0">
            <a:noAutofit/>
          </a:bodyPr>
          <a:lstStyle/>
          <a:p>
            <a:pPr marL="0" marR="0" lvl="0" indent="0" algn="l" rtl="0">
              <a:spcBef>
                <a:spcPts val="0"/>
              </a:spcBef>
              <a:buSzPct val="25000"/>
              <a:buNone/>
            </a:pPr>
            <a:r>
              <a:rPr lang="en-US" sz="1400" b="0" i="0" u="none" strike="noStrike" cap="none">
                <a:solidFill>
                  <a:srgbClr val="000000"/>
                </a:solidFill>
                <a:latin typeface="Arial"/>
                <a:ea typeface="Arial"/>
                <a:cs typeface="Arial"/>
                <a:sym typeface="Arial"/>
              </a:rPr>
              <a:t>Drag an object here</a:t>
            </a:r>
          </a:p>
        </p:txBody>
      </p:sp>
      <p:sp>
        <p:nvSpPr>
          <p:cNvPr id="378" name="Shape 378"/>
          <p:cNvSpPr/>
          <p:nvPr/>
        </p:nvSpPr>
        <p:spPr>
          <a:xfrm>
            <a:off x="9182100" y="3835400"/>
            <a:ext cx="1707899" cy="254100"/>
          </a:xfrm>
          <a:prstGeom prst="rect">
            <a:avLst/>
          </a:prstGeom>
          <a:noFill/>
          <a:ln>
            <a:noFill/>
          </a:ln>
        </p:spPr>
        <p:txBody>
          <a:bodyPr lIns="38100" tIns="38100" rIns="38100" bIns="38100" anchor="t" anchorCtr="0">
            <a:noAutofit/>
          </a:bodyPr>
          <a:lstStyle/>
          <a:p>
            <a:pPr marL="0" marR="0" lvl="0" indent="0" algn="l" rtl="0">
              <a:spcBef>
                <a:spcPts val="0"/>
              </a:spcBef>
              <a:buSzPct val="25000"/>
              <a:buNone/>
            </a:pPr>
            <a:r>
              <a:rPr lang="en-US" sz="1400" b="0" i="0" u="none" strike="noStrike" cap="none">
                <a:solidFill>
                  <a:srgbClr val="000000"/>
                </a:solidFill>
                <a:latin typeface="Arial"/>
                <a:ea typeface="Arial"/>
                <a:cs typeface="Arial"/>
                <a:sym typeface="Arial"/>
              </a:rPr>
              <a:t>Drag an object here</a:t>
            </a:r>
          </a:p>
        </p:txBody>
      </p:sp>
      <p:sp>
        <p:nvSpPr>
          <p:cNvPr id="379" name="Shape 379"/>
          <p:cNvSpPr txBox="1">
            <a:spLocks noGrp="1"/>
          </p:cNvSpPr>
          <p:nvPr>
            <p:ph type="body" idx="1"/>
          </p:nvPr>
        </p:nvSpPr>
        <p:spPr>
          <a:xfrm>
            <a:off x="1841500" y="1981200"/>
            <a:ext cx="2311500" cy="3962399"/>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
        <p:nvSpPr>
          <p:cNvPr id="380" name="Shape 380"/>
          <p:cNvSpPr txBox="1">
            <a:spLocks noGrp="1"/>
          </p:cNvSpPr>
          <p:nvPr>
            <p:ph type="sldNum" idx="12"/>
          </p:nvPr>
        </p:nvSpPr>
        <p:spPr>
          <a:xfrm>
            <a:off x="12014200" y="739139"/>
            <a:ext cx="362100" cy="426599"/>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pPr>
            <a:endParaRPr/>
          </a:p>
          <a:p>
            <a:pPr marL="0" marR="0" lvl="1" indent="228600" algn="l" rtl="0">
              <a:lnSpc>
                <a:spcPct val="100000"/>
              </a:lnSpc>
              <a:spcBef>
                <a:spcPts val="0"/>
              </a:spcBef>
            </a:pPr>
            <a:endParaRPr/>
          </a:p>
          <a:p>
            <a:pPr marL="0" marR="0" lvl="2" indent="457200" algn="l" rtl="0">
              <a:lnSpc>
                <a:spcPct val="100000"/>
              </a:lnSpc>
              <a:spcBef>
                <a:spcPts val="0"/>
              </a:spcBef>
            </a:pPr>
            <a:endParaRPr/>
          </a:p>
          <a:p>
            <a:pPr marL="0" marR="0" lvl="3" indent="685800" algn="l" rtl="0">
              <a:lnSpc>
                <a:spcPct val="100000"/>
              </a:lnSpc>
              <a:spcBef>
                <a:spcPts val="0"/>
              </a:spcBef>
            </a:pPr>
            <a:endParaRPr/>
          </a:p>
          <a:p>
            <a:pPr marL="0" marR="0" lvl="4" indent="914400" algn="l" rtl="0">
              <a:lnSpc>
                <a:spcPct val="100000"/>
              </a:lnSpc>
              <a:spcBef>
                <a:spcPts val="0"/>
              </a:spcBef>
            </a:pPr>
            <a:endParaRPr/>
          </a:p>
          <a:p>
            <a:pPr marL="0" marR="0" lvl="5" indent="1143000" algn="l" rtl="0">
              <a:lnSpc>
                <a:spcPct val="100000"/>
              </a:lnSpc>
              <a:spcBef>
                <a:spcPts val="0"/>
              </a:spcBef>
            </a:pPr>
            <a:endParaRPr/>
          </a:p>
          <a:p>
            <a:pPr marL="0" marR="0" lvl="6" indent="1371600" algn="l" rtl="0">
              <a:lnSpc>
                <a:spcPct val="100000"/>
              </a:lnSpc>
              <a:spcBef>
                <a:spcPts val="0"/>
              </a:spcBef>
            </a:pPr>
            <a:endParaRPr/>
          </a:p>
          <a:p>
            <a:pPr marL="0" marR="0" lvl="7" indent="1600200" algn="l" rtl="0">
              <a:lnSpc>
                <a:spcPct val="100000"/>
              </a:lnSpc>
              <a:spcBef>
                <a:spcPts val="0"/>
              </a:spcBef>
            </a:pPr>
            <a:endParaRPr/>
          </a:p>
          <a:p>
            <a:pPr marL="0" marR="0" lvl="8" indent="1828800" algn="l" rtl="0">
              <a:lnSpc>
                <a:spcPct val="100000"/>
              </a:lnSpc>
              <a:spcBef>
                <a:spcPts val="0"/>
              </a:spcBef>
            </a:pPr>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cSld name="Discussion">
    <p:bg>
      <p:bgPr>
        <a:solidFill>
          <a:srgbClr val="000000"/>
        </a:solidFill>
        <a:effectLst/>
      </p:bgPr>
    </p:bg>
    <p:spTree>
      <p:nvGrpSpPr>
        <p:cNvPr id="1" name="Shape 381"/>
        <p:cNvGrpSpPr/>
        <p:nvPr/>
      </p:nvGrpSpPr>
      <p:grpSpPr>
        <a:xfrm>
          <a:off x="0" y="0"/>
          <a:ext cx="0" cy="0"/>
          <a:chOff x="0" y="0"/>
          <a:chExt cx="0" cy="0"/>
        </a:xfrm>
      </p:grpSpPr>
      <p:cxnSp>
        <p:nvCxnSpPr>
          <p:cNvPr id="382" name="Shape 382"/>
          <p:cNvCxnSpPr/>
          <p:nvPr/>
        </p:nvCxnSpPr>
        <p:spPr>
          <a:xfrm>
            <a:off x="635000" y="635000"/>
            <a:ext cx="11734800" cy="0"/>
          </a:xfrm>
          <a:prstGeom prst="straightConnector1">
            <a:avLst/>
          </a:prstGeom>
          <a:noFill/>
          <a:ln w="9525" cap="flat" cmpd="sng">
            <a:solidFill>
              <a:srgbClr val="FFFFFF"/>
            </a:solidFill>
            <a:prstDash val="solid"/>
            <a:miter/>
            <a:headEnd type="none" w="med" len="med"/>
            <a:tailEnd type="none" w="med" len="med"/>
          </a:ln>
        </p:spPr>
      </p:cxnSp>
      <p:cxnSp>
        <p:nvCxnSpPr>
          <p:cNvPr id="383" name="Shape 383"/>
          <p:cNvCxnSpPr/>
          <p:nvPr/>
        </p:nvCxnSpPr>
        <p:spPr>
          <a:xfrm>
            <a:off x="635000" y="1219200"/>
            <a:ext cx="11734800" cy="0"/>
          </a:xfrm>
          <a:prstGeom prst="straightConnector1">
            <a:avLst/>
          </a:prstGeom>
          <a:noFill/>
          <a:ln w="9525" cap="flat" cmpd="sng">
            <a:solidFill>
              <a:srgbClr val="FFFFFF"/>
            </a:solidFill>
            <a:prstDash val="solid"/>
            <a:miter/>
            <a:headEnd type="none" w="med" len="med"/>
            <a:tailEnd type="none" w="med" len="med"/>
          </a:ln>
        </p:spPr>
      </p:cxnSp>
      <p:sp>
        <p:nvSpPr>
          <p:cNvPr id="384" name="Shape 384"/>
          <p:cNvSpPr/>
          <p:nvPr/>
        </p:nvSpPr>
        <p:spPr>
          <a:xfrm>
            <a:off x="635000" y="1473200"/>
            <a:ext cx="11734800" cy="1460399"/>
          </a:xfrm>
          <a:prstGeom prst="rect">
            <a:avLst/>
          </a:prstGeom>
          <a:noFill/>
          <a:ln>
            <a:noFill/>
          </a:ln>
        </p:spPr>
        <p:txBody>
          <a:bodyPr lIns="0" tIns="0" rIns="0" bIns="0" anchor="t" anchorCtr="0">
            <a:noAutofit/>
          </a:bodyPr>
          <a:lstStyle/>
          <a:p>
            <a:pPr marL="0" marR="0" lvl="0" indent="0" algn="l" rtl="0">
              <a:lnSpc>
                <a:spcPct val="88333"/>
              </a:lnSpc>
              <a:spcBef>
                <a:spcPts val="0"/>
              </a:spcBef>
              <a:buSzPct val="25000"/>
              <a:buNone/>
            </a:pPr>
            <a:r>
              <a:rPr lang="en-US" sz="12000" b="1" i="0" u="none" strike="noStrike" cap="none">
                <a:solidFill>
                  <a:srgbClr val="FFFFFF"/>
                </a:solidFill>
                <a:latin typeface="Arial"/>
                <a:ea typeface="Arial"/>
                <a:cs typeface="Arial"/>
                <a:sym typeface="Arial"/>
              </a:rPr>
              <a:t>DISCUSSION TIME</a:t>
            </a:r>
          </a:p>
        </p:txBody>
      </p:sp>
      <p:sp>
        <p:nvSpPr>
          <p:cNvPr id="385" name="Shape 385"/>
          <p:cNvSpPr txBox="1">
            <a:spLocks noGrp="1"/>
          </p:cNvSpPr>
          <p:nvPr>
            <p:ph type="sldNum" idx="12"/>
          </p:nvPr>
        </p:nvSpPr>
        <p:spPr>
          <a:xfrm>
            <a:off x="12030450" y="739139"/>
            <a:ext cx="345899" cy="426599"/>
          </a:xfrm>
          <a:prstGeom prst="rect">
            <a:avLst/>
          </a:prstGeom>
          <a:noFill/>
          <a:ln>
            <a:noFill/>
          </a:ln>
        </p:spPr>
        <p:txBody>
          <a:bodyPr lIns="91425" tIns="91425" rIns="91425" bIns="91425" anchor="ctr" anchorCtr="0">
            <a:noAutofit/>
          </a:bodyPr>
          <a:lstStyle/>
          <a:p>
            <a:pPr marL="0" marR="0" lvl="0" indent="0" algn="r" rtl="0">
              <a:lnSpc>
                <a:spcPct val="100000"/>
              </a:lnSpc>
              <a:spcBef>
                <a:spcPts val="0"/>
              </a:spcBef>
            </a:pPr>
            <a:endParaRPr/>
          </a:p>
          <a:p>
            <a:pPr marL="0" marR="0" lvl="1" indent="228600" algn="l" rtl="0">
              <a:lnSpc>
                <a:spcPct val="100000"/>
              </a:lnSpc>
              <a:spcBef>
                <a:spcPts val="0"/>
              </a:spcBef>
            </a:pPr>
            <a:endParaRPr/>
          </a:p>
          <a:p>
            <a:pPr marL="0" marR="0" lvl="2" indent="457200" algn="l" rtl="0">
              <a:lnSpc>
                <a:spcPct val="100000"/>
              </a:lnSpc>
              <a:spcBef>
                <a:spcPts val="0"/>
              </a:spcBef>
            </a:pPr>
            <a:endParaRPr/>
          </a:p>
          <a:p>
            <a:pPr marL="0" marR="0" lvl="3" indent="685800" algn="l" rtl="0">
              <a:lnSpc>
                <a:spcPct val="100000"/>
              </a:lnSpc>
              <a:spcBef>
                <a:spcPts val="0"/>
              </a:spcBef>
            </a:pPr>
            <a:endParaRPr/>
          </a:p>
          <a:p>
            <a:pPr marL="0" marR="0" lvl="4" indent="914400" algn="l" rtl="0">
              <a:lnSpc>
                <a:spcPct val="100000"/>
              </a:lnSpc>
              <a:spcBef>
                <a:spcPts val="0"/>
              </a:spcBef>
            </a:pPr>
            <a:endParaRPr/>
          </a:p>
          <a:p>
            <a:pPr marL="0" marR="0" lvl="5" indent="1143000" algn="l" rtl="0">
              <a:lnSpc>
                <a:spcPct val="100000"/>
              </a:lnSpc>
              <a:spcBef>
                <a:spcPts val="0"/>
              </a:spcBef>
            </a:pPr>
            <a:endParaRPr/>
          </a:p>
          <a:p>
            <a:pPr marL="0" marR="0" lvl="6" indent="1371600" algn="l" rtl="0">
              <a:lnSpc>
                <a:spcPct val="100000"/>
              </a:lnSpc>
              <a:spcBef>
                <a:spcPts val="0"/>
              </a:spcBef>
            </a:pPr>
            <a:endParaRPr/>
          </a:p>
          <a:p>
            <a:pPr marL="0" marR="0" lvl="7" indent="1600200" algn="l" rtl="0">
              <a:lnSpc>
                <a:spcPct val="100000"/>
              </a:lnSpc>
              <a:spcBef>
                <a:spcPts val="0"/>
              </a:spcBef>
            </a:pPr>
            <a:endParaRPr/>
          </a:p>
          <a:p>
            <a:pPr marL="0" marR="0" lvl="8" indent="1828800" algn="l" rtl="0">
              <a:lnSpc>
                <a:spcPct val="100000"/>
              </a:lnSpc>
              <a:spcBef>
                <a:spcPts val="0"/>
              </a:spcBef>
            </a:pPr>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cSld name="Full Image">
    <p:spTree>
      <p:nvGrpSpPr>
        <p:cNvPr id="1" name="Shape 386"/>
        <p:cNvGrpSpPr/>
        <p:nvPr/>
      </p:nvGrpSpPr>
      <p:grpSpPr>
        <a:xfrm>
          <a:off x="0" y="0"/>
          <a:ext cx="0" cy="0"/>
          <a:chOff x="0" y="0"/>
          <a:chExt cx="0" cy="0"/>
        </a:xfrm>
      </p:grpSpPr>
      <p:cxnSp>
        <p:nvCxnSpPr>
          <p:cNvPr id="387" name="Shape 387"/>
          <p:cNvCxnSpPr/>
          <p:nvPr/>
        </p:nvCxnSpPr>
        <p:spPr>
          <a:xfrm>
            <a:off x="635000" y="635000"/>
            <a:ext cx="11734800" cy="0"/>
          </a:xfrm>
          <a:prstGeom prst="straightConnector1">
            <a:avLst/>
          </a:prstGeom>
          <a:noFill/>
          <a:ln>
            <a:noFill/>
          </a:ln>
        </p:spPr>
      </p:cxnSp>
      <p:cxnSp>
        <p:nvCxnSpPr>
          <p:cNvPr id="388" name="Shape 388"/>
          <p:cNvCxnSpPr/>
          <p:nvPr/>
        </p:nvCxnSpPr>
        <p:spPr>
          <a:xfrm>
            <a:off x="635000" y="1219200"/>
            <a:ext cx="11734800" cy="0"/>
          </a:xfrm>
          <a:prstGeom prst="straightConnector1">
            <a:avLst/>
          </a:prstGeom>
          <a:noFill/>
          <a:ln>
            <a:noFill/>
          </a:ln>
        </p:spPr>
      </p:cxn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cSld name="Bulleted Text">
    <p:spTree>
      <p:nvGrpSpPr>
        <p:cNvPr id="1" name="Shape 389"/>
        <p:cNvGrpSpPr/>
        <p:nvPr/>
      </p:nvGrpSpPr>
      <p:grpSpPr>
        <a:xfrm>
          <a:off x="0" y="0"/>
          <a:ext cx="0" cy="0"/>
          <a:chOff x="0" y="0"/>
          <a:chExt cx="0" cy="0"/>
        </a:xfrm>
      </p:grpSpPr>
      <p:cxnSp>
        <p:nvCxnSpPr>
          <p:cNvPr id="390" name="Shape 390"/>
          <p:cNvCxnSpPr/>
          <p:nvPr/>
        </p:nvCxnSpPr>
        <p:spPr>
          <a:xfrm>
            <a:off x="635000" y="635000"/>
            <a:ext cx="11734800" cy="0"/>
          </a:xfrm>
          <a:prstGeom prst="straightConnector1">
            <a:avLst/>
          </a:prstGeom>
          <a:noFill/>
          <a:ln>
            <a:noFill/>
          </a:ln>
        </p:spPr>
      </p:cxnSp>
      <p:cxnSp>
        <p:nvCxnSpPr>
          <p:cNvPr id="391" name="Shape 391"/>
          <p:cNvCxnSpPr/>
          <p:nvPr/>
        </p:nvCxnSpPr>
        <p:spPr>
          <a:xfrm>
            <a:off x="635000" y="1219200"/>
            <a:ext cx="11734800" cy="0"/>
          </a:xfrm>
          <a:prstGeom prst="straightConnector1">
            <a:avLst/>
          </a:prstGeom>
          <a:noFill/>
          <a:ln>
            <a:noFill/>
          </a:ln>
        </p:spPr>
      </p:cxn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cSld name="Bulleted Text w/ Source">
    <p:spTree>
      <p:nvGrpSpPr>
        <p:cNvPr id="1" name="Shape 392"/>
        <p:cNvGrpSpPr/>
        <p:nvPr/>
      </p:nvGrpSpPr>
      <p:grpSpPr>
        <a:xfrm>
          <a:off x="0" y="0"/>
          <a:ext cx="0" cy="0"/>
          <a:chOff x="0" y="0"/>
          <a:chExt cx="0" cy="0"/>
        </a:xfrm>
      </p:grpSpPr>
      <p:cxnSp>
        <p:nvCxnSpPr>
          <p:cNvPr id="393" name="Shape 393"/>
          <p:cNvCxnSpPr/>
          <p:nvPr/>
        </p:nvCxnSpPr>
        <p:spPr>
          <a:xfrm>
            <a:off x="635000" y="635000"/>
            <a:ext cx="11734800" cy="0"/>
          </a:xfrm>
          <a:prstGeom prst="straightConnector1">
            <a:avLst/>
          </a:prstGeom>
          <a:noFill/>
          <a:ln>
            <a:noFill/>
          </a:ln>
        </p:spPr>
      </p:cxnSp>
      <p:cxnSp>
        <p:nvCxnSpPr>
          <p:cNvPr id="394" name="Shape 394"/>
          <p:cNvCxnSpPr/>
          <p:nvPr/>
        </p:nvCxnSpPr>
        <p:spPr>
          <a:xfrm>
            <a:off x="635000" y="1219200"/>
            <a:ext cx="11734800" cy="0"/>
          </a:xfrm>
          <a:prstGeom prst="straightConnector1">
            <a:avLst/>
          </a:prstGeom>
          <a:noFill/>
          <a:ln>
            <a:noFill/>
          </a:ln>
        </p:spPr>
      </p:cxn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cSld name="Non-Bulleted Text">
    <p:spTree>
      <p:nvGrpSpPr>
        <p:cNvPr id="1" name="Shape 395"/>
        <p:cNvGrpSpPr/>
        <p:nvPr/>
      </p:nvGrpSpPr>
      <p:grpSpPr>
        <a:xfrm>
          <a:off x="0" y="0"/>
          <a:ext cx="0" cy="0"/>
          <a:chOff x="0" y="0"/>
          <a:chExt cx="0" cy="0"/>
        </a:xfrm>
      </p:grpSpPr>
      <p:cxnSp>
        <p:nvCxnSpPr>
          <p:cNvPr id="396" name="Shape 396"/>
          <p:cNvCxnSpPr/>
          <p:nvPr/>
        </p:nvCxnSpPr>
        <p:spPr>
          <a:xfrm>
            <a:off x="635000" y="635000"/>
            <a:ext cx="11734800" cy="0"/>
          </a:xfrm>
          <a:prstGeom prst="straightConnector1">
            <a:avLst/>
          </a:prstGeom>
          <a:noFill/>
          <a:ln>
            <a:noFill/>
          </a:ln>
        </p:spPr>
      </p:cxnSp>
      <p:cxnSp>
        <p:nvCxnSpPr>
          <p:cNvPr id="397" name="Shape 397"/>
          <p:cNvCxnSpPr/>
          <p:nvPr/>
        </p:nvCxnSpPr>
        <p:spPr>
          <a:xfrm>
            <a:off x="635000" y="1219200"/>
            <a:ext cx="11734800" cy="0"/>
          </a:xfrm>
          <a:prstGeom prst="straightConnector1">
            <a:avLst/>
          </a:prstGeom>
          <a:noFill/>
          <a:ln>
            <a:noFill/>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Case Study">
    <p:spTree>
      <p:nvGrpSpPr>
        <p:cNvPr id="1" name="Shape 34"/>
        <p:cNvGrpSpPr/>
        <p:nvPr/>
      </p:nvGrpSpPr>
      <p:grpSpPr>
        <a:xfrm>
          <a:off x="0" y="0"/>
          <a:ext cx="0" cy="0"/>
          <a:chOff x="0" y="0"/>
          <a:chExt cx="0" cy="0"/>
        </a:xfrm>
      </p:grpSpPr>
      <p:cxnSp>
        <p:nvCxnSpPr>
          <p:cNvPr id="35" name="Shape 35"/>
          <p:cNvCxnSpPr/>
          <p:nvPr/>
        </p:nvCxnSpPr>
        <p:spPr>
          <a:xfrm>
            <a:off x="635000" y="635000"/>
            <a:ext cx="11734800" cy="11"/>
          </a:xfrm>
          <a:prstGeom prst="straightConnector1">
            <a:avLst/>
          </a:prstGeom>
          <a:noFill/>
          <a:ln>
            <a:noFill/>
          </a:ln>
        </p:spPr>
      </p:cxnSp>
      <p:cxnSp>
        <p:nvCxnSpPr>
          <p:cNvPr id="36" name="Shape 36"/>
          <p:cNvCxnSpPr/>
          <p:nvPr/>
        </p:nvCxnSpPr>
        <p:spPr>
          <a:xfrm>
            <a:off x="635000" y="1219200"/>
            <a:ext cx="11734800" cy="11"/>
          </a:xfrm>
          <a:prstGeom prst="straightConnector1">
            <a:avLst/>
          </a:prstGeom>
          <a:noFill/>
          <a:ln>
            <a:noFill/>
          </a:ln>
        </p:spPr>
      </p:cxnSp>
      <p:cxnSp>
        <p:nvCxnSpPr>
          <p:cNvPr id="37" name="Shape 37"/>
          <p:cNvCxnSpPr/>
          <p:nvPr/>
        </p:nvCxnSpPr>
        <p:spPr>
          <a:xfrm rot="10800000" flipH="1">
            <a:off x="8623300" y="2781009"/>
            <a:ext cx="3735026" cy="290"/>
          </a:xfrm>
          <a:prstGeom prst="straightConnector1">
            <a:avLst/>
          </a:prstGeom>
          <a:noFill/>
          <a:ln>
            <a:noFill/>
          </a:ln>
        </p:spPr>
      </p:cxnSp>
      <p:cxnSp>
        <p:nvCxnSpPr>
          <p:cNvPr id="38" name="Shape 38"/>
          <p:cNvCxnSpPr/>
          <p:nvPr/>
        </p:nvCxnSpPr>
        <p:spPr>
          <a:xfrm rot="10800000" flipH="1">
            <a:off x="635000" y="2781141"/>
            <a:ext cx="7742696" cy="158"/>
          </a:xfrm>
          <a:prstGeom prst="straightConnector1">
            <a:avLst/>
          </a:prstGeom>
          <a:noFill/>
          <a:ln>
            <a:noFill/>
          </a:ln>
        </p:spPr>
      </p:cxnSp>
      <p:sp>
        <p:nvSpPr>
          <p:cNvPr id="39" name="Shape 39"/>
          <p:cNvSpPr/>
          <p:nvPr/>
        </p:nvSpPr>
        <p:spPr>
          <a:xfrm>
            <a:off x="635000" y="2387600"/>
            <a:ext cx="3733800" cy="2540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SUMMARY</a:t>
            </a:r>
          </a:p>
        </p:txBody>
      </p:sp>
      <p:sp>
        <p:nvSpPr>
          <p:cNvPr id="40" name="Shape 40"/>
          <p:cNvSpPr/>
          <p:nvPr/>
        </p:nvSpPr>
        <p:spPr>
          <a:xfrm>
            <a:off x="8636000" y="2387600"/>
            <a:ext cx="3733800" cy="2540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KEY CHALLENGE / QUESTION</a:t>
            </a: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cSld name="Divider">
    <p:spTree>
      <p:nvGrpSpPr>
        <p:cNvPr id="1" name="Shape 398"/>
        <p:cNvGrpSpPr/>
        <p:nvPr/>
      </p:nvGrpSpPr>
      <p:grpSpPr>
        <a:xfrm>
          <a:off x="0" y="0"/>
          <a:ext cx="0" cy="0"/>
          <a:chOff x="0" y="0"/>
          <a:chExt cx="0" cy="0"/>
        </a:xfrm>
      </p:grpSpPr>
      <p:cxnSp>
        <p:nvCxnSpPr>
          <p:cNvPr id="399" name="Shape 399"/>
          <p:cNvCxnSpPr/>
          <p:nvPr/>
        </p:nvCxnSpPr>
        <p:spPr>
          <a:xfrm>
            <a:off x="635000" y="635000"/>
            <a:ext cx="11734800" cy="0"/>
          </a:xfrm>
          <a:prstGeom prst="straightConnector1">
            <a:avLst/>
          </a:prstGeom>
          <a:noFill/>
          <a:ln>
            <a:noFill/>
          </a:ln>
        </p:spPr>
      </p:cxnSp>
      <p:cxnSp>
        <p:nvCxnSpPr>
          <p:cNvPr id="400" name="Shape 400"/>
          <p:cNvCxnSpPr/>
          <p:nvPr/>
        </p:nvCxnSpPr>
        <p:spPr>
          <a:xfrm>
            <a:off x="635000" y="1219200"/>
            <a:ext cx="11734800" cy="0"/>
          </a:xfrm>
          <a:prstGeom prst="straightConnector1">
            <a:avLst/>
          </a:prstGeom>
          <a:noFill/>
          <a:ln>
            <a:noFill/>
          </a:ln>
        </p:spPr>
      </p:cxn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cSld name="Divder Rev">
    <p:bg>
      <p:bgPr>
        <a:solidFill>
          <a:srgbClr val="000000"/>
        </a:solidFill>
        <a:effectLst/>
      </p:bgPr>
    </p:bg>
    <p:spTree>
      <p:nvGrpSpPr>
        <p:cNvPr id="1" name="Shape 401"/>
        <p:cNvGrpSpPr/>
        <p:nvPr/>
      </p:nvGrpSpPr>
      <p:grpSpPr>
        <a:xfrm>
          <a:off x="0" y="0"/>
          <a:ext cx="0" cy="0"/>
          <a:chOff x="0" y="0"/>
          <a:chExt cx="0" cy="0"/>
        </a:xfrm>
      </p:grpSpPr>
      <p:cxnSp>
        <p:nvCxnSpPr>
          <p:cNvPr id="402" name="Shape 402"/>
          <p:cNvCxnSpPr/>
          <p:nvPr/>
        </p:nvCxnSpPr>
        <p:spPr>
          <a:xfrm>
            <a:off x="635000" y="635000"/>
            <a:ext cx="11734800" cy="0"/>
          </a:xfrm>
          <a:prstGeom prst="straightConnector1">
            <a:avLst/>
          </a:prstGeom>
          <a:noFill/>
          <a:ln w="12700" cap="flat" cmpd="sng">
            <a:solidFill>
              <a:srgbClr val="FFFFFF"/>
            </a:solidFill>
            <a:prstDash val="solid"/>
            <a:miter/>
            <a:headEnd type="none" w="med" len="med"/>
            <a:tailEnd type="none" w="med" len="med"/>
          </a:ln>
        </p:spPr>
      </p:cxnSp>
      <p:cxnSp>
        <p:nvCxnSpPr>
          <p:cNvPr id="403" name="Shape 403"/>
          <p:cNvCxnSpPr/>
          <p:nvPr/>
        </p:nvCxnSpPr>
        <p:spPr>
          <a:xfrm>
            <a:off x="635000" y="1219200"/>
            <a:ext cx="11734800" cy="0"/>
          </a:xfrm>
          <a:prstGeom prst="straightConnector1">
            <a:avLst/>
          </a:prstGeom>
          <a:noFill/>
          <a:ln w="12700" cap="flat" cmpd="sng">
            <a:solidFill>
              <a:srgbClr val="FFFFFF"/>
            </a:solidFill>
            <a:prstDash val="solid"/>
            <a:miter/>
            <a:headEnd type="none" w="med" len="med"/>
            <a:tailEnd type="none" w="med" len="med"/>
          </a:ln>
        </p:spPr>
      </p:cxn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cSld name="Contact Info">
    <p:bg>
      <p:bgPr>
        <a:solidFill>
          <a:srgbClr val="000000"/>
        </a:solidFill>
        <a:effectLst/>
      </p:bgPr>
    </p:bg>
    <p:spTree>
      <p:nvGrpSpPr>
        <p:cNvPr id="1" name="Shape 404"/>
        <p:cNvGrpSpPr/>
        <p:nvPr/>
      </p:nvGrpSpPr>
      <p:grpSpPr>
        <a:xfrm>
          <a:off x="0" y="0"/>
          <a:ext cx="0" cy="0"/>
          <a:chOff x="0" y="0"/>
          <a:chExt cx="0" cy="0"/>
        </a:xfrm>
      </p:grpSpPr>
      <p:cxnSp>
        <p:nvCxnSpPr>
          <p:cNvPr id="405" name="Shape 405"/>
          <p:cNvCxnSpPr/>
          <p:nvPr/>
        </p:nvCxnSpPr>
        <p:spPr>
          <a:xfrm>
            <a:off x="635000" y="635000"/>
            <a:ext cx="11734800" cy="0"/>
          </a:xfrm>
          <a:prstGeom prst="straightConnector1">
            <a:avLst/>
          </a:prstGeom>
          <a:noFill/>
          <a:ln w="12700" cap="flat" cmpd="sng">
            <a:solidFill>
              <a:srgbClr val="FFFFFF"/>
            </a:solidFill>
            <a:prstDash val="solid"/>
            <a:miter/>
            <a:headEnd type="none" w="med" len="med"/>
            <a:tailEnd type="none" w="med" len="med"/>
          </a:ln>
        </p:spPr>
      </p:cxnSp>
      <p:cxnSp>
        <p:nvCxnSpPr>
          <p:cNvPr id="406" name="Shape 406"/>
          <p:cNvCxnSpPr/>
          <p:nvPr/>
        </p:nvCxnSpPr>
        <p:spPr>
          <a:xfrm>
            <a:off x="635000" y="1219200"/>
            <a:ext cx="11734800" cy="0"/>
          </a:xfrm>
          <a:prstGeom prst="straightConnector1">
            <a:avLst/>
          </a:prstGeom>
          <a:noFill/>
          <a:ln w="12700" cap="flat" cmpd="sng">
            <a:solidFill>
              <a:srgbClr val="FFFFFF"/>
            </a:solidFill>
            <a:prstDash val="solid"/>
            <a:miter/>
            <a:headEnd type="none" w="med" len="med"/>
            <a:tailEnd type="none" w="med" len="med"/>
          </a:ln>
        </p:spPr>
      </p:cxnSp>
      <p:sp>
        <p:nvSpPr>
          <p:cNvPr id="407" name="Shape 407"/>
          <p:cNvSpPr/>
          <p:nvPr/>
        </p:nvSpPr>
        <p:spPr>
          <a:xfrm>
            <a:off x="635000" y="2273300"/>
            <a:ext cx="11734800" cy="3809999"/>
          </a:xfrm>
          <a:prstGeom prst="rect">
            <a:avLst/>
          </a:prstGeom>
          <a:noFill/>
          <a:ln>
            <a:noFill/>
          </a:ln>
        </p:spPr>
        <p:txBody>
          <a:bodyPr lIns="0" tIns="0" rIns="0" bIns="0" anchor="t" anchorCtr="0">
            <a:noAutofit/>
          </a:bodyPr>
          <a:lstStyle/>
          <a:p>
            <a:pPr marL="177800" marR="0" lvl="1" indent="-177800" algn="l" rtl="0">
              <a:lnSpc>
                <a:spcPct val="110000"/>
              </a:lnSpc>
              <a:spcBef>
                <a:spcPts val="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One</a:t>
            </a:r>
          </a:p>
          <a:p>
            <a:pPr marL="177800" marR="0" lvl="1" indent="-177800" algn="l" rtl="0">
              <a:lnSpc>
                <a:spcPct val="110000"/>
              </a:lnSpc>
              <a:spcBef>
                <a:spcPts val="40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Two</a:t>
            </a:r>
          </a:p>
          <a:p>
            <a:pPr marL="177800" marR="0" lvl="1" indent="-177800" algn="l" rtl="0">
              <a:lnSpc>
                <a:spcPct val="110000"/>
              </a:lnSpc>
              <a:spcBef>
                <a:spcPts val="40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Three</a:t>
            </a:r>
          </a:p>
          <a:p>
            <a:pPr marL="177800" marR="0" lvl="1" indent="-177800" algn="l" rtl="0">
              <a:lnSpc>
                <a:spcPct val="110000"/>
              </a:lnSpc>
              <a:spcBef>
                <a:spcPts val="40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Four</a:t>
            </a:r>
          </a:p>
          <a:p>
            <a:pPr marL="177800" marR="0" lvl="1" indent="-177800" algn="l" rtl="0">
              <a:lnSpc>
                <a:spcPct val="110000"/>
              </a:lnSpc>
              <a:spcBef>
                <a:spcPts val="40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Five</a:t>
            </a:r>
          </a:p>
        </p:txBody>
      </p:sp>
      <p:sp>
        <p:nvSpPr>
          <p:cNvPr id="408" name="Shape 408"/>
          <p:cNvSpPr/>
          <p:nvPr/>
        </p:nvSpPr>
        <p:spPr>
          <a:xfrm>
            <a:off x="635000" y="2273300"/>
            <a:ext cx="11734800" cy="3809999"/>
          </a:xfrm>
          <a:prstGeom prst="rect">
            <a:avLst/>
          </a:prstGeom>
          <a:noFill/>
          <a:ln>
            <a:noFill/>
          </a:ln>
        </p:spPr>
        <p:txBody>
          <a:bodyPr lIns="0" tIns="0" rIns="0" bIns="0" anchor="t" anchorCtr="0">
            <a:noAutofit/>
          </a:bodyPr>
          <a:lstStyle/>
          <a:p>
            <a:pPr marL="177800" marR="0" lvl="1" indent="-177800" algn="l" rtl="0">
              <a:lnSpc>
                <a:spcPct val="110000"/>
              </a:lnSpc>
              <a:spcBef>
                <a:spcPts val="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One</a:t>
            </a:r>
          </a:p>
          <a:p>
            <a:pPr marL="177800" marR="0" lvl="1" indent="-177800" algn="l" rtl="0">
              <a:lnSpc>
                <a:spcPct val="110000"/>
              </a:lnSpc>
              <a:spcBef>
                <a:spcPts val="40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Two</a:t>
            </a:r>
          </a:p>
          <a:p>
            <a:pPr marL="177800" marR="0" lvl="1" indent="-177800" algn="l" rtl="0">
              <a:lnSpc>
                <a:spcPct val="110000"/>
              </a:lnSpc>
              <a:spcBef>
                <a:spcPts val="40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Three</a:t>
            </a:r>
          </a:p>
          <a:p>
            <a:pPr marL="177800" marR="0" lvl="1" indent="-177800" algn="l" rtl="0">
              <a:lnSpc>
                <a:spcPct val="110000"/>
              </a:lnSpc>
              <a:spcBef>
                <a:spcPts val="40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Four</a:t>
            </a:r>
          </a:p>
          <a:p>
            <a:pPr marL="177800" marR="0" lvl="1" indent="-177800" algn="l" rtl="0">
              <a:lnSpc>
                <a:spcPct val="110000"/>
              </a:lnSpc>
              <a:spcBef>
                <a:spcPts val="40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Five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Content: IMAC">
    <p:spTree>
      <p:nvGrpSpPr>
        <p:cNvPr id="1" name="Shape 41"/>
        <p:cNvGrpSpPr/>
        <p:nvPr/>
      </p:nvGrpSpPr>
      <p:grpSpPr>
        <a:xfrm>
          <a:off x="0" y="0"/>
          <a:ext cx="0" cy="0"/>
          <a:chOff x="0" y="0"/>
          <a:chExt cx="0" cy="0"/>
        </a:xfrm>
      </p:grpSpPr>
      <p:pic>
        <p:nvPicPr>
          <p:cNvPr id="42" name="Shape 42"/>
          <p:cNvPicPr preferRelativeResize="0"/>
          <p:nvPr/>
        </p:nvPicPr>
        <p:blipFill rotWithShape="1">
          <a:blip r:embed="rId2">
            <a:alphaModFix/>
          </a:blip>
          <a:srcRect/>
          <a:stretch/>
        </p:blipFill>
        <p:spPr>
          <a:xfrm>
            <a:off x="3314700" y="1555328"/>
            <a:ext cx="6361385" cy="5156201"/>
          </a:xfrm>
          <a:prstGeom prst="rect">
            <a:avLst/>
          </a:prstGeom>
          <a:noFill/>
          <a:ln>
            <a:noFill/>
          </a:ln>
        </p:spPr>
      </p:pic>
      <p:cxnSp>
        <p:nvCxnSpPr>
          <p:cNvPr id="43" name="Shape 43"/>
          <p:cNvCxnSpPr/>
          <p:nvPr/>
        </p:nvCxnSpPr>
        <p:spPr>
          <a:xfrm>
            <a:off x="635000" y="635000"/>
            <a:ext cx="11734800" cy="11"/>
          </a:xfrm>
          <a:prstGeom prst="straightConnector1">
            <a:avLst/>
          </a:prstGeom>
          <a:noFill/>
          <a:ln>
            <a:noFill/>
          </a:ln>
        </p:spPr>
      </p:cxnSp>
      <p:cxnSp>
        <p:nvCxnSpPr>
          <p:cNvPr id="44" name="Shape 44"/>
          <p:cNvCxnSpPr/>
          <p:nvPr/>
        </p:nvCxnSpPr>
        <p:spPr>
          <a:xfrm>
            <a:off x="635000" y="1219200"/>
            <a:ext cx="11734800" cy="11"/>
          </a:xfrm>
          <a:prstGeom prst="straightConnector1">
            <a:avLst/>
          </a:prstGeom>
          <a:noFill/>
          <a:ln>
            <a:noFill/>
          </a:ln>
        </p:spPr>
      </p:cxnSp>
      <p:sp>
        <p:nvSpPr>
          <p:cNvPr id="45" name="Shape 45"/>
          <p:cNvSpPr txBox="1">
            <a:spLocks noGrp="1"/>
          </p:cNvSpPr>
          <p:nvPr>
            <p:ph type="body" idx="1"/>
          </p:nvPr>
        </p:nvSpPr>
        <p:spPr>
          <a:xfrm>
            <a:off x="3606800" y="1803400"/>
            <a:ext cx="5829299" cy="3289299"/>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Content: MAC Book Pro">
    <p:spTree>
      <p:nvGrpSpPr>
        <p:cNvPr id="1" name="Shape 46"/>
        <p:cNvGrpSpPr/>
        <p:nvPr/>
      </p:nvGrpSpPr>
      <p:grpSpPr>
        <a:xfrm>
          <a:off x="0" y="0"/>
          <a:ext cx="0" cy="0"/>
          <a:chOff x="0" y="0"/>
          <a:chExt cx="0" cy="0"/>
        </a:xfrm>
      </p:grpSpPr>
      <p:pic>
        <p:nvPicPr>
          <p:cNvPr id="47" name="Shape 47"/>
          <p:cNvPicPr preferRelativeResize="0"/>
          <p:nvPr/>
        </p:nvPicPr>
        <p:blipFill rotWithShape="1">
          <a:blip r:embed="rId2">
            <a:alphaModFix/>
          </a:blip>
          <a:srcRect/>
          <a:stretch/>
        </p:blipFill>
        <p:spPr>
          <a:xfrm>
            <a:off x="2794792" y="1556145"/>
            <a:ext cx="7328694" cy="5128522"/>
          </a:xfrm>
          <a:prstGeom prst="rect">
            <a:avLst/>
          </a:prstGeom>
          <a:noFill/>
          <a:ln>
            <a:noFill/>
          </a:ln>
        </p:spPr>
      </p:pic>
      <p:cxnSp>
        <p:nvCxnSpPr>
          <p:cNvPr id="48" name="Shape 48"/>
          <p:cNvCxnSpPr/>
          <p:nvPr/>
        </p:nvCxnSpPr>
        <p:spPr>
          <a:xfrm>
            <a:off x="635000" y="635000"/>
            <a:ext cx="11734800" cy="11"/>
          </a:xfrm>
          <a:prstGeom prst="straightConnector1">
            <a:avLst/>
          </a:prstGeom>
          <a:noFill/>
          <a:ln>
            <a:noFill/>
          </a:ln>
        </p:spPr>
      </p:cxnSp>
      <p:cxnSp>
        <p:nvCxnSpPr>
          <p:cNvPr id="49" name="Shape 49"/>
          <p:cNvCxnSpPr/>
          <p:nvPr/>
        </p:nvCxnSpPr>
        <p:spPr>
          <a:xfrm>
            <a:off x="635000" y="1219200"/>
            <a:ext cx="11734800" cy="11"/>
          </a:xfrm>
          <a:prstGeom prst="straightConnector1">
            <a:avLst/>
          </a:prstGeom>
          <a:noFill/>
          <a:ln>
            <a:noFill/>
          </a:ln>
        </p:spPr>
      </p:cxnSp>
      <p:sp>
        <p:nvSpPr>
          <p:cNvPr id="50" name="Shape 50"/>
          <p:cNvSpPr txBox="1">
            <a:spLocks noGrp="1"/>
          </p:cNvSpPr>
          <p:nvPr>
            <p:ph type="body" idx="1"/>
          </p:nvPr>
        </p:nvSpPr>
        <p:spPr>
          <a:xfrm>
            <a:off x="3759200" y="1841500"/>
            <a:ext cx="5448300" cy="3390900"/>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ontent: IPad">
    <p:spTree>
      <p:nvGrpSpPr>
        <p:cNvPr id="1" name="Shape 51"/>
        <p:cNvGrpSpPr/>
        <p:nvPr/>
      </p:nvGrpSpPr>
      <p:grpSpPr>
        <a:xfrm>
          <a:off x="0" y="0"/>
          <a:ext cx="0" cy="0"/>
          <a:chOff x="0" y="0"/>
          <a:chExt cx="0" cy="0"/>
        </a:xfrm>
      </p:grpSpPr>
      <p:pic>
        <p:nvPicPr>
          <p:cNvPr id="52" name="Shape 52"/>
          <p:cNvPicPr preferRelativeResize="0"/>
          <p:nvPr/>
        </p:nvPicPr>
        <p:blipFill rotWithShape="1">
          <a:blip r:embed="rId2">
            <a:alphaModFix/>
          </a:blip>
          <a:srcRect/>
          <a:stretch/>
        </p:blipFill>
        <p:spPr>
          <a:xfrm>
            <a:off x="3136900" y="1511300"/>
            <a:ext cx="6845299" cy="5354576"/>
          </a:xfrm>
          <a:prstGeom prst="rect">
            <a:avLst/>
          </a:prstGeom>
          <a:noFill/>
          <a:ln>
            <a:noFill/>
          </a:ln>
        </p:spPr>
      </p:pic>
      <p:cxnSp>
        <p:nvCxnSpPr>
          <p:cNvPr id="53" name="Shape 53"/>
          <p:cNvCxnSpPr/>
          <p:nvPr/>
        </p:nvCxnSpPr>
        <p:spPr>
          <a:xfrm>
            <a:off x="635000" y="635000"/>
            <a:ext cx="11734800" cy="11"/>
          </a:xfrm>
          <a:prstGeom prst="straightConnector1">
            <a:avLst/>
          </a:prstGeom>
          <a:noFill/>
          <a:ln>
            <a:noFill/>
          </a:ln>
        </p:spPr>
      </p:cxnSp>
      <p:cxnSp>
        <p:nvCxnSpPr>
          <p:cNvPr id="54" name="Shape 54"/>
          <p:cNvCxnSpPr/>
          <p:nvPr/>
        </p:nvCxnSpPr>
        <p:spPr>
          <a:xfrm>
            <a:off x="635000" y="1219200"/>
            <a:ext cx="11734800" cy="11"/>
          </a:xfrm>
          <a:prstGeom prst="straightConnector1">
            <a:avLst/>
          </a:prstGeom>
          <a:noFill/>
          <a:ln>
            <a:noFill/>
          </a:ln>
        </p:spPr>
      </p:cxnSp>
      <p:sp>
        <p:nvSpPr>
          <p:cNvPr id="55" name="Shape 55"/>
          <p:cNvSpPr txBox="1">
            <a:spLocks noGrp="1"/>
          </p:cNvSpPr>
          <p:nvPr>
            <p:ph type="body" idx="1"/>
          </p:nvPr>
        </p:nvSpPr>
        <p:spPr>
          <a:xfrm>
            <a:off x="3822700" y="2095500"/>
            <a:ext cx="5435599" cy="4089399"/>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slideLayout" Target="../slideLayouts/slideLayout22.xml"/><Relationship Id="rId23" Type="http://schemas.openxmlformats.org/officeDocument/2006/relationships/slideLayout" Target="../slideLayouts/slideLayout23.xml"/><Relationship Id="rId24" Type="http://schemas.openxmlformats.org/officeDocument/2006/relationships/slideLayout" Target="../slideLayouts/slideLayout24.xml"/><Relationship Id="rId25" Type="http://schemas.openxmlformats.org/officeDocument/2006/relationships/slideLayout" Target="../slideLayouts/slideLayout25.xml"/><Relationship Id="rId26" Type="http://schemas.openxmlformats.org/officeDocument/2006/relationships/slideLayout" Target="../slideLayouts/slideLayout26.xml"/><Relationship Id="rId27" Type="http://schemas.openxmlformats.org/officeDocument/2006/relationships/slideLayout" Target="../slideLayouts/slideLayout27.xml"/><Relationship Id="rId28" Type="http://schemas.openxmlformats.org/officeDocument/2006/relationships/slideLayout" Target="../slideLayouts/slideLayout28.xml"/><Relationship Id="rId29" Type="http://schemas.openxmlformats.org/officeDocument/2006/relationships/slideLayout" Target="../slideLayouts/slideLayout29.xml"/><Relationship Id="rId30" Type="http://schemas.openxmlformats.org/officeDocument/2006/relationships/slideLayout" Target="../slideLayouts/slideLayout30.xml"/><Relationship Id="rId31" Type="http://schemas.openxmlformats.org/officeDocument/2006/relationships/slideLayout" Target="../slideLayouts/slideLayout31.xml"/><Relationship Id="rId32" Type="http://schemas.openxmlformats.org/officeDocument/2006/relationships/theme" Target="../theme/theme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40.xml"/><Relationship Id="rId20" Type="http://schemas.openxmlformats.org/officeDocument/2006/relationships/slideLayout" Target="../slideLayouts/slideLayout51.xml"/><Relationship Id="rId21" Type="http://schemas.openxmlformats.org/officeDocument/2006/relationships/slideLayout" Target="../slideLayouts/slideLayout52.xml"/><Relationship Id="rId22" Type="http://schemas.openxmlformats.org/officeDocument/2006/relationships/slideLayout" Target="../slideLayouts/slideLayout53.xml"/><Relationship Id="rId23" Type="http://schemas.openxmlformats.org/officeDocument/2006/relationships/slideLayout" Target="../slideLayouts/slideLayout54.xml"/><Relationship Id="rId24" Type="http://schemas.openxmlformats.org/officeDocument/2006/relationships/slideLayout" Target="../slideLayouts/slideLayout55.xml"/><Relationship Id="rId25" Type="http://schemas.openxmlformats.org/officeDocument/2006/relationships/slideLayout" Target="../slideLayouts/slideLayout56.xml"/><Relationship Id="rId26" Type="http://schemas.openxmlformats.org/officeDocument/2006/relationships/slideLayout" Target="../slideLayouts/slideLayout57.xml"/><Relationship Id="rId27" Type="http://schemas.openxmlformats.org/officeDocument/2006/relationships/slideLayout" Target="../slideLayouts/slideLayout58.xml"/><Relationship Id="rId28" Type="http://schemas.openxmlformats.org/officeDocument/2006/relationships/slideLayout" Target="../slideLayouts/slideLayout59.xml"/><Relationship Id="rId29" Type="http://schemas.openxmlformats.org/officeDocument/2006/relationships/slideLayout" Target="../slideLayouts/slideLayout60.xml"/><Relationship Id="rId30" Type="http://schemas.openxmlformats.org/officeDocument/2006/relationships/slideLayout" Target="../slideLayouts/slideLayout61.xml"/><Relationship Id="rId31" Type="http://schemas.openxmlformats.org/officeDocument/2006/relationships/slideLayout" Target="../slideLayouts/slideLayout62.xml"/><Relationship Id="rId32" Type="http://schemas.openxmlformats.org/officeDocument/2006/relationships/theme" Target="../theme/theme2.xml"/><Relationship Id="rId10" Type="http://schemas.openxmlformats.org/officeDocument/2006/relationships/slideLayout" Target="../slideLayouts/slideLayout41.xml"/><Relationship Id="rId11" Type="http://schemas.openxmlformats.org/officeDocument/2006/relationships/slideLayout" Target="../slideLayouts/slideLayout42.xml"/><Relationship Id="rId12" Type="http://schemas.openxmlformats.org/officeDocument/2006/relationships/slideLayout" Target="../slideLayouts/slideLayout43.xml"/><Relationship Id="rId13" Type="http://schemas.openxmlformats.org/officeDocument/2006/relationships/slideLayout" Target="../slideLayouts/slideLayout44.xml"/><Relationship Id="rId14" Type="http://schemas.openxmlformats.org/officeDocument/2006/relationships/slideLayout" Target="../slideLayouts/slideLayout45.xml"/><Relationship Id="rId15" Type="http://schemas.openxmlformats.org/officeDocument/2006/relationships/slideLayout" Target="../slideLayouts/slideLayout46.xml"/><Relationship Id="rId16" Type="http://schemas.openxmlformats.org/officeDocument/2006/relationships/slideLayout" Target="../slideLayouts/slideLayout47.xml"/><Relationship Id="rId17" Type="http://schemas.openxmlformats.org/officeDocument/2006/relationships/slideLayout" Target="../slideLayouts/slideLayout48.xml"/><Relationship Id="rId18" Type="http://schemas.openxmlformats.org/officeDocument/2006/relationships/slideLayout" Target="../slideLayouts/slideLayout49.xml"/><Relationship Id="rId19" Type="http://schemas.openxmlformats.org/officeDocument/2006/relationships/slideLayout" Target="../slideLayouts/slideLayout50.xml"/><Relationship Id="rId1" Type="http://schemas.openxmlformats.org/officeDocument/2006/relationships/slideLayout" Target="../slideLayouts/slideLayout32.xml"/><Relationship Id="rId2" Type="http://schemas.openxmlformats.org/officeDocument/2006/relationships/slideLayout" Target="../slideLayouts/slideLayout33.xml"/><Relationship Id="rId3" Type="http://schemas.openxmlformats.org/officeDocument/2006/relationships/slideLayout" Target="../slideLayouts/slideLayout34.xml"/><Relationship Id="rId4" Type="http://schemas.openxmlformats.org/officeDocument/2006/relationships/slideLayout" Target="../slideLayouts/slideLayout35.xml"/><Relationship Id="rId5" Type="http://schemas.openxmlformats.org/officeDocument/2006/relationships/slideLayout" Target="../slideLayouts/slideLayout36.xml"/><Relationship Id="rId6" Type="http://schemas.openxmlformats.org/officeDocument/2006/relationships/slideLayout" Target="../slideLayouts/slideLayout37.xml"/><Relationship Id="rId7" Type="http://schemas.openxmlformats.org/officeDocument/2006/relationships/slideLayout" Target="../slideLayouts/slideLayout38.xml"/><Relationship Id="rId8"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
        <p:cNvGrpSpPr/>
        <p:nvPr/>
      </p:nvGrpSpPr>
      <p:grpSpPr>
        <a:xfrm>
          <a:off x="0" y="0"/>
          <a:ext cx="0" cy="0"/>
          <a:chOff x="0" y="0"/>
          <a:chExt cx="0" cy="0"/>
        </a:xfrm>
      </p:grpSpPr>
      <p:cxnSp>
        <p:nvCxnSpPr>
          <p:cNvPr id="6" name="Shape 6"/>
          <p:cNvCxnSpPr/>
          <p:nvPr/>
        </p:nvCxnSpPr>
        <p:spPr>
          <a:xfrm>
            <a:off x="635000" y="635000"/>
            <a:ext cx="11734800" cy="11"/>
          </a:xfrm>
          <a:prstGeom prst="straightConnector1">
            <a:avLst/>
          </a:prstGeom>
          <a:noFill/>
          <a:ln w="9525" cap="flat" cmpd="sng">
            <a:solidFill>
              <a:srgbClr val="000000"/>
            </a:solidFill>
            <a:prstDash val="solid"/>
            <a:round/>
            <a:headEnd type="none" w="med" len="med"/>
            <a:tailEnd type="none" w="med" len="med"/>
          </a:ln>
        </p:spPr>
      </p:cxnSp>
      <p:cxnSp>
        <p:nvCxnSpPr>
          <p:cNvPr id="7" name="Shape 7"/>
          <p:cNvCxnSpPr/>
          <p:nvPr/>
        </p:nvCxnSpPr>
        <p:spPr>
          <a:xfrm>
            <a:off x="635000" y="1219200"/>
            <a:ext cx="11734800" cy="11"/>
          </a:xfrm>
          <a:prstGeom prst="straightConnector1">
            <a:avLst/>
          </a:prstGeom>
          <a:noFill/>
          <a:ln w="9525" cap="flat" cmpd="sng">
            <a:solidFill>
              <a:srgbClr val="000000"/>
            </a:solidFill>
            <a:prstDash val="solid"/>
            <a:round/>
            <a:headEnd type="none" w="med" len="med"/>
            <a:tailEnd type="none" w="med" len="med"/>
          </a:ln>
        </p:spPr>
      </p:cxnSp>
      <p:sp>
        <p:nvSpPr>
          <p:cNvPr id="8" name="Shape 8"/>
          <p:cNvSpPr txBox="1">
            <a:spLocks noGrp="1"/>
          </p:cNvSpPr>
          <p:nvPr>
            <p:ph type="title"/>
          </p:nvPr>
        </p:nvSpPr>
        <p:spPr>
          <a:xfrm>
            <a:off x="635000" y="1473200"/>
            <a:ext cx="11734800" cy="711200"/>
          </a:xfrm>
          <a:prstGeom prst="rect">
            <a:avLst/>
          </a:prstGeom>
          <a:noFill/>
          <a:ln w="9525" cap="flat" cmpd="sng">
            <a:solidFill>
              <a:srgbClr val="000000"/>
            </a:solidFill>
            <a:prstDash val="solid"/>
            <a:round/>
            <a:headEnd type="none" w="med" len="med"/>
            <a:tailEnd type="none" w="med" len="med"/>
          </a:ln>
        </p:spPr>
        <p:txBody>
          <a:bodyPr lIns="91425" tIns="91425" rIns="91425" bIns="91425" anchor="t" anchorCtr="0"/>
          <a:lstStyle>
            <a:lvl1pPr marL="0" marR="0" lvl="0" indent="0" algn="l" rtl="0">
              <a:lnSpc>
                <a:spcPct val="92592"/>
              </a:lnSpc>
              <a:spcBef>
                <a:spcPts val="0"/>
              </a:spcBef>
              <a:defRPr/>
            </a:lvl1pPr>
            <a:lvl2pPr marL="0" marR="0" lvl="1" indent="228600" algn="l" rtl="0">
              <a:lnSpc>
                <a:spcPct val="92592"/>
              </a:lnSpc>
              <a:spcBef>
                <a:spcPts val="0"/>
              </a:spcBef>
              <a:defRPr/>
            </a:lvl2pPr>
            <a:lvl3pPr marL="0" marR="0" lvl="2" indent="457200" algn="l" rtl="0">
              <a:lnSpc>
                <a:spcPct val="92592"/>
              </a:lnSpc>
              <a:spcBef>
                <a:spcPts val="0"/>
              </a:spcBef>
              <a:defRPr/>
            </a:lvl3pPr>
            <a:lvl4pPr marL="0" marR="0" lvl="3" indent="685800" algn="l" rtl="0">
              <a:lnSpc>
                <a:spcPct val="92592"/>
              </a:lnSpc>
              <a:spcBef>
                <a:spcPts val="0"/>
              </a:spcBef>
              <a:defRPr/>
            </a:lvl4pPr>
            <a:lvl5pPr marL="0" marR="0" lvl="4" indent="914400" algn="l" rtl="0">
              <a:lnSpc>
                <a:spcPct val="92592"/>
              </a:lnSpc>
              <a:spcBef>
                <a:spcPts val="0"/>
              </a:spcBef>
              <a:defRPr/>
            </a:lvl5pPr>
            <a:lvl6pPr marL="0" marR="0" lvl="5" indent="1143000" algn="l" rtl="0">
              <a:lnSpc>
                <a:spcPct val="92592"/>
              </a:lnSpc>
              <a:spcBef>
                <a:spcPts val="0"/>
              </a:spcBef>
              <a:defRPr/>
            </a:lvl6pPr>
            <a:lvl7pPr marL="0" marR="0" lvl="6" indent="1371600" algn="l" rtl="0">
              <a:lnSpc>
                <a:spcPct val="92592"/>
              </a:lnSpc>
              <a:spcBef>
                <a:spcPts val="0"/>
              </a:spcBef>
              <a:defRPr/>
            </a:lvl7pPr>
            <a:lvl8pPr marL="0" marR="0" lvl="7" indent="1600200" algn="l" rtl="0">
              <a:lnSpc>
                <a:spcPct val="92592"/>
              </a:lnSpc>
              <a:spcBef>
                <a:spcPts val="0"/>
              </a:spcBef>
              <a:defRPr/>
            </a:lvl8pPr>
            <a:lvl9pPr marL="0" marR="0" lvl="8" indent="1828800" algn="l" rtl="0">
              <a:lnSpc>
                <a:spcPct val="92592"/>
              </a:lnSpc>
              <a:spcBef>
                <a:spcPts val="0"/>
              </a:spcBef>
              <a:defRPr/>
            </a:lvl9pPr>
          </a:lstStyle>
          <a:p>
            <a:endParaRPr/>
          </a:p>
        </p:txBody>
      </p:sp>
      <p:sp>
        <p:nvSpPr>
          <p:cNvPr id="9" name="Shape 9"/>
          <p:cNvSpPr txBox="1">
            <a:spLocks noGrp="1"/>
          </p:cNvSpPr>
          <p:nvPr>
            <p:ph type="body" idx="1"/>
          </p:nvPr>
        </p:nvSpPr>
        <p:spPr>
          <a:xfrm>
            <a:off x="632056" y="2413000"/>
            <a:ext cx="11734801" cy="3809999"/>
          </a:xfrm>
          <a:prstGeom prst="rect">
            <a:avLst/>
          </a:prstGeom>
          <a:noFill/>
          <a:ln>
            <a:noFill/>
          </a:ln>
        </p:spPr>
        <p:txBody>
          <a:bodyPr lIns="91425" tIns="91425" rIns="91425" bIns="91425" anchor="t" anchorCtr="0"/>
          <a:lstStyle>
            <a:lvl1pPr marL="0" marR="0" lvl="0" indent="0" algn="l" rtl="0">
              <a:spcBef>
                <a:spcPts val="1000"/>
              </a:spcBef>
              <a:defRPr/>
            </a:lvl1pPr>
            <a:lvl2pPr marL="660400" marR="0" lvl="1" indent="-78740" algn="l" rtl="0">
              <a:spcBef>
                <a:spcPts val="1000"/>
              </a:spcBef>
              <a:buFont typeface="Merriweather Sans"/>
              <a:buChar char="‣"/>
              <a:defRPr/>
            </a:lvl2pPr>
            <a:lvl3pPr marL="1117600" marR="0" lvl="2" indent="-78739" algn="l" rtl="0">
              <a:spcBef>
                <a:spcPts val="1000"/>
              </a:spcBef>
              <a:buFont typeface="Merriweather Sans"/>
              <a:buChar char="‣"/>
              <a:defRPr/>
            </a:lvl3pPr>
            <a:lvl4pPr marL="1574800" marR="0" lvl="3" indent="-78739" algn="l" rtl="0">
              <a:spcBef>
                <a:spcPts val="1000"/>
              </a:spcBef>
              <a:buFont typeface="Merriweather Sans"/>
              <a:buChar char="‣"/>
              <a:defRPr/>
            </a:lvl4pPr>
            <a:lvl5pPr marL="2032000" marR="0" lvl="4" indent="-78739" algn="l" rtl="0">
              <a:spcBef>
                <a:spcPts val="1000"/>
              </a:spcBef>
              <a:buFont typeface="Merriweather Sans"/>
              <a:buChar char="‣"/>
              <a:defRPr/>
            </a:lvl5pPr>
            <a:lvl6pPr marL="2654300" marR="0" lvl="5" indent="-78739" algn="l" rtl="0">
              <a:spcBef>
                <a:spcPts val="1000"/>
              </a:spcBef>
              <a:buFont typeface="Arial"/>
              <a:buChar char="•"/>
              <a:defRPr/>
            </a:lvl6pPr>
            <a:lvl7pPr marL="3009900" marR="0" lvl="6" indent="-78739" algn="l" rtl="0">
              <a:spcBef>
                <a:spcPts val="1000"/>
              </a:spcBef>
              <a:buFont typeface="Arial"/>
              <a:buChar char="•"/>
              <a:defRPr/>
            </a:lvl7pPr>
            <a:lvl8pPr marL="3365500" marR="0" lvl="7" indent="-78740" algn="l" rtl="0">
              <a:spcBef>
                <a:spcPts val="1000"/>
              </a:spcBef>
              <a:buFont typeface="Arial"/>
              <a:buChar char="•"/>
              <a:defRPr/>
            </a:lvl8pPr>
            <a:lvl9pPr marL="3721100" marR="0" lvl="8" indent="-78740" algn="l" rtl="0">
              <a:spcBef>
                <a:spcPts val="1000"/>
              </a:spcBef>
              <a:buFont typeface="Arial"/>
              <a:buChar char="•"/>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07"/>
        <p:cNvGrpSpPr/>
        <p:nvPr/>
      </p:nvGrpSpPr>
      <p:grpSpPr>
        <a:xfrm>
          <a:off x="0" y="0"/>
          <a:ext cx="0" cy="0"/>
          <a:chOff x="0" y="0"/>
          <a:chExt cx="0" cy="0"/>
        </a:xfrm>
      </p:grpSpPr>
      <p:cxnSp>
        <p:nvCxnSpPr>
          <p:cNvPr id="208" name="Shape 208"/>
          <p:cNvCxnSpPr/>
          <p:nvPr/>
        </p:nvCxnSpPr>
        <p:spPr>
          <a:xfrm>
            <a:off x="635000" y="635000"/>
            <a:ext cx="11734800" cy="0"/>
          </a:xfrm>
          <a:prstGeom prst="straightConnector1">
            <a:avLst/>
          </a:prstGeom>
          <a:noFill/>
          <a:ln w="9525" cap="flat" cmpd="sng">
            <a:solidFill>
              <a:srgbClr val="000000"/>
            </a:solidFill>
            <a:prstDash val="solid"/>
            <a:round/>
            <a:headEnd type="none" w="med" len="med"/>
            <a:tailEnd type="none" w="med" len="med"/>
          </a:ln>
        </p:spPr>
      </p:cxnSp>
      <p:cxnSp>
        <p:nvCxnSpPr>
          <p:cNvPr id="209" name="Shape 209"/>
          <p:cNvCxnSpPr/>
          <p:nvPr/>
        </p:nvCxnSpPr>
        <p:spPr>
          <a:xfrm>
            <a:off x="635000" y="1219200"/>
            <a:ext cx="11734800" cy="0"/>
          </a:xfrm>
          <a:prstGeom prst="straightConnector1">
            <a:avLst/>
          </a:prstGeom>
          <a:noFill/>
          <a:ln w="9525" cap="flat" cmpd="sng">
            <a:solidFill>
              <a:srgbClr val="000000"/>
            </a:solidFill>
            <a:prstDash val="solid"/>
            <a:round/>
            <a:headEnd type="none" w="med" len="med"/>
            <a:tailEnd type="none" w="med" len="med"/>
          </a:ln>
        </p:spPr>
      </p:cxnSp>
      <p:sp>
        <p:nvSpPr>
          <p:cNvPr id="210" name="Shape 210"/>
          <p:cNvSpPr txBox="1">
            <a:spLocks noGrp="1"/>
          </p:cNvSpPr>
          <p:nvPr>
            <p:ph type="title"/>
          </p:nvPr>
        </p:nvSpPr>
        <p:spPr>
          <a:xfrm>
            <a:off x="635000" y="1473200"/>
            <a:ext cx="11734800" cy="711300"/>
          </a:xfrm>
          <a:prstGeom prst="rect">
            <a:avLst/>
          </a:prstGeom>
          <a:noFill/>
          <a:ln w="9525" cap="flat" cmpd="sng">
            <a:solidFill>
              <a:srgbClr val="000000"/>
            </a:solidFill>
            <a:prstDash val="solid"/>
            <a:round/>
            <a:headEnd type="none" w="med" len="med"/>
            <a:tailEnd type="none" w="med" len="med"/>
          </a:ln>
        </p:spPr>
        <p:txBody>
          <a:bodyPr lIns="91425" tIns="91425" rIns="91425" bIns="91425" anchor="t" anchorCtr="0"/>
          <a:lstStyle>
            <a:lvl1pPr marL="0" marR="0" lvl="0" indent="0" algn="l" rtl="0">
              <a:lnSpc>
                <a:spcPct val="92592"/>
              </a:lnSpc>
              <a:spcBef>
                <a:spcPts val="0"/>
              </a:spcBef>
              <a:defRPr/>
            </a:lvl1pPr>
            <a:lvl2pPr marL="0" marR="0" lvl="1" indent="228600" algn="l" rtl="0">
              <a:lnSpc>
                <a:spcPct val="92592"/>
              </a:lnSpc>
              <a:spcBef>
                <a:spcPts val="0"/>
              </a:spcBef>
              <a:defRPr/>
            </a:lvl2pPr>
            <a:lvl3pPr marL="0" marR="0" lvl="2" indent="457200" algn="l" rtl="0">
              <a:lnSpc>
                <a:spcPct val="92592"/>
              </a:lnSpc>
              <a:spcBef>
                <a:spcPts val="0"/>
              </a:spcBef>
              <a:defRPr/>
            </a:lvl3pPr>
            <a:lvl4pPr marL="0" marR="0" lvl="3" indent="685800" algn="l" rtl="0">
              <a:lnSpc>
                <a:spcPct val="92592"/>
              </a:lnSpc>
              <a:spcBef>
                <a:spcPts val="0"/>
              </a:spcBef>
              <a:defRPr/>
            </a:lvl4pPr>
            <a:lvl5pPr marL="0" marR="0" lvl="4" indent="914400" algn="l" rtl="0">
              <a:lnSpc>
                <a:spcPct val="92592"/>
              </a:lnSpc>
              <a:spcBef>
                <a:spcPts val="0"/>
              </a:spcBef>
              <a:defRPr/>
            </a:lvl5pPr>
            <a:lvl6pPr marL="0" marR="0" lvl="5" indent="1143000" algn="l" rtl="0">
              <a:lnSpc>
                <a:spcPct val="92592"/>
              </a:lnSpc>
              <a:spcBef>
                <a:spcPts val="0"/>
              </a:spcBef>
              <a:defRPr/>
            </a:lvl6pPr>
            <a:lvl7pPr marL="0" marR="0" lvl="6" indent="1371600" algn="l" rtl="0">
              <a:lnSpc>
                <a:spcPct val="92592"/>
              </a:lnSpc>
              <a:spcBef>
                <a:spcPts val="0"/>
              </a:spcBef>
              <a:defRPr/>
            </a:lvl7pPr>
            <a:lvl8pPr marL="0" marR="0" lvl="7" indent="1600200" algn="l" rtl="0">
              <a:lnSpc>
                <a:spcPct val="92592"/>
              </a:lnSpc>
              <a:spcBef>
                <a:spcPts val="0"/>
              </a:spcBef>
              <a:defRPr/>
            </a:lvl8pPr>
            <a:lvl9pPr marL="0" marR="0" lvl="8" indent="1828800" algn="l" rtl="0">
              <a:lnSpc>
                <a:spcPct val="92592"/>
              </a:lnSpc>
              <a:spcBef>
                <a:spcPts val="0"/>
              </a:spcBef>
              <a:defRPr/>
            </a:lvl9pPr>
          </a:lstStyle>
          <a:p>
            <a:endParaRPr/>
          </a:p>
        </p:txBody>
      </p:sp>
      <p:sp>
        <p:nvSpPr>
          <p:cNvPr id="211" name="Shape 211"/>
          <p:cNvSpPr txBox="1">
            <a:spLocks noGrp="1"/>
          </p:cNvSpPr>
          <p:nvPr>
            <p:ph type="body" idx="1"/>
          </p:nvPr>
        </p:nvSpPr>
        <p:spPr>
          <a:xfrm>
            <a:off x="632056" y="2413000"/>
            <a:ext cx="11734800" cy="3809999"/>
          </a:xfrm>
          <a:prstGeom prst="rect">
            <a:avLst/>
          </a:prstGeom>
          <a:noFill/>
          <a:ln>
            <a:noFill/>
          </a:ln>
        </p:spPr>
        <p:txBody>
          <a:bodyPr lIns="91425" tIns="91425" rIns="91425" bIns="91425" anchor="t" anchorCtr="0"/>
          <a:lstStyle>
            <a:lvl1pPr marL="0" marR="0" lvl="0" indent="0" algn="l" rtl="0">
              <a:spcBef>
                <a:spcPts val="1000"/>
              </a:spcBef>
              <a:defRPr/>
            </a:lvl1pPr>
            <a:lvl2pPr marL="660400" marR="0" lvl="1" indent="-78740" algn="l" rtl="0">
              <a:spcBef>
                <a:spcPts val="1000"/>
              </a:spcBef>
              <a:buFont typeface="Merriweather Sans"/>
              <a:buChar char="‣"/>
              <a:defRPr/>
            </a:lvl2pPr>
            <a:lvl3pPr marL="1117600" marR="0" lvl="2" indent="-78739" algn="l" rtl="0">
              <a:spcBef>
                <a:spcPts val="1000"/>
              </a:spcBef>
              <a:buFont typeface="Merriweather Sans"/>
              <a:buChar char="‣"/>
              <a:defRPr/>
            </a:lvl3pPr>
            <a:lvl4pPr marL="1574800" marR="0" lvl="3" indent="-78739" algn="l" rtl="0">
              <a:spcBef>
                <a:spcPts val="1000"/>
              </a:spcBef>
              <a:buFont typeface="Merriweather Sans"/>
              <a:buChar char="‣"/>
              <a:defRPr/>
            </a:lvl4pPr>
            <a:lvl5pPr marL="2032000" marR="0" lvl="4" indent="-78739" algn="l" rtl="0">
              <a:spcBef>
                <a:spcPts val="1000"/>
              </a:spcBef>
              <a:buFont typeface="Merriweather Sans"/>
              <a:buChar char="‣"/>
              <a:defRPr/>
            </a:lvl5pPr>
            <a:lvl6pPr marL="2654300" marR="0" lvl="5" indent="-78739" algn="l" rtl="0">
              <a:spcBef>
                <a:spcPts val="1000"/>
              </a:spcBef>
              <a:buFont typeface="Arial"/>
              <a:buChar char="•"/>
              <a:defRPr/>
            </a:lvl6pPr>
            <a:lvl7pPr marL="3009900" marR="0" lvl="6" indent="-78739" algn="l" rtl="0">
              <a:spcBef>
                <a:spcPts val="1000"/>
              </a:spcBef>
              <a:buFont typeface="Arial"/>
              <a:buChar char="•"/>
              <a:defRPr/>
            </a:lvl7pPr>
            <a:lvl8pPr marL="3365500" marR="0" lvl="7" indent="-78740" algn="l" rtl="0">
              <a:spcBef>
                <a:spcPts val="1000"/>
              </a:spcBef>
              <a:buFont typeface="Arial"/>
              <a:buChar char="•"/>
              <a:defRPr/>
            </a:lvl8pPr>
            <a:lvl9pPr marL="3721100" marR="0" lvl="8" indent="-78740" algn="l" rtl="0">
              <a:spcBef>
                <a:spcPts val="1000"/>
              </a:spcBef>
              <a:buFont typeface="Arial"/>
              <a:buChar char="•"/>
              <a:defRPr/>
            </a:lvl9pPr>
          </a:lstStyle>
          <a:p>
            <a:endParaRPr/>
          </a:p>
        </p:txBody>
      </p:sp>
    </p:spTree>
  </p:cSld>
  <p:clrMap bg1="lt1" tx1="dk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 id="2147483696" r:id="rId18"/>
    <p:sldLayoutId id="2147483697" r:id="rId19"/>
    <p:sldLayoutId id="2147483698" r:id="rId20"/>
    <p:sldLayoutId id="2147483699" r:id="rId21"/>
    <p:sldLayoutId id="2147483700" r:id="rId22"/>
    <p:sldLayoutId id="2147483701" r:id="rId23"/>
    <p:sldLayoutId id="2147483702" r:id="rId24"/>
    <p:sldLayoutId id="2147483703" r:id="rId25"/>
    <p:sldLayoutId id="2147483704" r:id="rId26"/>
    <p:sldLayoutId id="2147483705" r:id="rId27"/>
    <p:sldLayoutId id="2147483706" r:id="rId28"/>
    <p:sldLayoutId id="2147483707" r:id="rId29"/>
    <p:sldLayoutId id="2147483708" r:id="rId30"/>
    <p:sldLayoutId id="2147483709" r:id="rId3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17.xml"/><Relationship Id="rId3" Type="http://schemas.openxmlformats.org/officeDocument/2006/relationships/image" Target="../media/image2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21.xml"/><Relationship Id="rId3" Type="http://schemas.openxmlformats.org/officeDocument/2006/relationships/image" Target="../media/image2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3" Type="http://schemas.openxmlformats.org/officeDocument/2006/relationships/hyperlink" Target="http://www.bloomberg.com/news/articles/2010-12-23/ibm-predicts-holographic-calls-air-breathing-batteries-by-2015" TargetMode="External"/><Relationship Id="rId4" Type="http://schemas.openxmlformats.org/officeDocument/2006/relationships/image" Target="../media/image26.jpg"/><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30.xml"/><Relationship Id="rId3" Type="http://schemas.openxmlformats.org/officeDocument/2006/relationships/image" Target="../media/image25.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36.xml"/><Relationship Id="rId3" Type="http://schemas.openxmlformats.org/officeDocument/2006/relationships/image" Target="../media/image25.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37.xml"/><Relationship Id="rId3" Type="http://schemas.openxmlformats.org/officeDocument/2006/relationships/image" Target="../media/image25.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50.xml"/><Relationship Id="rId3" Type="http://schemas.openxmlformats.org/officeDocument/2006/relationships/image" Target="../media/image25.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 Id="rId3" Type="http://schemas.openxmlformats.org/officeDocument/2006/relationships/image" Target="../media/image25.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6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D9D9D9"/>
        </a:solidFill>
        <a:effectLst/>
      </p:bgPr>
    </p:bg>
    <p:spTree>
      <p:nvGrpSpPr>
        <p:cNvPr id="1" name="Shape 412"/>
        <p:cNvGrpSpPr/>
        <p:nvPr/>
      </p:nvGrpSpPr>
      <p:grpSpPr>
        <a:xfrm>
          <a:off x="0" y="0"/>
          <a:ext cx="0" cy="0"/>
          <a:chOff x="0" y="0"/>
          <a:chExt cx="0" cy="0"/>
        </a:xfrm>
      </p:grpSpPr>
      <p:sp>
        <p:nvSpPr>
          <p:cNvPr id="413" name="Shape 413"/>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solidFill>
                  <a:srgbClr val="E52123"/>
                </a:solidFill>
                <a:latin typeface="Oswald"/>
                <a:ea typeface="Oswald"/>
                <a:cs typeface="Oswald"/>
                <a:sym typeface="Oswald"/>
              </a:rPr>
              <a:t>FOR INSTRUCTOR PURPOSES ONLY </a:t>
            </a:r>
          </a:p>
        </p:txBody>
      </p:sp>
      <p:sp>
        <p:nvSpPr>
          <p:cNvPr id="414" name="Shape 414"/>
          <p:cNvSpPr/>
          <p:nvPr/>
        </p:nvSpPr>
        <p:spPr>
          <a:xfrm>
            <a:off x="635000" y="1442225"/>
            <a:ext cx="7721699"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INSTRUCTOR NOTES</a:t>
            </a:r>
            <a:r>
              <a:rPr lang="en-US" sz="3200" b="1">
                <a:solidFill>
                  <a:srgbClr val="E52123"/>
                </a:solidFill>
                <a:latin typeface="Oswald"/>
                <a:ea typeface="Oswald"/>
                <a:cs typeface="Oswald"/>
                <a:sym typeface="Oswald"/>
              </a:rPr>
              <a:t> </a:t>
            </a:r>
          </a:p>
        </p:txBody>
      </p:sp>
      <p:sp>
        <p:nvSpPr>
          <p:cNvPr id="415" name="Shape 415"/>
          <p:cNvSpPr txBox="1">
            <a:spLocks noGrp="1"/>
          </p:cNvSpPr>
          <p:nvPr>
            <p:ph type="body" idx="1"/>
          </p:nvPr>
        </p:nvSpPr>
        <p:spPr>
          <a:xfrm>
            <a:off x="635006" y="1940250"/>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Insert Text Here</a:t>
            </a:r>
          </a:p>
          <a:p>
            <a:pPr marR="0" lvl="0" algn="l" rtl="0">
              <a:spcBef>
                <a:spcPts val="1000"/>
              </a:spcBef>
              <a:buNone/>
            </a:pPr>
            <a:endParaRPr sz="2800">
              <a:latin typeface="Georgia"/>
              <a:ea typeface="Georgia"/>
              <a:cs typeface="Georgia"/>
              <a:sym typeface="Georgia"/>
            </a:endParaRPr>
          </a:p>
          <a:p>
            <a:pPr marR="0" lvl="0" algn="l" rtl="0">
              <a:spcBef>
                <a:spcPts val="1000"/>
              </a:spcBef>
              <a:buNone/>
            </a:pPr>
            <a:endParaRPr sz="2800">
              <a:latin typeface="Georgia"/>
              <a:ea typeface="Georgia"/>
              <a:cs typeface="Georgia"/>
              <a:sym typeface="Georgia"/>
            </a:endParaRPr>
          </a:p>
        </p:txBody>
      </p:sp>
    </p:spTree>
  </p:cSld>
  <p:clrMapOvr>
    <a:masterClrMapping/>
  </p:clrMapOvr>
  <p:transition xmlns:p14="http://schemas.microsoft.com/office/powerpoint/2010/main" spd="slow">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71"/>
        <p:cNvGrpSpPr/>
        <p:nvPr/>
      </p:nvGrpSpPr>
      <p:grpSpPr>
        <a:xfrm>
          <a:off x="0" y="0"/>
          <a:ext cx="0" cy="0"/>
          <a:chOff x="0" y="0"/>
          <a:chExt cx="0" cy="0"/>
        </a:xfrm>
      </p:grpSpPr>
      <p:sp>
        <p:nvSpPr>
          <p:cNvPr id="472" name="Shape 472"/>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REVIEW:  DECISION TREES AND RANDOM FORESTS</a:t>
            </a:r>
          </a:p>
        </p:txBody>
      </p:sp>
      <p:sp>
        <p:nvSpPr>
          <p:cNvPr id="473" name="Shape 473"/>
          <p:cNvSpPr txBox="1">
            <a:spLocks noGrp="1"/>
          </p:cNvSpPr>
          <p:nvPr>
            <p:ph type="body" idx="1"/>
          </p:nvPr>
        </p:nvSpPr>
        <p:spPr>
          <a:xfrm>
            <a:off x="635006" y="12927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Decision trees are weak learners that are easy to overfit.</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Random forests are strong models that are made up of a collection of decision trees.</a:t>
            </a:r>
          </a:p>
          <a:p>
            <a:pPr marR="0" lvl="0" algn="l" rtl="0">
              <a:spcBef>
                <a:spcPts val="0"/>
              </a:spcBef>
              <a:buNone/>
            </a:pPr>
            <a:endParaRPr sz="2800">
              <a:latin typeface="Georgia"/>
              <a:ea typeface="Georgia"/>
              <a:cs typeface="Georgia"/>
              <a:sym typeface="Georgia"/>
            </a:endParaRPr>
          </a:p>
          <a:p>
            <a:pPr marR="0" lvl="1" algn="l" rtl="0">
              <a:spcBef>
                <a:spcPts val="0"/>
              </a:spcBef>
              <a:buSzPct val="100000"/>
              <a:buFont typeface="Georgia"/>
            </a:pPr>
            <a:r>
              <a:rPr lang="en-US" sz="2800">
                <a:latin typeface="Georgia"/>
                <a:ea typeface="Georgia"/>
                <a:cs typeface="Georgia"/>
                <a:sym typeface="Georgia"/>
              </a:rPr>
              <a:t>They are non-linear (as opposed to logistic regression).</a:t>
            </a:r>
          </a:p>
          <a:p>
            <a:pPr marR="0" lvl="0" algn="l" rtl="0">
              <a:spcBef>
                <a:spcPts val="0"/>
              </a:spcBef>
              <a:buNone/>
            </a:pPr>
            <a:endParaRPr sz="2800">
              <a:latin typeface="Georgia"/>
              <a:ea typeface="Georgia"/>
              <a:cs typeface="Georgia"/>
              <a:sym typeface="Georgia"/>
            </a:endParaRPr>
          </a:p>
          <a:p>
            <a:pPr marR="0" lvl="1" algn="l" rtl="0">
              <a:spcBef>
                <a:spcPts val="0"/>
              </a:spcBef>
              <a:buSzPct val="100000"/>
              <a:buFont typeface="Georgia"/>
            </a:pPr>
            <a:r>
              <a:rPr lang="en-US" sz="2800">
                <a:latin typeface="Georgia"/>
                <a:ea typeface="Georgia"/>
                <a:cs typeface="Georgia"/>
                <a:sym typeface="Georgia"/>
              </a:rPr>
              <a:t>They are mostly black-boxes (no coefficients though we do have a measure of feature importance).</a:t>
            </a:r>
          </a:p>
          <a:p>
            <a:pPr marR="0" lvl="0" algn="l" rtl="0">
              <a:spcBef>
                <a:spcPts val="0"/>
              </a:spcBef>
              <a:buNone/>
            </a:pPr>
            <a:endParaRPr sz="2800">
              <a:latin typeface="Georgia"/>
              <a:ea typeface="Georgia"/>
              <a:cs typeface="Georgia"/>
              <a:sym typeface="Georgia"/>
            </a:endParaRPr>
          </a:p>
          <a:p>
            <a:pPr marR="0" lvl="1" algn="l" rtl="0">
              <a:spcBef>
                <a:spcPts val="0"/>
              </a:spcBef>
              <a:buSzPct val="100000"/>
              <a:buFont typeface="Georgia"/>
            </a:pPr>
            <a:r>
              <a:rPr lang="en-US" sz="2800">
                <a:latin typeface="Georgia"/>
                <a:ea typeface="Georgia"/>
                <a:cs typeface="Georgia"/>
                <a:sym typeface="Georgia"/>
              </a:rPr>
              <a:t>They can be used for classification or regression.</a:t>
            </a:r>
          </a:p>
        </p:txBody>
      </p:sp>
    </p:spTree>
  </p:cSld>
  <p:clrMapOvr>
    <a:masterClrMapping/>
  </p:clrMapOvr>
  <p:transition xmlns:p14="http://schemas.microsoft.com/office/powerpoint/2010/main" spd="slow">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77"/>
        <p:cNvGrpSpPr/>
        <p:nvPr/>
      </p:nvGrpSpPr>
      <p:grpSpPr>
        <a:xfrm>
          <a:off x="0" y="0"/>
          <a:ext cx="0" cy="0"/>
          <a:chOff x="0" y="0"/>
          <a:chExt cx="0" cy="0"/>
        </a:xfrm>
      </p:grpSpPr>
      <p:sp>
        <p:nvSpPr>
          <p:cNvPr id="478" name="Shape 478"/>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INTRODUCTION</a:t>
            </a:r>
          </a:p>
        </p:txBody>
      </p:sp>
      <p:sp>
        <p:nvSpPr>
          <p:cNvPr id="479" name="Shape 479"/>
          <p:cNvSpPr/>
          <p:nvPr/>
        </p:nvSpPr>
        <p:spPr>
          <a:xfrm>
            <a:off x="635000" y="1473200"/>
            <a:ext cx="11734800" cy="2806799"/>
          </a:xfrm>
          <a:prstGeom prst="rect">
            <a:avLst/>
          </a:prstGeom>
          <a:noFill/>
          <a:ln>
            <a:noFill/>
          </a:ln>
        </p:spPr>
        <p:txBody>
          <a:bodyPr lIns="0" tIns="0" rIns="0" bIns="0" anchor="t" anchorCtr="0">
            <a:noAutofit/>
          </a:bodyPr>
          <a:lstStyle/>
          <a:p>
            <a:pPr lvl="0" rtl="0">
              <a:lnSpc>
                <a:spcPct val="88333"/>
              </a:lnSpc>
              <a:spcBef>
                <a:spcPts val="0"/>
              </a:spcBef>
              <a:buNone/>
            </a:pPr>
            <a:endParaRPr>
              <a:latin typeface="Oswald"/>
              <a:ea typeface="Oswald"/>
              <a:cs typeface="Oswald"/>
              <a:sym typeface="Oswald"/>
            </a:endParaRPr>
          </a:p>
          <a:p>
            <a:pPr marL="0" marR="0" lvl="0" indent="0" algn="l" rtl="0">
              <a:lnSpc>
                <a:spcPct val="88333"/>
              </a:lnSpc>
              <a:spcBef>
                <a:spcPts val="0"/>
              </a:spcBef>
              <a:buSzPct val="25000"/>
              <a:buNone/>
            </a:pPr>
            <a:r>
              <a:rPr lang="en-US" sz="9600" b="1">
                <a:solidFill>
                  <a:srgbClr val="FFFFFF"/>
                </a:solidFill>
                <a:latin typeface="Oswald"/>
                <a:ea typeface="Oswald"/>
                <a:cs typeface="Oswald"/>
                <a:sym typeface="Oswald"/>
              </a:rPr>
              <a:t>NATURAL LANGUAGE PROCESSING</a:t>
            </a:r>
          </a:p>
        </p:txBody>
      </p:sp>
    </p:spTree>
  </p:cSld>
  <p:clrMapOvr>
    <a:masterClrMapping/>
  </p:clrMapOvr>
  <p:transition xmlns:p14="http://schemas.microsoft.com/office/powerpoint/2010/main" spd="slow">
    <p:cu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83"/>
        <p:cNvGrpSpPr/>
        <p:nvPr/>
      </p:nvGrpSpPr>
      <p:grpSpPr>
        <a:xfrm>
          <a:off x="0" y="0"/>
          <a:ext cx="0" cy="0"/>
          <a:chOff x="0" y="0"/>
          <a:chExt cx="0" cy="0"/>
        </a:xfrm>
      </p:grpSpPr>
      <p:sp>
        <p:nvSpPr>
          <p:cNvPr id="484" name="Shape 484"/>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WHAT IS NATURAL LANGUAGE PROCESSING (NLP)?</a:t>
            </a:r>
          </a:p>
        </p:txBody>
      </p:sp>
      <p:sp>
        <p:nvSpPr>
          <p:cNvPr id="485" name="Shape 485"/>
          <p:cNvSpPr txBox="1">
            <a:spLocks noGrp="1"/>
          </p:cNvSpPr>
          <p:nvPr>
            <p:ph type="body" idx="1"/>
          </p:nvPr>
        </p:nvSpPr>
        <p:spPr>
          <a:xfrm>
            <a:off x="635006" y="12927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Natural language processing is the task of extracting meaning and information from text documents.</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There are many types of information we might want to extract.</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These tasks may range from simple classification tasks, such as deciding what category a piece of text falls into, to more complex tasks like translating or summarizing text.</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For most tasks, a fair amount of pre-processing is required to make the text digestible for our algorithms.  We typically need to add structure to our unstructured data.</a:t>
            </a:r>
          </a:p>
          <a:p>
            <a:pPr marR="0" lvl="0" algn="l" rtl="0">
              <a:spcBef>
                <a:spcPts val="1000"/>
              </a:spcBef>
              <a:buNone/>
            </a:pPr>
            <a:endParaRPr sz="2800">
              <a:latin typeface="Georgia"/>
              <a:ea typeface="Georgia"/>
              <a:cs typeface="Georgia"/>
              <a:sym typeface="Georgia"/>
            </a:endParaRPr>
          </a:p>
        </p:txBody>
      </p:sp>
    </p:spTree>
  </p:cSld>
  <p:clrMapOvr>
    <a:masterClrMapping/>
  </p:clrMapOvr>
  <p:transition xmlns:p14="http://schemas.microsoft.com/office/powerpoint/2010/main" spd="slow">
    <p:cu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89"/>
        <p:cNvGrpSpPr/>
        <p:nvPr/>
      </p:nvGrpSpPr>
      <p:grpSpPr>
        <a:xfrm>
          <a:off x="0" y="0"/>
          <a:ext cx="0" cy="0"/>
          <a:chOff x="0" y="0"/>
          <a:chExt cx="0" cy="0"/>
        </a:xfrm>
      </p:grpSpPr>
      <p:sp>
        <p:nvSpPr>
          <p:cNvPr id="490" name="Shape 490"/>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WHAT IS NATURAL LANGUAGE PROCESSING (NLP)?</a:t>
            </a:r>
          </a:p>
        </p:txBody>
      </p:sp>
      <p:sp>
        <p:nvSpPr>
          <p:cNvPr id="491" name="Shape 491"/>
          <p:cNvSpPr txBox="1">
            <a:spLocks noGrp="1"/>
          </p:cNvSpPr>
          <p:nvPr>
            <p:ph type="body" idx="1"/>
          </p:nvPr>
        </p:nvSpPr>
        <p:spPr>
          <a:xfrm>
            <a:off x="635006" y="12927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Many AI assistant systems are typically powered by fairly advanced NLP engines.</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A system like Siri uses voice-to-transcription to record a command and then various NLP algorithms to identify the question asked and possible answers.</a:t>
            </a:r>
          </a:p>
          <a:p>
            <a:pPr marR="0" lvl="0" algn="l" rtl="0">
              <a:spcBef>
                <a:spcPts val="1000"/>
              </a:spcBef>
              <a:buNone/>
            </a:pPr>
            <a:endParaRPr sz="2800">
              <a:latin typeface="Georgia"/>
              <a:ea typeface="Georgia"/>
              <a:cs typeface="Georgia"/>
              <a:sym typeface="Georgia"/>
            </a:endParaRPr>
          </a:p>
        </p:txBody>
      </p:sp>
      <p:pic>
        <p:nvPicPr>
          <p:cNvPr id="492" name="Shape 492"/>
          <p:cNvPicPr preferRelativeResize="0"/>
          <p:nvPr/>
        </p:nvPicPr>
        <p:blipFill>
          <a:blip r:embed="rId3">
            <a:alphaModFix/>
          </a:blip>
          <a:stretch>
            <a:fillRect/>
          </a:stretch>
        </p:blipFill>
        <p:spPr>
          <a:xfrm>
            <a:off x="3644900" y="3727450"/>
            <a:ext cx="5715000" cy="3810000"/>
          </a:xfrm>
          <a:prstGeom prst="rect">
            <a:avLst/>
          </a:prstGeom>
          <a:noFill/>
          <a:ln>
            <a:noFill/>
          </a:ln>
        </p:spPr>
      </p:pic>
    </p:spTree>
  </p:cSld>
  <p:clrMapOvr>
    <a:masterClrMapping/>
  </p:clrMapOvr>
  <p:transition xmlns:p14="http://schemas.microsoft.com/office/powerpoint/2010/main" spd="slow">
    <p:cu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96"/>
        <p:cNvGrpSpPr/>
        <p:nvPr/>
      </p:nvGrpSpPr>
      <p:grpSpPr>
        <a:xfrm>
          <a:off x="0" y="0"/>
          <a:ext cx="0" cy="0"/>
          <a:chOff x="0" y="0"/>
          <a:chExt cx="0" cy="0"/>
        </a:xfrm>
      </p:grpSpPr>
      <p:sp>
        <p:nvSpPr>
          <p:cNvPr id="497" name="Shape 497"/>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TOKENIZATION</a:t>
            </a:r>
          </a:p>
        </p:txBody>
      </p:sp>
      <p:sp>
        <p:nvSpPr>
          <p:cNvPr id="498" name="Shape 498"/>
          <p:cNvSpPr txBox="1">
            <a:spLocks noGrp="1"/>
          </p:cNvSpPr>
          <p:nvPr>
            <p:ph type="body" idx="1"/>
          </p:nvPr>
        </p:nvSpPr>
        <p:spPr>
          <a:xfrm>
            <a:off x="635006" y="12927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Tokenization is the task of separating a sentence into its constituent parts, or </a:t>
            </a:r>
            <a:r>
              <a:rPr lang="en-US" sz="2800" i="1">
                <a:latin typeface="Georgia"/>
                <a:ea typeface="Georgia"/>
                <a:cs typeface="Georgia"/>
                <a:sym typeface="Georgia"/>
              </a:rPr>
              <a:t>tokens</a:t>
            </a:r>
            <a:r>
              <a:rPr lang="en-US" sz="2800">
                <a:latin typeface="Georgia"/>
                <a:ea typeface="Georgia"/>
                <a:cs typeface="Georgia"/>
                <a:sym typeface="Georgia"/>
              </a:rPr>
              <a:t>.</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Determining the “words” of a sentence seems easy but can quickly become complicated with unusual punctuation (common in social media) or different language conventions.</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What sort of difficulties may there be with the following sentence?</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The L.A. Lakers won the NBA championship in 2010, defeating the Boston Celtics.</a:t>
            </a:r>
          </a:p>
        </p:txBody>
      </p:sp>
    </p:spTree>
  </p:cSld>
  <p:clrMapOvr>
    <a:masterClrMapping/>
  </p:clrMapOvr>
  <p:transition xmlns:p14="http://schemas.microsoft.com/office/powerpoint/2010/main" spd="slow">
    <p:cu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02"/>
        <p:cNvGrpSpPr/>
        <p:nvPr/>
      </p:nvGrpSpPr>
      <p:grpSpPr>
        <a:xfrm>
          <a:off x="0" y="0"/>
          <a:ext cx="0" cy="0"/>
          <a:chOff x="0" y="0"/>
          <a:chExt cx="0" cy="0"/>
        </a:xfrm>
      </p:grpSpPr>
      <p:sp>
        <p:nvSpPr>
          <p:cNvPr id="503" name="Shape 503"/>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TOKENIZATION EXAMPLES</a:t>
            </a:r>
          </a:p>
        </p:txBody>
      </p:sp>
      <p:sp>
        <p:nvSpPr>
          <p:cNvPr id="504" name="Shape 504"/>
          <p:cNvSpPr txBox="1">
            <a:spLocks noGrp="1"/>
          </p:cNvSpPr>
          <p:nvPr>
            <p:ph type="body" idx="1"/>
          </p:nvPr>
        </p:nvSpPr>
        <p:spPr>
          <a:xfrm>
            <a:off x="635006" y="1292775"/>
            <a:ext cx="11734800" cy="3809999"/>
          </a:xfrm>
          <a:prstGeom prst="rect">
            <a:avLst/>
          </a:prstGeom>
          <a:noFill/>
          <a:ln>
            <a:noFill/>
          </a:ln>
        </p:spPr>
        <p:txBody>
          <a:bodyPr lIns="0" tIns="0" rIns="0" bIns="0" anchor="t" anchorCtr="0">
            <a:noAutofit/>
          </a:bodyPr>
          <a:lstStyle/>
          <a:p>
            <a:pPr marR="0" lvl="0" algn="ctr" rtl="0">
              <a:spcBef>
                <a:spcPts val="0"/>
              </a:spcBef>
              <a:buNone/>
            </a:pPr>
            <a:endParaRPr sz="2800">
              <a:latin typeface="Georgia"/>
              <a:ea typeface="Georgia"/>
              <a:cs typeface="Georgia"/>
              <a:sym typeface="Georgia"/>
            </a:endParaRPr>
          </a:p>
          <a:p>
            <a:pPr marR="0" lvl="0" algn="ctr" rtl="0">
              <a:spcBef>
                <a:spcPts val="0"/>
              </a:spcBef>
              <a:buNone/>
            </a:pPr>
            <a:r>
              <a:rPr lang="en-US" sz="2800">
                <a:latin typeface="Georgia"/>
                <a:ea typeface="Georgia"/>
                <a:cs typeface="Georgia"/>
                <a:sym typeface="Georgia"/>
              </a:rPr>
              <a:t>My house is located in Uptown. → [My, house, is, located, in, Uptown]</a:t>
            </a:r>
          </a:p>
          <a:p>
            <a:pPr marR="0" lvl="0" algn="ctr" rtl="0">
              <a:spcBef>
                <a:spcPts val="0"/>
              </a:spcBef>
              <a:buNone/>
            </a:pPr>
            <a:endParaRPr sz="2800">
              <a:latin typeface="Georgia"/>
              <a:ea typeface="Georgia"/>
              <a:cs typeface="Georgia"/>
              <a:sym typeface="Georgia"/>
            </a:endParaRPr>
          </a:p>
          <a:p>
            <a:pPr marR="0" lvl="0" algn="ctr" rtl="0">
              <a:spcBef>
                <a:spcPts val="0"/>
              </a:spcBef>
              <a:buNone/>
            </a:pPr>
            <a:r>
              <a:rPr lang="en-US" sz="2800">
                <a:latin typeface="Georgia"/>
                <a:ea typeface="Georgia"/>
                <a:cs typeface="Georgia"/>
                <a:sym typeface="Georgia"/>
              </a:rPr>
              <a:t>The Lakers are my favorite team. → [The, Lakers, are, my, favorite, team]</a:t>
            </a:r>
          </a:p>
          <a:p>
            <a:pPr marR="0" lvl="0" algn="ctr" rtl="0">
              <a:spcBef>
                <a:spcPts val="0"/>
              </a:spcBef>
              <a:buNone/>
            </a:pPr>
            <a:endParaRPr sz="2800">
              <a:latin typeface="Georgia"/>
              <a:ea typeface="Georgia"/>
              <a:cs typeface="Georgia"/>
              <a:sym typeface="Georgia"/>
            </a:endParaRPr>
          </a:p>
          <a:p>
            <a:pPr marR="0" lvl="0" algn="ctr" rtl="0">
              <a:spcBef>
                <a:spcPts val="0"/>
              </a:spcBef>
              <a:buNone/>
            </a:pPr>
            <a:r>
              <a:rPr lang="en-US" sz="2800">
                <a:latin typeface="Georgia"/>
                <a:ea typeface="Georgia"/>
                <a:cs typeface="Georgia"/>
                <a:sym typeface="Georgia"/>
              </a:rPr>
              <a:t>Data Science is the future! → [Data, Science, is, the, future]</a:t>
            </a:r>
          </a:p>
          <a:p>
            <a:pPr marR="0" lvl="0" algn="ctr" rtl="0">
              <a:spcBef>
                <a:spcPts val="0"/>
              </a:spcBef>
              <a:buNone/>
            </a:pPr>
            <a:endParaRPr sz="2800">
              <a:latin typeface="Georgia"/>
              <a:ea typeface="Georgia"/>
              <a:cs typeface="Georgia"/>
              <a:sym typeface="Georgia"/>
            </a:endParaRPr>
          </a:p>
          <a:p>
            <a:pPr marR="0" lvl="0" algn="ctr" rtl="0">
              <a:spcBef>
                <a:spcPts val="0"/>
              </a:spcBef>
              <a:buNone/>
            </a:pPr>
            <a:r>
              <a:rPr lang="en-US" sz="2800">
                <a:latin typeface="Georgia"/>
                <a:ea typeface="Georgia"/>
                <a:cs typeface="Georgia"/>
                <a:sym typeface="Georgia"/>
              </a:rPr>
              <a:t>GA has many locations. → [GA, has, many, locations.]</a:t>
            </a:r>
          </a:p>
        </p:txBody>
      </p:sp>
    </p:spTree>
  </p:cSld>
  <p:clrMapOvr>
    <a:masterClrMapping/>
  </p:clrMapOvr>
  <p:transition xmlns:p14="http://schemas.microsoft.com/office/powerpoint/2010/main" spd="slow">
    <p:cu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08"/>
        <p:cNvGrpSpPr/>
        <p:nvPr/>
      </p:nvGrpSpPr>
      <p:grpSpPr>
        <a:xfrm>
          <a:off x="0" y="0"/>
          <a:ext cx="0" cy="0"/>
          <a:chOff x="0" y="0"/>
          <a:chExt cx="0" cy="0"/>
        </a:xfrm>
      </p:grpSpPr>
      <p:sp>
        <p:nvSpPr>
          <p:cNvPr id="509" name="Shape 509"/>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LEMMATIZATION AND STEMMING</a:t>
            </a:r>
          </a:p>
        </p:txBody>
      </p:sp>
      <p:sp>
        <p:nvSpPr>
          <p:cNvPr id="510" name="Shape 510"/>
          <p:cNvSpPr txBox="1">
            <a:spLocks noGrp="1"/>
          </p:cNvSpPr>
          <p:nvPr>
            <p:ph type="body" idx="1"/>
          </p:nvPr>
        </p:nvSpPr>
        <p:spPr>
          <a:xfrm>
            <a:off x="635006" y="12927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How would you describe the relationship between the terms ‘bad’ and ‘badly’ or ‘different’ and ‘differences’?</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i="1">
                <a:latin typeface="Georgia"/>
                <a:ea typeface="Georgia"/>
                <a:cs typeface="Georgia"/>
                <a:sym typeface="Georgia"/>
              </a:rPr>
              <a:t>Stemming</a:t>
            </a:r>
            <a:r>
              <a:rPr lang="en-US" sz="2800">
                <a:latin typeface="Georgia"/>
                <a:ea typeface="Georgia"/>
                <a:cs typeface="Georgia"/>
                <a:sym typeface="Georgia"/>
              </a:rPr>
              <a:t> and </a:t>
            </a:r>
            <a:r>
              <a:rPr lang="en-US" sz="2800" i="1">
                <a:latin typeface="Georgia"/>
                <a:ea typeface="Georgia"/>
                <a:cs typeface="Georgia"/>
                <a:sym typeface="Georgia"/>
              </a:rPr>
              <a:t>lemmatization</a:t>
            </a:r>
            <a:r>
              <a:rPr lang="en-US" sz="2800">
                <a:latin typeface="Georgia"/>
                <a:ea typeface="Georgia"/>
                <a:cs typeface="Georgia"/>
                <a:sym typeface="Georgia"/>
              </a:rPr>
              <a:t> help identify common roots of words.</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i="1">
                <a:latin typeface="Georgia"/>
                <a:ea typeface="Georgia"/>
                <a:cs typeface="Georgia"/>
                <a:sym typeface="Georgia"/>
              </a:rPr>
              <a:t>Stemming</a:t>
            </a:r>
            <a:r>
              <a:rPr lang="en-US" sz="2800">
                <a:latin typeface="Georgia"/>
                <a:ea typeface="Georgia"/>
                <a:cs typeface="Georgia"/>
                <a:sym typeface="Georgia"/>
              </a:rPr>
              <a:t> is a crude process of removing common endings from sentences, such as ‘s’, ‘es’, ‘ly’, ‘ing’, and ‘ed’.</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Lemmatization is a more refined process that uses specific language and grammar rules to derive the root of a word.  This is useful for words that do not share an obvious root such as ‘better’ and ‘best’.</a:t>
            </a:r>
          </a:p>
        </p:txBody>
      </p:sp>
    </p:spTree>
  </p:cSld>
  <p:clrMapOvr>
    <a:masterClrMapping/>
  </p:clrMapOvr>
  <p:transition xmlns:p14="http://schemas.microsoft.com/office/powerpoint/2010/main" spd="slow">
    <p:cu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14"/>
        <p:cNvGrpSpPr/>
        <p:nvPr/>
      </p:nvGrpSpPr>
      <p:grpSpPr>
        <a:xfrm>
          <a:off x="0" y="0"/>
          <a:ext cx="0" cy="0"/>
          <a:chOff x="0" y="0"/>
          <a:chExt cx="0" cy="0"/>
        </a:xfrm>
      </p:grpSpPr>
      <p:sp>
        <p:nvSpPr>
          <p:cNvPr id="515" name="Shape 515"/>
          <p:cNvSpPr/>
          <p:nvPr/>
        </p:nvSpPr>
        <p:spPr>
          <a:xfrm>
            <a:off x="635000" y="736600"/>
            <a:ext cx="10816499"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ACTIVITY:  KNOWLEDGE CHECK</a:t>
            </a:r>
          </a:p>
        </p:txBody>
      </p:sp>
      <p:pic>
        <p:nvPicPr>
          <p:cNvPr id="516" name="Shape 516"/>
          <p:cNvPicPr preferRelativeResize="0"/>
          <p:nvPr/>
        </p:nvPicPr>
        <p:blipFill>
          <a:blip r:embed="rId3">
            <a:alphaModFix/>
          </a:blip>
          <a:stretch>
            <a:fillRect/>
          </a:stretch>
        </p:blipFill>
        <p:spPr>
          <a:xfrm>
            <a:off x="1066600" y="3101000"/>
            <a:ext cx="952500" cy="952500"/>
          </a:xfrm>
          <a:prstGeom prst="rect">
            <a:avLst/>
          </a:prstGeom>
          <a:noFill/>
          <a:ln>
            <a:noFill/>
          </a:ln>
        </p:spPr>
      </p:pic>
      <p:sp>
        <p:nvSpPr>
          <p:cNvPr id="517" name="Shape 517"/>
          <p:cNvSpPr txBox="1"/>
          <p:nvPr/>
        </p:nvSpPr>
        <p:spPr>
          <a:xfrm>
            <a:off x="726300" y="2195300"/>
            <a:ext cx="2759700" cy="3039300"/>
          </a:xfrm>
          <a:prstGeom prst="rect">
            <a:avLst/>
          </a:prstGeom>
          <a:noFill/>
          <a:ln>
            <a:noFill/>
          </a:ln>
        </p:spPr>
        <p:txBody>
          <a:bodyPr lIns="91425" tIns="91425" rIns="91425" bIns="91425" anchor="ctr" anchorCtr="0">
            <a:noAutofit/>
          </a:bodyPr>
          <a:lstStyle/>
          <a:p>
            <a:pPr lvl="0" indent="457200" rtl="0">
              <a:lnSpc>
                <a:spcPct val="120000"/>
              </a:lnSpc>
              <a:spcBef>
                <a:spcPts val="0"/>
              </a:spcBef>
              <a:buNone/>
            </a:pPr>
            <a:r>
              <a:rPr lang="en-US" sz="1100" b="1">
                <a:solidFill>
                  <a:srgbClr val="FFFFFF"/>
                </a:solidFill>
                <a:latin typeface="Oswald"/>
                <a:ea typeface="Oswald"/>
                <a:cs typeface="Oswald"/>
                <a:sym typeface="Oswald"/>
              </a:rPr>
              <a:t>EXERCISE</a:t>
            </a:r>
          </a:p>
          <a:p>
            <a:pPr lvl="0" rtl="0">
              <a:lnSpc>
                <a:spcPct val="115000"/>
              </a:lnSpc>
              <a:spcBef>
                <a:spcPts val="0"/>
              </a:spcBef>
              <a:buNone/>
            </a:pPr>
            <a:endParaRPr sz="1000">
              <a:solidFill>
                <a:srgbClr val="FFFFFF"/>
              </a:solidFill>
              <a:latin typeface="Oswald"/>
              <a:ea typeface="Oswald"/>
              <a:cs typeface="Oswald"/>
              <a:sym typeface="Oswald"/>
            </a:endParaRPr>
          </a:p>
        </p:txBody>
      </p:sp>
      <p:sp>
        <p:nvSpPr>
          <p:cNvPr id="518" name="Shape 518"/>
          <p:cNvSpPr/>
          <p:nvPr/>
        </p:nvSpPr>
        <p:spPr>
          <a:xfrm>
            <a:off x="2961475" y="2224360"/>
            <a:ext cx="7559399" cy="2496599"/>
          </a:xfrm>
          <a:prstGeom prst="rect">
            <a:avLst/>
          </a:prstGeom>
          <a:noFill/>
          <a:ln>
            <a:noFill/>
          </a:ln>
        </p:spPr>
        <p:txBody>
          <a:bodyPr lIns="50800" tIns="50800" rIns="50800" bIns="50800" anchor="ctr" anchorCtr="0">
            <a:noAutofit/>
          </a:bodyPr>
          <a:lstStyle/>
          <a:p>
            <a:pPr marL="457200" lvl="0" indent="-342900" rtl="0">
              <a:spcBef>
                <a:spcPts val="0"/>
              </a:spcBef>
              <a:buClr>
                <a:schemeClr val="dk1"/>
              </a:buClr>
              <a:buSzPct val="100000"/>
              <a:buFont typeface="Georgia"/>
              <a:buAutoNum type="arabicPeriod"/>
            </a:pPr>
            <a:r>
              <a:rPr lang="en-US" sz="1800">
                <a:solidFill>
                  <a:schemeClr val="dk1"/>
                </a:solidFill>
                <a:latin typeface="Georgia"/>
                <a:ea typeface="Georgia"/>
                <a:cs typeface="Georgia"/>
                <a:sym typeface="Georgia"/>
              </a:rPr>
              <a:t>What other words or phrases might cause problems with stemming?</a:t>
            </a:r>
          </a:p>
          <a:p>
            <a:pPr marL="457200" lvl="0" indent="-342900" rtl="0">
              <a:spcBef>
                <a:spcPts val="0"/>
              </a:spcBef>
              <a:buClr>
                <a:schemeClr val="dk1"/>
              </a:buClr>
              <a:buSzPct val="100000"/>
              <a:buFont typeface="Georgia"/>
              <a:buAutoNum type="arabicPeriod"/>
            </a:pPr>
            <a:r>
              <a:rPr lang="en-US" sz="1800">
                <a:solidFill>
                  <a:schemeClr val="dk1"/>
                </a:solidFill>
                <a:latin typeface="Georgia"/>
                <a:ea typeface="Georgia"/>
                <a:cs typeface="Georgia"/>
                <a:sym typeface="Georgia"/>
              </a:rPr>
              <a:t>What other words or phrases might cause problems with lemmatization?</a:t>
            </a:r>
          </a:p>
        </p:txBody>
      </p:sp>
      <p:sp>
        <p:nvSpPr>
          <p:cNvPr id="519" name="Shape 519"/>
          <p:cNvSpPr/>
          <p:nvPr/>
        </p:nvSpPr>
        <p:spPr>
          <a:xfrm>
            <a:off x="3052744" y="5792341"/>
            <a:ext cx="4170900" cy="330300"/>
          </a:xfrm>
          <a:prstGeom prst="rect">
            <a:avLst/>
          </a:prstGeom>
          <a:noFill/>
          <a:ln>
            <a:noFill/>
          </a:ln>
        </p:spPr>
        <p:txBody>
          <a:bodyPr lIns="50800" tIns="50800" rIns="50800" bIns="50800" anchor="ctr" anchorCtr="0">
            <a:noAutofit/>
          </a:bodyPr>
          <a:lstStyle/>
          <a:p>
            <a:pPr marL="0" marR="0" lvl="0" indent="0" algn="l" rtl="0">
              <a:spcBef>
                <a:spcPts val="0"/>
              </a:spcBef>
              <a:buSzPct val="25000"/>
              <a:buNone/>
            </a:pPr>
            <a:r>
              <a:rPr lang="en-US" sz="1800">
                <a:latin typeface="Georgia"/>
                <a:ea typeface="Georgia"/>
                <a:cs typeface="Georgia"/>
                <a:sym typeface="Georgia"/>
              </a:rPr>
              <a:t>Answers to the above questions</a:t>
            </a:r>
          </a:p>
        </p:txBody>
      </p:sp>
      <p:sp>
        <p:nvSpPr>
          <p:cNvPr id="520" name="Shape 520"/>
          <p:cNvSpPr/>
          <p:nvPr/>
        </p:nvSpPr>
        <p:spPr>
          <a:xfrm>
            <a:off x="2989800" y="5399657"/>
            <a:ext cx="37338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Oswald"/>
                <a:ea typeface="Oswald"/>
                <a:cs typeface="Oswald"/>
                <a:sym typeface="Oswald"/>
              </a:rPr>
              <a:t>DELIVERABLE</a:t>
            </a:r>
          </a:p>
        </p:txBody>
      </p:sp>
      <p:sp>
        <p:nvSpPr>
          <p:cNvPr id="521" name="Shape 521"/>
          <p:cNvSpPr/>
          <p:nvPr/>
        </p:nvSpPr>
        <p:spPr>
          <a:xfrm>
            <a:off x="2989800" y="1776150"/>
            <a:ext cx="95763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a:latin typeface="Oswald"/>
                <a:ea typeface="Oswald"/>
                <a:cs typeface="Oswald"/>
                <a:sym typeface="Oswald"/>
              </a:rPr>
              <a:t>ANSWER THE FOLLOWING QUESTIONS</a:t>
            </a:r>
          </a:p>
        </p:txBody>
      </p:sp>
      <p:cxnSp>
        <p:nvCxnSpPr>
          <p:cNvPr id="522" name="Shape 522"/>
          <p:cNvCxnSpPr/>
          <p:nvPr/>
        </p:nvCxnSpPr>
        <p:spPr>
          <a:xfrm rot="10800000">
            <a:off x="2497950" y="1755450"/>
            <a:ext cx="0" cy="4661099"/>
          </a:xfrm>
          <a:prstGeom prst="straightConnector1">
            <a:avLst/>
          </a:prstGeom>
          <a:noFill/>
          <a:ln w="9525" cap="flat" cmpd="sng">
            <a:solidFill>
              <a:srgbClr val="B7B7B7"/>
            </a:solidFill>
            <a:prstDash val="solid"/>
            <a:round/>
            <a:headEnd type="none" w="lg" len="lg"/>
            <a:tailEnd type="none" w="lg" len="lg"/>
          </a:ln>
        </p:spPr>
      </p:cxnSp>
    </p:spTree>
  </p:cSld>
  <p:clrMapOvr>
    <a:masterClrMapping/>
  </p:clrMapOvr>
  <p:transition xmlns:p14="http://schemas.microsoft.com/office/powerpoint/2010/main" spd="slow">
    <p:cu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26"/>
        <p:cNvGrpSpPr/>
        <p:nvPr/>
      </p:nvGrpSpPr>
      <p:grpSpPr>
        <a:xfrm>
          <a:off x="0" y="0"/>
          <a:ext cx="0" cy="0"/>
          <a:chOff x="0" y="0"/>
          <a:chExt cx="0" cy="0"/>
        </a:xfrm>
      </p:grpSpPr>
      <p:sp>
        <p:nvSpPr>
          <p:cNvPr id="527" name="Shape 527"/>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LEMMATIZATION AND STEMMING EXAMPLES</a:t>
            </a:r>
          </a:p>
        </p:txBody>
      </p:sp>
      <p:sp>
        <p:nvSpPr>
          <p:cNvPr id="528" name="Shape 528"/>
          <p:cNvSpPr txBox="1">
            <a:spLocks noGrp="1"/>
          </p:cNvSpPr>
          <p:nvPr>
            <p:ph type="body" idx="1"/>
          </p:nvPr>
        </p:nvSpPr>
        <p:spPr>
          <a:xfrm>
            <a:off x="635003" y="1292775"/>
            <a:ext cx="5865300" cy="3809999"/>
          </a:xfrm>
          <a:prstGeom prst="rect">
            <a:avLst/>
          </a:prstGeom>
          <a:noFill/>
          <a:ln>
            <a:noFill/>
          </a:ln>
        </p:spPr>
        <p:txBody>
          <a:bodyPr lIns="0" tIns="0" rIns="0" bIns="0" anchor="t" anchorCtr="0">
            <a:noAutofit/>
          </a:bodyPr>
          <a:lstStyle/>
          <a:p>
            <a:pPr marR="0" lvl="0" algn="ctr" rtl="0">
              <a:spcBef>
                <a:spcPts val="0"/>
              </a:spcBef>
              <a:buNone/>
            </a:pPr>
            <a:r>
              <a:rPr lang="en-US" sz="2800" b="1">
                <a:latin typeface="Georgia"/>
                <a:ea typeface="Georgia"/>
                <a:cs typeface="Georgia"/>
                <a:sym typeface="Georgia"/>
              </a:rPr>
              <a:t>Lemmatization</a:t>
            </a:r>
          </a:p>
          <a:p>
            <a:pPr marR="0" lvl="0" algn="ctr" rtl="0">
              <a:spcBef>
                <a:spcPts val="0"/>
              </a:spcBef>
              <a:buNone/>
            </a:pPr>
            <a:endParaRPr sz="2800">
              <a:latin typeface="Georgia"/>
              <a:ea typeface="Georgia"/>
              <a:cs typeface="Georgia"/>
              <a:sym typeface="Georgia"/>
            </a:endParaRPr>
          </a:p>
          <a:p>
            <a:pPr marR="0" lvl="0" algn="ctr" rtl="0">
              <a:spcBef>
                <a:spcPts val="0"/>
              </a:spcBef>
              <a:buNone/>
            </a:pPr>
            <a:r>
              <a:rPr lang="en-US" sz="2800">
                <a:latin typeface="Georgia"/>
                <a:ea typeface="Georgia"/>
                <a:cs typeface="Georgia"/>
                <a:sym typeface="Georgia"/>
              </a:rPr>
              <a:t>shouted → shout</a:t>
            </a:r>
          </a:p>
          <a:p>
            <a:pPr marR="0" lvl="0" algn="l" rtl="0">
              <a:spcBef>
                <a:spcPts val="0"/>
              </a:spcBef>
              <a:buNone/>
            </a:pPr>
            <a:endParaRPr sz="2800">
              <a:latin typeface="Georgia"/>
              <a:ea typeface="Georgia"/>
              <a:cs typeface="Georgia"/>
              <a:sym typeface="Georgia"/>
            </a:endParaRPr>
          </a:p>
          <a:p>
            <a:pPr marR="0" lvl="0" algn="ctr" rtl="0">
              <a:spcBef>
                <a:spcPts val="0"/>
              </a:spcBef>
              <a:buNone/>
            </a:pPr>
            <a:r>
              <a:rPr lang="en-US" sz="2800">
                <a:latin typeface="Georgia"/>
                <a:ea typeface="Georgia"/>
                <a:cs typeface="Georgia"/>
                <a:sym typeface="Georgia"/>
              </a:rPr>
              <a:t>best → good</a:t>
            </a:r>
          </a:p>
          <a:p>
            <a:pPr marR="0" lvl="0" algn="ctr" rtl="0">
              <a:spcBef>
                <a:spcPts val="0"/>
              </a:spcBef>
              <a:buNone/>
            </a:pPr>
            <a:endParaRPr sz="2800">
              <a:latin typeface="Georgia"/>
              <a:ea typeface="Georgia"/>
              <a:cs typeface="Georgia"/>
              <a:sym typeface="Georgia"/>
            </a:endParaRPr>
          </a:p>
          <a:p>
            <a:pPr marR="0" lvl="0" algn="ctr" rtl="0">
              <a:spcBef>
                <a:spcPts val="0"/>
              </a:spcBef>
              <a:buNone/>
            </a:pPr>
            <a:r>
              <a:rPr lang="en-US" sz="2800">
                <a:latin typeface="Georgia"/>
                <a:ea typeface="Georgia"/>
                <a:cs typeface="Georgia"/>
                <a:sym typeface="Georgia"/>
              </a:rPr>
              <a:t>better → good</a:t>
            </a:r>
          </a:p>
          <a:p>
            <a:pPr marR="0" lvl="0" algn="ctr" rtl="0">
              <a:spcBef>
                <a:spcPts val="0"/>
              </a:spcBef>
              <a:buNone/>
            </a:pPr>
            <a:endParaRPr sz="2800">
              <a:latin typeface="Georgia"/>
              <a:ea typeface="Georgia"/>
              <a:cs typeface="Georgia"/>
              <a:sym typeface="Georgia"/>
            </a:endParaRPr>
          </a:p>
          <a:p>
            <a:pPr marR="0" lvl="0" algn="ctr" rtl="0">
              <a:spcBef>
                <a:spcPts val="0"/>
              </a:spcBef>
              <a:buNone/>
            </a:pPr>
            <a:r>
              <a:rPr lang="en-US" sz="2800">
                <a:latin typeface="Georgia"/>
                <a:ea typeface="Georgia"/>
                <a:cs typeface="Georgia"/>
                <a:sym typeface="Georgia"/>
              </a:rPr>
              <a:t>good → good</a:t>
            </a:r>
          </a:p>
          <a:p>
            <a:pPr marR="0" lvl="0" algn="ctr" rtl="0">
              <a:spcBef>
                <a:spcPts val="0"/>
              </a:spcBef>
              <a:buNone/>
            </a:pPr>
            <a:endParaRPr sz="2800">
              <a:latin typeface="Georgia"/>
              <a:ea typeface="Georgia"/>
              <a:cs typeface="Georgia"/>
              <a:sym typeface="Georgia"/>
            </a:endParaRPr>
          </a:p>
          <a:p>
            <a:pPr marR="0" lvl="0" algn="ctr" rtl="0">
              <a:spcBef>
                <a:spcPts val="0"/>
              </a:spcBef>
              <a:buNone/>
            </a:pPr>
            <a:r>
              <a:rPr lang="en-US" sz="2800">
                <a:latin typeface="Georgia"/>
                <a:ea typeface="Georgia"/>
                <a:cs typeface="Georgia"/>
                <a:sym typeface="Georgia"/>
              </a:rPr>
              <a:t>wiping → wipe</a:t>
            </a:r>
          </a:p>
          <a:p>
            <a:pPr marR="0" lvl="0" algn="ctr" rtl="0">
              <a:spcBef>
                <a:spcPts val="0"/>
              </a:spcBef>
              <a:buNone/>
            </a:pPr>
            <a:endParaRPr sz="2800">
              <a:latin typeface="Georgia"/>
              <a:ea typeface="Georgia"/>
              <a:cs typeface="Georgia"/>
              <a:sym typeface="Georgia"/>
            </a:endParaRPr>
          </a:p>
          <a:p>
            <a:pPr marR="0" lvl="0" algn="ctr" rtl="0">
              <a:spcBef>
                <a:spcPts val="0"/>
              </a:spcBef>
              <a:buNone/>
            </a:pPr>
            <a:r>
              <a:rPr lang="en-US" sz="2800">
                <a:latin typeface="Georgia"/>
                <a:ea typeface="Georgia"/>
                <a:cs typeface="Georgia"/>
                <a:sym typeface="Georgia"/>
              </a:rPr>
              <a:t>hidden → hide</a:t>
            </a:r>
          </a:p>
        </p:txBody>
      </p:sp>
      <p:sp>
        <p:nvSpPr>
          <p:cNvPr id="529" name="Shape 529"/>
          <p:cNvSpPr txBox="1">
            <a:spLocks noGrp="1"/>
          </p:cNvSpPr>
          <p:nvPr>
            <p:ph type="body" idx="1"/>
          </p:nvPr>
        </p:nvSpPr>
        <p:spPr>
          <a:xfrm>
            <a:off x="6502403" y="1292775"/>
            <a:ext cx="5865300" cy="3809999"/>
          </a:xfrm>
          <a:prstGeom prst="rect">
            <a:avLst/>
          </a:prstGeom>
          <a:noFill/>
          <a:ln>
            <a:noFill/>
          </a:ln>
        </p:spPr>
        <p:txBody>
          <a:bodyPr lIns="0" tIns="0" rIns="0" bIns="0" anchor="t" anchorCtr="0">
            <a:noAutofit/>
          </a:bodyPr>
          <a:lstStyle/>
          <a:p>
            <a:pPr marR="0" lvl="0" algn="ctr" rtl="0">
              <a:spcBef>
                <a:spcPts val="0"/>
              </a:spcBef>
              <a:buNone/>
            </a:pPr>
            <a:r>
              <a:rPr lang="en-US" sz="2800" b="1">
                <a:latin typeface="Georgia"/>
                <a:ea typeface="Georgia"/>
                <a:cs typeface="Georgia"/>
                <a:sym typeface="Georgia"/>
              </a:rPr>
              <a:t>Stemming</a:t>
            </a:r>
          </a:p>
          <a:p>
            <a:pPr marR="0" lvl="0" algn="ctr" rtl="0">
              <a:spcBef>
                <a:spcPts val="0"/>
              </a:spcBef>
              <a:buNone/>
            </a:pPr>
            <a:endParaRPr sz="2800">
              <a:latin typeface="Georgia"/>
              <a:ea typeface="Georgia"/>
              <a:cs typeface="Georgia"/>
              <a:sym typeface="Georgia"/>
            </a:endParaRPr>
          </a:p>
          <a:p>
            <a:pPr marR="0" lvl="0" algn="ctr" rtl="0">
              <a:spcBef>
                <a:spcPts val="0"/>
              </a:spcBef>
              <a:buNone/>
            </a:pPr>
            <a:r>
              <a:rPr lang="en-US" sz="2800">
                <a:latin typeface="Georgia"/>
                <a:ea typeface="Georgia"/>
                <a:cs typeface="Georgia"/>
                <a:sym typeface="Georgia"/>
              </a:rPr>
              <a:t>badly → bad</a:t>
            </a:r>
          </a:p>
          <a:p>
            <a:pPr marR="0" lvl="0" algn="ctr" rtl="0">
              <a:spcBef>
                <a:spcPts val="0"/>
              </a:spcBef>
              <a:buNone/>
            </a:pPr>
            <a:endParaRPr sz="2800">
              <a:latin typeface="Georgia"/>
              <a:ea typeface="Georgia"/>
              <a:cs typeface="Georgia"/>
              <a:sym typeface="Georgia"/>
            </a:endParaRPr>
          </a:p>
          <a:p>
            <a:pPr marR="0" lvl="0" algn="ctr" rtl="0">
              <a:spcBef>
                <a:spcPts val="0"/>
              </a:spcBef>
              <a:buNone/>
            </a:pPr>
            <a:r>
              <a:rPr lang="en-US" sz="2800">
                <a:latin typeface="Georgia"/>
                <a:ea typeface="Georgia"/>
                <a:cs typeface="Georgia"/>
                <a:sym typeface="Georgia"/>
              </a:rPr>
              <a:t>computing → comput</a:t>
            </a:r>
          </a:p>
          <a:p>
            <a:pPr marR="0" lvl="0" algn="ctr" rtl="0">
              <a:spcBef>
                <a:spcPts val="0"/>
              </a:spcBef>
              <a:buNone/>
            </a:pPr>
            <a:endParaRPr sz="2800">
              <a:latin typeface="Georgia"/>
              <a:ea typeface="Georgia"/>
              <a:cs typeface="Georgia"/>
              <a:sym typeface="Georgia"/>
            </a:endParaRPr>
          </a:p>
          <a:p>
            <a:pPr marR="0" lvl="0" algn="ctr" rtl="0">
              <a:spcBef>
                <a:spcPts val="0"/>
              </a:spcBef>
              <a:buNone/>
            </a:pPr>
            <a:r>
              <a:rPr lang="en-US" sz="2800">
                <a:latin typeface="Georgia"/>
                <a:ea typeface="Georgia"/>
                <a:cs typeface="Georgia"/>
                <a:sym typeface="Georgia"/>
              </a:rPr>
              <a:t>computed → comput</a:t>
            </a:r>
          </a:p>
          <a:p>
            <a:pPr marR="0" lvl="0" algn="ctr" rtl="0">
              <a:spcBef>
                <a:spcPts val="0"/>
              </a:spcBef>
              <a:buNone/>
            </a:pPr>
            <a:endParaRPr sz="2800">
              <a:latin typeface="Georgia"/>
              <a:ea typeface="Georgia"/>
              <a:cs typeface="Georgia"/>
              <a:sym typeface="Georgia"/>
            </a:endParaRPr>
          </a:p>
          <a:p>
            <a:pPr marR="0" lvl="0" algn="ctr" rtl="0">
              <a:spcBef>
                <a:spcPts val="0"/>
              </a:spcBef>
              <a:buNone/>
            </a:pPr>
            <a:r>
              <a:rPr lang="en-US" sz="2800">
                <a:latin typeface="Georgia"/>
                <a:ea typeface="Georgia"/>
                <a:cs typeface="Georgia"/>
                <a:sym typeface="Georgia"/>
              </a:rPr>
              <a:t>wipes → wip</a:t>
            </a:r>
          </a:p>
          <a:p>
            <a:pPr marR="0" lvl="0" algn="ctr" rtl="0">
              <a:spcBef>
                <a:spcPts val="0"/>
              </a:spcBef>
              <a:buNone/>
            </a:pPr>
            <a:endParaRPr sz="2800">
              <a:latin typeface="Georgia"/>
              <a:ea typeface="Georgia"/>
              <a:cs typeface="Georgia"/>
              <a:sym typeface="Georgia"/>
            </a:endParaRPr>
          </a:p>
          <a:p>
            <a:pPr marR="0" lvl="0" algn="ctr" rtl="0">
              <a:spcBef>
                <a:spcPts val="0"/>
              </a:spcBef>
              <a:buNone/>
            </a:pPr>
            <a:r>
              <a:rPr lang="en-US" sz="2800">
                <a:latin typeface="Georgia"/>
                <a:ea typeface="Georgia"/>
                <a:cs typeface="Georgia"/>
                <a:sym typeface="Georgia"/>
              </a:rPr>
              <a:t>wiped → wip</a:t>
            </a:r>
          </a:p>
          <a:p>
            <a:pPr marR="0" lvl="0" algn="ctr" rtl="0">
              <a:spcBef>
                <a:spcPts val="0"/>
              </a:spcBef>
              <a:buNone/>
            </a:pPr>
            <a:endParaRPr sz="2800">
              <a:latin typeface="Georgia"/>
              <a:ea typeface="Georgia"/>
              <a:cs typeface="Georgia"/>
              <a:sym typeface="Georgia"/>
            </a:endParaRPr>
          </a:p>
          <a:p>
            <a:pPr marR="0" lvl="0" algn="ctr" rtl="0">
              <a:spcBef>
                <a:spcPts val="0"/>
              </a:spcBef>
              <a:buNone/>
            </a:pPr>
            <a:r>
              <a:rPr lang="en-US" sz="2800">
                <a:latin typeface="Georgia"/>
                <a:ea typeface="Georgia"/>
                <a:cs typeface="Georgia"/>
                <a:sym typeface="Georgia"/>
              </a:rPr>
              <a:t>wiping → wip</a:t>
            </a:r>
          </a:p>
        </p:txBody>
      </p:sp>
    </p:spTree>
  </p:cSld>
  <p:clrMapOvr>
    <a:masterClrMapping/>
  </p:clrMapOvr>
  <p:transition xmlns:p14="http://schemas.microsoft.com/office/powerpoint/2010/main" spd="slow">
    <p:cu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33"/>
        <p:cNvGrpSpPr/>
        <p:nvPr/>
      </p:nvGrpSpPr>
      <p:grpSpPr>
        <a:xfrm>
          <a:off x="0" y="0"/>
          <a:ext cx="0" cy="0"/>
          <a:chOff x="0" y="0"/>
          <a:chExt cx="0" cy="0"/>
        </a:xfrm>
      </p:grpSpPr>
      <p:sp>
        <p:nvSpPr>
          <p:cNvPr id="534" name="Shape 534"/>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PARSING AND TAGGING</a:t>
            </a:r>
          </a:p>
        </p:txBody>
      </p:sp>
      <p:sp>
        <p:nvSpPr>
          <p:cNvPr id="535" name="Shape 535"/>
          <p:cNvSpPr txBox="1">
            <a:spLocks noGrp="1"/>
          </p:cNvSpPr>
          <p:nvPr>
            <p:ph type="body" idx="1"/>
          </p:nvPr>
        </p:nvSpPr>
        <p:spPr>
          <a:xfrm>
            <a:off x="635006" y="12927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In order to understand the various elements of a sentence, we need to </a:t>
            </a:r>
            <a:r>
              <a:rPr lang="en-US" sz="2800" i="1">
                <a:latin typeface="Georgia"/>
                <a:ea typeface="Georgia"/>
                <a:cs typeface="Georgia"/>
                <a:sym typeface="Georgia"/>
              </a:rPr>
              <a:t>tag</a:t>
            </a:r>
            <a:r>
              <a:rPr lang="en-US" sz="2800">
                <a:latin typeface="Georgia"/>
                <a:ea typeface="Georgia"/>
                <a:cs typeface="Georgia"/>
                <a:sym typeface="Georgia"/>
              </a:rPr>
              <a:t> important topics and </a:t>
            </a:r>
            <a:r>
              <a:rPr lang="en-US" sz="2800" i="1">
                <a:latin typeface="Georgia"/>
                <a:ea typeface="Georgia"/>
                <a:cs typeface="Georgia"/>
                <a:sym typeface="Georgia"/>
              </a:rPr>
              <a:t>parse</a:t>
            </a:r>
            <a:r>
              <a:rPr lang="en-US" sz="2800">
                <a:latin typeface="Georgia"/>
                <a:ea typeface="Georgia"/>
                <a:cs typeface="Georgia"/>
                <a:sym typeface="Georgia"/>
              </a:rPr>
              <a:t> their dependencies.  </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Our goals is to identify the actors and actions in the text in order to make informed decisions.</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If we are processing financial news, we might need to identify which companies are involved and any actions they are taking.</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If we are writing an assistant application, we might need to identify specific command phrases in order to determine what is being asked (e.g. “Siri, when is my next appointment?”).</a:t>
            </a:r>
          </a:p>
        </p:txBody>
      </p:sp>
    </p:spTree>
  </p:cSld>
  <p:clrMapOvr>
    <a:masterClrMapping/>
  </p:clrMapOvr>
  <p:transition xmlns:p14="http://schemas.microsoft.com/office/powerpoint/2010/main" spd="slow">
    <p:cut/>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D9D9D9"/>
        </a:solidFill>
        <a:effectLst/>
      </p:bgPr>
    </p:bg>
    <p:spTree>
      <p:nvGrpSpPr>
        <p:cNvPr id="1" name="Shape 419"/>
        <p:cNvGrpSpPr/>
        <p:nvPr/>
      </p:nvGrpSpPr>
      <p:grpSpPr>
        <a:xfrm>
          <a:off x="0" y="0"/>
          <a:ext cx="0" cy="0"/>
          <a:chOff x="0" y="0"/>
          <a:chExt cx="0" cy="0"/>
        </a:xfrm>
      </p:grpSpPr>
      <p:sp>
        <p:nvSpPr>
          <p:cNvPr id="420" name="Shape 420"/>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solidFill>
                  <a:srgbClr val="E52123"/>
                </a:solidFill>
                <a:latin typeface="Oswald"/>
                <a:ea typeface="Oswald"/>
                <a:cs typeface="Oswald"/>
                <a:sym typeface="Oswald"/>
              </a:rPr>
              <a:t>FOR INSTRUCTOR PURPOSES ONLY </a:t>
            </a:r>
          </a:p>
        </p:txBody>
      </p:sp>
      <p:sp>
        <p:nvSpPr>
          <p:cNvPr id="421" name="Shape 421"/>
          <p:cNvSpPr/>
          <p:nvPr/>
        </p:nvSpPr>
        <p:spPr>
          <a:xfrm>
            <a:off x="635000" y="1442225"/>
            <a:ext cx="7721699"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MATERIALS</a:t>
            </a:r>
            <a:r>
              <a:rPr lang="en-US" sz="3200" b="1">
                <a:solidFill>
                  <a:srgbClr val="E52123"/>
                </a:solidFill>
                <a:latin typeface="Oswald"/>
                <a:ea typeface="Oswald"/>
                <a:cs typeface="Oswald"/>
                <a:sym typeface="Oswald"/>
              </a:rPr>
              <a:t> </a:t>
            </a:r>
          </a:p>
        </p:txBody>
      </p:sp>
      <p:sp>
        <p:nvSpPr>
          <p:cNvPr id="422" name="Shape 422"/>
          <p:cNvSpPr txBox="1">
            <a:spLocks noGrp="1"/>
          </p:cNvSpPr>
          <p:nvPr>
            <p:ph type="body" idx="1"/>
          </p:nvPr>
        </p:nvSpPr>
        <p:spPr>
          <a:xfrm>
            <a:off x="635006" y="1940250"/>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Insert Text Here</a:t>
            </a:r>
          </a:p>
          <a:p>
            <a:pPr marR="0" lvl="0" algn="l" rtl="0">
              <a:spcBef>
                <a:spcPts val="1000"/>
              </a:spcBef>
              <a:buNone/>
            </a:pPr>
            <a:endParaRPr sz="2800">
              <a:latin typeface="Georgia"/>
              <a:ea typeface="Georgia"/>
              <a:cs typeface="Georgia"/>
              <a:sym typeface="Georgia"/>
            </a:endParaRPr>
          </a:p>
          <a:p>
            <a:pPr marR="0" lvl="0" algn="l" rtl="0">
              <a:spcBef>
                <a:spcPts val="1000"/>
              </a:spcBef>
              <a:buNone/>
            </a:pPr>
            <a:endParaRPr sz="2800">
              <a:latin typeface="Georgia"/>
              <a:ea typeface="Georgia"/>
              <a:cs typeface="Georgia"/>
              <a:sym typeface="Georgia"/>
            </a:endParaRPr>
          </a:p>
        </p:txBody>
      </p:sp>
    </p:spTree>
  </p:cSld>
  <p:clrMapOvr>
    <a:masterClrMapping/>
  </p:clrMapOvr>
  <p:transition xmlns:p14="http://schemas.microsoft.com/office/powerpoint/2010/main" spd="slow">
    <p:cut/>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39"/>
        <p:cNvGrpSpPr/>
        <p:nvPr/>
      </p:nvGrpSpPr>
      <p:grpSpPr>
        <a:xfrm>
          <a:off x="0" y="0"/>
          <a:ext cx="0" cy="0"/>
          <a:chOff x="0" y="0"/>
          <a:chExt cx="0" cy="0"/>
        </a:xfrm>
      </p:grpSpPr>
      <p:sp>
        <p:nvSpPr>
          <p:cNvPr id="540" name="Shape 540"/>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PARSING AND TAGGING</a:t>
            </a:r>
          </a:p>
        </p:txBody>
      </p:sp>
      <p:sp>
        <p:nvSpPr>
          <p:cNvPr id="541" name="Shape 541"/>
          <p:cNvSpPr txBox="1">
            <a:spLocks noGrp="1"/>
          </p:cNvSpPr>
          <p:nvPr>
            <p:ph type="body" idx="1"/>
          </p:nvPr>
        </p:nvSpPr>
        <p:spPr>
          <a:xfrm>
            <a:off x="635006" y="12927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Tagging and parsing is made up of a few overlapping subproblems.</a:t>
            </a:r>
          </a:p>
          <a:p>
            <a:pPr marR="0" lvl="0" algn="l" rtl="0">
              <a:spcBef>
                <a:spcPts val="0"/>
              </a:spcBef>
              <a:buNone/>
            </a:pPr>
            <a:endParaRPr sz="2800">
              <a:latin typeface="Georgia"/>
              <a:ea typeface="Georgia"/>
              <a:cs typeface="Georgia"/>
              <a:sym typeface="Georgia"/>
            </a:endParaRPr>
          </a:p>
          <a:p>
            <a:pPr marR="0" lvl="1" algn="l" rtl="0">
              <a:spcBef>
                <a:spcPts val="0"/>
              </a:spcBef>
              <a:buSzPct val="100000"/>
              <a:buFont typeface="Georgia"/>
            </a:pPr>
            <a:r>
              <a:rPr lang="en-US" sz="2800">
                <a:latin typeface="Georgia"/>
                <a:ea typeface="Georgia"/>
                <a:cs typeface="Georgia"/>
                <a:sym typeface="Georgia"/>
              </a:rPr>
              <a:t>“Parts of speech” tagging:  What are the parts of speech in a sentence (e.g. noun, verb, adjective, etc)?</a:t>
            </a:r>
          </a:p>
          <a:p>
            <a:pPr marR="0" lvl="0" algn="l" rtl="0">
              <a:spcBef>
                <a:spcPts val="0"/>
              </a:spcBef>
              <a:buNone/>
            </a:pPr>
            <a:endParaRPr sz="2800">
              <a:latin typeface="Georgia"/>
              <a:ea typeface="Georgia"/>
              <a:cs typeface="Georgia"/>
              <a:sym typeface="Georgia"/>
            </a:endParaRPr>
          </a:p>
          <a:p>
            <a:pPr marR="0" lvl="1" algn="l" rtl="0">
              <a:spcBef>
                <a:spcPts val="0"/>
              </a:spcBef>
              <a:buSzPct val="100000"/>
              <a:buFont typeface="Georgia"/>
            </a:pPr>
            <a:r>
              <a:rPr lang="en-US" sz="2800">
                <a:latin typeface="Georgia"/>
                <a:ea typeface="Georgia"/>
                <a:cs typeface="Georgia"/>
                <a:sym typeface="Georgia"/>
              </a:rPr>
              <a:t>Chunking:  Can we identify the pieces of the sentence that go together in meaningful chunks (e.g. noun or verb phrases)?</a:t>
            </a:r>
          </a:p>
          <a:p>
            <a:pPr marR="0" lvl="0" algn="l" rtl="0">
              <a:spcBef>
                <a:spcPts val="0"/>
              </a:spcBef>
              <a:buNone/>
            </a:pPr>
            <a:endParaRPr sz="2800">
              <a:latin typeface="Georgia"/>
              <a:ea typeface="Georgia"/>
              <a:cs typeface="Georgia"/>
              <a:sym typeface="Georgia"/>
            </a:endParaRPr>
          </a:p>
          <a:p>
            <a:pPr marR="0" lvl="1" algn="l" rtl="0">
              <a:spcBef>
                <a:spcPts val="0"/>
              </a:spcBef>
              <a:buSzPct val="100000"/>
              <a:buFont typeface="Georgia"/>
            </a:pPr>
            <a:r>
              <a:rPr lang="en-US" sz="2800">
                <a:latin typeface="Georgia"/>
                <a:ea typeface="Georgia"/>
                <a:cs typeface="Georgia"/>
                <a:sym typeface="Georgia"/>
              </a:rPr>
              <a:t>Named entity recognition:  Can we identify </a:t>
            </a:r>
            <a:r>
              <a:rPr lang="en-US" sz="2800" i="1">
                <a:latin typeface="Georgia"/>
                <a:ea typeface="Georgia"/>
                <a:cs typeface="Georgia"/>
                <a:sym typeface="Georgia"/>
              </a:rPr>
              <a:t>specific</a:t>
            </a:r>
            <a:r>
              <a:rPr lang="en-US" sz="2800">
                <a:latin typeface="Georgia"/>
                <a:ea typeface="Georgia"/>
                <a:cs typeface="Georgia"/>
                <a:sym typeface="Georgia"/>
              </a:rPr>
              <a:t> proper nouns?  Can we pick out people and locations?</a:t>
            </a:r>
          </a:p>
        </p:txBody>
      </p:sp>
    </p:spTree>
  </p:cSld>
  <p:clrMapOvr>
    <a:masterClrMapping/>
  </p:clrMapOvr>
  <p:transition xmlns:p14="http://schemas.microsoft.com/office/powerpoint/2010/main" spd="slow">
    <p:cut/>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545"/>
        <p:cNvGrpSpPr/>
        <p:nvPr/>
      </p:nvGrpSpPr>
      <p:grpSpPr>
        <a:xfrm>
          <a:off x="0" y="0"/>
          <a:ext cx="0" cy="0"/>
          <a:chOff x="0" y="0"/>
          <a:chExt cx="0" cy="0"/>
        </a:xfrm>
      </p:grpSpPr>
      <p:sp>
        <p:nvSpPr>
          <p:cNvPr id="546" name="Shape 546"/>
          <p:cNvSpPr/>
          <p:nvPr/>
        </p:nvSpPr>
        <p:spPr>
          <a:xfrm>
            <a:off x="635000" y="736600"/>
            <a:ext cx="10816499"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ACTIVITY:  KNOWLEDGE CHECK</a:t>
            </a:r>
          </a:p>
        </p:txBody>
      </p:sp>
      <p:pic>
        <p:nvPicPr>
          <p:cNvPr id="547" name="Shape 547"/>
          <p:cNvPicPr preferRelativeResize="0"/>
          <p:nvPr/>
        </p:nvPicPr>
        <p:blipFill>
          <a:blip r:embed="rId3">
            <a:alphaModFix/>
          </a:blip>
          <a:stretch>
            <a:fillRect/>
          </a:stretch>
        </p:blipFill>
        <p:spPr>
          <a:xfrm>
            <a:off x="1066600" y="3101000"/>
            <a:ext cx="952500" cy="952500"/>
          </a:xfrm>
          <a:prstGeom prst="rect">
            <a:avLst/>
          </a:prstGeom>
          <a:noFill/>
          <a:ln>
            <a:noFill/>
          </a:ln>
        </p:spPr>
      </p:pic>
      <p:sp>
        <p:nvSpPr>
          <p:cNvPr id="548" name="Shape 548"/>
          <p:cNvSpPr txBox="1"/>
          <p:nvPr/>
        </p:nvSpPr>
        <p:spPr>
          <a:xfrm>
            <a:off x="726300" y="2195300"/>
            <a:ext cx="2759700" cy="3039300"/>
          </a:xfrm>
          <a:prstGeom prst="rect">
            <a:avLst/>
          </a:prstGeom>
          <a:noFill/>
          <a:ln>
            <a:noFill/>
          </a:ln>
        </p:spPr>
        <p:txBody>
          <a:bodyPr lIns="91425" tIns="91425" rIns="91425" bIns="91425" anchor="ctr" anchorCtr="0">
            <a:noAutofit/>
          </a:bodyPr>
          <a:lstStyle/>
          <a:p>
            <a:pPr lvl="0" indent="457200" rtl="0">
              <a:lnSpc>
                <a:spcPct val="120000"/>
              </a:lnSpc>
              <a:spcBef>
                <a:spcPts val="0"/>
              </a:spcBef>
              <a:buNone/>
            </a:pPr>
            <a:r>
              <a:rPr lang="en-US" sz="1100" b="1">
                <a:solidFill>
                  <a:srgbClr val="FFFFFF"/>
                </a:solidFill>
                <a:latin typeface="Oswald"/>
                <a:ea typeface="Oswald"/>
                <a:cs typeface="Oswald"/>
                <a:sym typeface="Oswald"/>
              </a:rPr>
              <a:t>EXERCISE</a:t>
            </a:r>
          </a:p>
          <a:p>
            <a:pPr lvl="0" rtl="0">
              <a:lnSpc>
                <a:spcPct val="115000"/>
              </a:lnSpc>
              <a:spcBef>
                <a:spcPts val="0"/>
              </a:spcBef>
              <a:buNone/>
            </a:pPr>
            <a:endParaRPr sz="1000">
              <a:solidFill>
                <a:srgbClr val="FFFFFF"/>
              </a:solidFill>
              <a:latin typeface="Oswald"/>
              <a:ea typeface="Oswald"/>
              <a:cs typeface="Oswald"/>
              <a:sym typeface="Oswald"/>
            </a:endParaRPr>
          </a:p>
        </p:txBody>
      </p:sp>
      <p:sp>
        <p:nvSpPr>
          <p:cNvPr id="549" name="Shape 549"/>
          <p:cNvSpPr/>
          <p:nvPr/>
        </p:nvSpPr>
        <p:spPr>
          <a:xfrm>
            <a:off x="2961475" y="2224360"/>
            <a:ext cx="7559399" cy="2496599"/>
          </a:xfrm>
          <a:prstGeom prst="rect">
            <a:avLst/>
          </a:prstGeom>
          <a:noFill/>
          <a:ln>
            <a:noFill/>
          </a:ln>
        </p:spPr>
        <p:txBody>
          <a:bodyPr lIns="50800" tIns="50800" rIns="50800" bIns="50800" anchor="ctr" anchorCtr="0">
            <a:noAutofit/>
          </a:bodyPr>
          <a:lstStyle/>
          <a:p>
            <a:pPr marL="457200" lvl="0" indent="-342900" rtl="0">
              <a:spcBef>
                <a:spcPts val="0"/>
              </a:spcBef>
              <a:buClr>
                <a:schemeClr val="dk1"/>
              </a:buClr>
              <a:buSzPct val="100000"/>
              <a:buFont typeface="Georgia"/>
              <a:buAutoNum type="arabicPeriod"/>
            </a:pPr>
            <a:r>
              <a:rPr lang="en-US" sz="1800">
                <a:solidFill>
                  <a:schemeClr val="dk1"/>
                </a:solidFill>
                <a:latin typeface="Georgia"/>
                <a:ea typeface="Georgia"/>
                <a:cs typeface="Georgia"/>
                <a:sym typeface="Georgia"/>
              </a:rPr>
              <a:t>How might NLP be applied within your current jobs or final projects?</a:t>
            </a:r>
          </a:p>
          <a:p>
            <a:pPr marL="457200" lvl="0" indent="-342900" rtl="0">
              <a:spcBef>
                <a:spcPts val="0"/>
              </a:spcBef>
              <a:buClr>
                <a:schemeClr val="dk1"/>
              </a:buClr>
              <a:buSzPct val="100000"/>
              <a:buFont typeface="Georgia"/>
              <a:buAutoNum type="arabicPeriod"/>
            </a:pPr>
            <a:r>
              <a:rPr lang="en-US" sz="1800">
                <a:solidFill>
                  <a:schemeClr val="dk1"/>
                </a:solidFill>
                <a:latin typeface="Georgia"/>
                <a:ea typeface="Georgia"/>
                <a:cs typeface="Georgia"/>
                <a:sym typeface="Georgia"/>
              </a:rPr>
              <a:t>What are some other potential NLP use-cases?</a:t>
            </a:r>
          </a:p>
        </p:txBody>
      </p:sp>
      <p:sp>
        <p:nvSpPr>
          <p:cNvPr id="550" name="Shape 550"/>
          <p:cNvSpPr/>
          <p:nvPr/>
        </p:nvSpPr>
        <p:spPr>
          <a:xfrm>
            <a:off x="3052744" y="5792341"/>
            <a:ext cx="4170900" cy="330300"/>
          </a:xfrm>
          <a:prstGeom prst="rect">
            <a:avLst/>
          </a:prstGeom>
          <a:noFill/>
          <a:ln>
            <a:noFill/>
          </a:ln>
        </p:spPr>
        <p:txBody>
          <a:bodyPr lIns="50800" tIns="50800" rIns="50800" bIns="50800" anchor="ctr" anchorCtr="0">
            <a:noAutofit/>
          </a:bodyPr>
          <a:lstStyle/>
          <a:p>
            <a:pPr marL="0" marR="0" lvl="0" indent="0" algn="l" rtl="0">
              <a:spcBef>
                <a:spcPts val="0"/>
              </a:spcBef>
              <a:buSzPct val="25000"/>
              <a:buNone/>
            </a:pPr>
            <a:r>
              <a:rPr lang="en-US" sz="1800">
                <a:latin typeface="Georgia"/>
                <a:ea typeface="Georgia"/>
                <a:cs typeface="Georgia"/>
                <a:sym typeface="Georgia"/>
              </a:rPr>
              <a:t>Answers to the above questions</a:t>
            </a:r>
          </a:p>
        </p:txBody>
      </p:sp>
      <p:sp>
        <p:nvSpPr>
          <p:cNvPr id="551" name="Shape 551"/>
          <p:cNvSpPr/>
          <p:nvPr/>
        </p:nvSpPr>
        <p:spPr>
          <a:xfrm>
            <a:off x="2989800" y="5399657"/>
            <a:ext cx="37338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Oswald"/>
                <a:ea typeface="Oswald"/>
                <a:cs typeface="Oswald"/>
                <a:sym typeface="Oswald"/>
              </a:rPr>
              <a:t>DELIVERABLE</a:t>
            </a:r>
          </a:p>
        </p:txBody>
      </p:sp>
      <p:sp>
        <p:nvSpPr>
          <p:cNvPr id="552" name="Shape 552"/>
          <p:cNvSpPr/>
          <p:nvPr/>
        </p:nvSpPr>
        <p:spPr>
          <a:xfrm>
            <a:off x="2989800" y="1776150"/>
            <a:ext cx="95763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a:latin typeface="Oswald"/>
                <a:ea typeface="Oswald"/>
                <a:cs typeface="Oswald"/>
                <a:sym typeface="Oswald"/>
              </a:rPr>
              <a:t>ANSWER THE FOLLOWING QUESTIONS</a:t>
            </a:r>
          </a:p>
        </p:txBody>
      </p:sp>
      <p:cxnSp>
        <p:nvCxnSpPr>
          <p:cNvPr id="553" name="Shape 553"/>
          <p:cNvCxnSpPr/>
          <p:nvPr/>
        </p:nvCxnSpPr>
        <p:spPr>
          <a:xfrm rot="10800000">
            <a:off x="2497950" y="1755450"/>
            <a:ext cx="0" cy="4661099"/>
          </a:xfrm>
          <a:prstGeom prst="straightConnector1">
            <a:avLst/>
          </a:prstGeom>
          <a:noFill/>
          <a:ln w="9525" cap="flat" cmpd="sng">
            <a:solidFill>
              <a:srgbClr val="B7B7B7"/>
            </a:solidFill>
            <a:prstDash val="solid"/>
            <a:round/>
            <a:headEnd type="none" w="lg" len="lg"/>
            <a:tailEnd type="none" w="lg" len="lg"/>
          </a:ln>
        </p:spPr>
      </p:cxnSp>
    </p:spTree>
  </p:cSld>
  <p:clrMapOvr>
    <a:masterClrMapping/>
  </p:clrMapOvr>
  <p:transition xmlns:p14="http://schemas.microsoft.com/office/powerpoint/2010/main" spd="slow">
    <p:cut/>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557"/>
        <p:cNvGrpSpPr/>
        <p:nvPr/>
      </p:nvGrpSpPr>
      <p:grpSpPr>
        <a:xfrm>
          <a:off x="0" y="0"/>
          <a:ext cx="0" cy="0"/>
          <a:chOff x="0" y="0"/>
          <a:chExt cx="0" cy="0"/>
        </a:xfrm>
      </p:grpSpPr>
      <p:sp>
        <p:nvSpPr>
          <p:cNvPr id="558" name="Shape 558"/>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DEMO	</a:t>
            </a:r>
          </a:p>
        </p:txBody>
      </p:sp>
      <p:sp>
        <p:nvSpPr>
          <p:cNvPr id="559" name="Shape 559"/>
          <p:cNvSpPr/>
          <p:nvPr/>
        </p:nvSpPr>
        <p:spPr>
          <a:xfrm>
            <a:off x="635000" y="1473200"/>
            <a:ext cx="11734800" cy="2806799"/>
          </a:xfrm>
          <a:prstGeom prst="rect">
            <a:avLst/>
          </a:prstGeom>
          <a:noFill/>
          <a:ln>
            <a:noFill/>
          </a:ln>
        </p:spPr>
        <p:txBody>
          <a:bodyPr lIns="0" tIns="0" rIns="0" bIns="0" anchor="t" anchorCtr="0">
            <a:noAutofit/>
          </a:bodyPr>
          <a:lstStyle/>
          <a:p>
            <a:pPr lvl="0" rtl="0">
              <a:lnSpc>
                <a:spcPct val="88333"/>
              </a:lnSpc>
              <a:spcBef>
                <a:spcPts val="0"/>
              </a:spcBef>
              <a:buNone/>
            </a:pPr>
            <a:endParaRPr>
              <a:latin typeface="Oswald"/>
              <a:ea typeface="Oswald"/>
              <a:cs typeface="Oswald"/>
              <a:sym typeface="Oswald"/>
            </a:endParaRPr>
          </a:p>
          <a:p>
            <a:pPr marL="0" marR="0" lvl="0" indent="0" algn="l" rtl="0">
              <a:lnSpc>
                <a:spcPct val="88333"/>
              </a:lnSpc>
              <a:spcBef>
                <a:spcPts val="0"/>
              </a:spcBef>
              <a:buSzPct val="25000"/>
              <a:buNone/>
            </a:pPr>
            <a:r>
              <a:rPr lang="en-US" sz="9600" b="1">
                <a:solidFill>
                  <a:srgbClr val="FFFFFF"/>
                </a:solidFill>
                <a:latin typeface="Oswald"/>
                <a:ea typeface="Oswald"/>
                <a:cs typeface="Oswald"/>
                <a:sym typeface="Oswald"/>
              </a:rPr>
              <a:t>NATURAL LANGUAGE PROCESSING WITH ‘SPACY’</a:t>
            </a:r>
          </a:p>
        </p:txBody>
      </p:sp>
    </p:spTree>
  </p:cSld>
  <p:clrMapOvr>
    <a:masterClrMapping/>
  </p:clrMapOvr>
  <p:transition xmlns:p14="http://schemas.microsoft.com/office/powerpoint/2010/main" spd="slow">
    <p:cut/>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563"/>
        <p:cNvGrpSpPr/>
        <p:nvPr/>
      </p:nvGrpSpPr>
      <p:grpSpPr>
        <a:xfrm>
          <a:off x="0" y="0"/>
          <a:ext cx="0" cy="0"/>
          <a:chOff x="0" y="0"/>
          <a:chExt cx="0" cy="0"/>
        </a:xfrm>
      </p:grpSpPr>
      <p:sp>
        <p:nvSpPr>
          <p:cNvPr id="564" name="Shape 564"/>
          <p:cNvSpPr txBox="1">
            <a:spLocks noGrp="1"/>
          </p:cNvSpPr>
          <p:nvPr>
            <p:ph type="body" idx="1"/>
          </p:nvPr>
        </p:nvSpPr>
        <p:spPr>
          <a:xfrm>
            <a:off x="635006" y="13012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Most NLP techniques require pre-processing large collections of annotated text in order to learn specific language rules.</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There are many tools available for English and other popular languages.</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Each tool typically requires a large amount of data and large databases of special use-cases like language inconsistencies and slang.</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In Python, two popular NLP packages are </a:t>
            </a:r>
            <a:r>
              <a:rPr lang="en-US" sz="2800">
                <a:latin typeface="Consolas"/>
                <a:ea typeface="Consolas"/>
                <a:cs typeface="Consolas"/>
                <a:sym typeface="Consolas"/>
              </a:rPr>
              <a:t>nltk</a:t>
            </a:r>
            <a:r>
              <a:rPr lang="en-US" sz="2800">
                <a:latin typeface="Georgia"/>
                <a:ea typeface="Georgia"/>
                <a:cs typeface="Georgia"/>
                <a:sym typeface="Georgia"/>
              </a:rPr>
              <a:t> and </a:t>
            </a:r>
            <a:r>
              <a:rPr lang="en-US" sz="2800">
                <a:latin typeface="Consolas"/>
                <a:ea typeface="Consolas"/>
                <a:cs typeface="Consolas"/>
                <a:sym typeface="Consolas"/>
              </a:rPr>
              <a:t>spacy</a:t>
            </a:r>
            <a:r>
              <a:rPr lang="en-US" sz="2800">
                <a:latin typeface="Georgia"/>
                <a:ea typeface="Georgia"/>
                <a:cs typeface="Georgia"/>
                <a:sym typeface="Georgia"/>
              </a:rPr>
              <a:t>. </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Consolas"/>
                <a:ea typeface="Consolas"/>
                <a:cs typeface="Consolas"/>
                <a:sym typeface="Consolas"/>
              </a:rPr>
              <a:t>nltk</a:t>
            </a:r>
            <a:r>
              <a:rPr lang="en-US" sz="2800">
                <a:latin typeface="Georgia"/>
                <a:ea typeface="Georgia"/>
                <a:cs typeface="Georgia"/>
                <a:sym typeface="Georgia"/>
              </a:rPr>
              <a:t> is more popular but not as advanced and well maintained.  </a:t>
            </a:r>
            <a:r>
              <a:rPr lang="en-US" sz="2800">
                <a:latin typeface="Consolas"/>
                <a:ea typeface="Consolas"/>
                <a:cs typeface="Consolas"/>
                <a:sym typeface="Consolas"/>
              </a:rPr>
              <a:t>spacy</a:t>
            </a:r>
            <a:r>
              <a:rPr lang="en-US" sz="2800">
                <a:latin typeface="Georgia"/>
                <a:ea typeface="Georgia"/>
                <a:cs typeface="Georgia"/>
                <a:sym typeface="Georgia"/>
              </a:rPr>
              <a:t> is more modern but not available for commercial use.</a:t>
            </a:r>
          </a:p>
        </p:txBody>
      </p:sp>
      <p:sp>
        <p:nvSpPr>
          <p:cNvPr id="565" name="Shape 565"/>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NATURAL LANGUAGE PROCESSING WITH ‘SPACY’</a:t>
            </a:r>
          </a:p>
        </p:txBody>
      </p:sp>
    </p:spTree>
  </p:cSld>
  <p:clrMapOvr>
    <a:masterClrMapping/>
  </p:clrMapOvr>
  <p:transition xmlns:p14="http://schemas.microsoft.com/office/powerpoint/2010/main" spd="slow">
    <p:cut/>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569"/>
        <p:cNvGrpSpPr/>
        <p:nvPr/>
      </p:nvGrpSpPr>
      <p:grpSpPr>
        <a:xfrm>
          <a:off x="0" y="0"/>
          <a:ext cx="0" cy="0"/>
          <a:chOff x="0" y="0"/>
          <a:chExt cx="0" cy="0"/>
        </a:xfrm>
      </p:grpSpPr>
      <p:sp>
        <p:nvSpPr>
          <p:cNvPr id="570" name="Shape 570"/>
          <p:cNvSpPr txBox="1">
            <a:spLocks noGrp="1"/>
          </p:cNvSpPr>
          <p:nvPr>
            <p:ph type="body" idx="1"/>
          </p:nvPr>
        </p:nvSpPr>
        <p:spPr>
          <a:xfrm>
            <a:off x="635006" y="13012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We’ll be using </a:t>
            </a:r>
            <a:r>
              <a:rPr lang="en-US" sz="2800">
                <a:latin typeface="Consolas"/>
                <a:ea typeface="Consolas"/>
                <a:cs typeface="Consolas"/>
                <a:sym typeface="Consolas"/>
              </a:rPr>
              <a:t>spacy</a:t>
            </a:r>
            <a:r>
              <a:rPr lang="en-US" sz="2800">
                <a:latin typeface="Georgia"/>
                <a:ea typeface="Georgia"/>
                <a:cs typeface="Georgia"/>
                <a:sym typeface="Georgia"/>
              </a:rPr>
              <a:t> to process some news article titles.  First load the NLP toolkit by specifying the language.</a:t>
            </a:r>
          </a:p>
          <a:p>
            <a:pPr lvl="0" rtl="0">
              <a:lnSpc>
                <a:spcPct val="100000"/>
              </a:lnSpc>
              <a:spcBef>
                <a:spcPts val="0"/>
              </a:spcBef>
              <a:buNone/>
            </a:pPr>
            <a:endParaRPr sz="1800">
              <a:solidFill>
                <a:srgbClr val="333333"/>
              </a:solidFill>
              <a:highlight>
                <a:srgbClr val="F7F7F7"/>
              </a:highlight>
              <a:latin typeface="Consolas"/>
              <a:ea typeface="Consolas"/>
              <a:cs typeface="Consolas"/>
              <a:sym typeface="Consolas"/>
            </a:endParaRPr>
          </a:p>
          <a:p>
            <a:pPr marL="0" lvl="0" indent="457200" rtl="0">
              <a:lnSpc>
                <a:spcPct val="115000"/>
              </a:lnSpc>
              <a:spcBef>
                <a:spcPts val="0"/>
              </a:spcBef>
              <a:buNone/>
            </a:pPr>
            <a:r>
              <a:rPr lang="en-US" sz="2000">
                <a:solidFill>
                  <a:srgbClr val="A71D5D"/>
                </a:solidFill>
                <a:highlight>
                  <a:srgbClr val="F7F7F7"/>
                </a:highlight>
                <a:latin typeface="Consolas"/>
                <a:ea typeface="Consolas"/>
                <a:cs typeface="Consolas"/>
                <a:sym typeface="Consolas"/>
              </a:rPr>
              <a:t>from</a:t>
            </a:r>
            <a:r>
              <a:rPr lang="en-US" sz="2000">
                <a:solidFill>
                  <a:srgbClr val="333333"/>
                </a:solidFill>
                <a:highlight>
                  <a:srgbClr val="F7F7F7"/>
                </a:highlight>
                <a:latin typeface="Consolas"/>
                <a:ea typeface="Consolas"/>
                <a:cs typeface="Consolas"/>
                <a:sym typeface="Consolas"/>
              </a:rPr>
              <a:t> spacy.en </a:t>
            </a:r>
            <a:r>
              <a:rPr lang="en-US" sz="2000">
                <a:solidFill>
                  <a:srgbClr val="A71D5D"/>
                </a:solidFill>
                <a:highlight>
                  <a:srgbClr val="F7F7F7"/>
                </a:highlight>
                <a:latin typeface="Consolas"/>
                <a:ea typeface="Consolas"/>
                <a:cs typeface="Consolas"/>
                <a:sym typeface="Consolas"/>
              </a:rPr>
              <a:t>import</a:t>
            </a:r>
            <a:r>
              <a:rPr lang="en-US" sz="2000">
                <a:solidFill>
                  <a:srgbClr val="333333"/>
                </a:solidFill>
                <a:highlight>
                  <a:srgbClr val="F7F7F7"/>
                </a:highlight>
                <a:latin typeface="Consolas"/>
                <a:ea typeface="Consolas"/>
                <a:cs typeface="Consolas"/>
                <a:sym typeface="Consolas"/>
              </a:rPr>
              <a:t> English</a:t>
            </a:r>
            <a:br>
              <a:rPr lang="en-US" sz="2000">
                <a:solidFill>
                  <a:srgbClr val="333333"/>
                </a:solidFill>
                <a:highlight>
                  <a:srgbClr val="F7F7F7"/>
                </a:highlight>
                <a:latin typeface="Consolas"/>
                <a:ea typeface="Consolas"/>
                <a:cs typeface="Consolas"/>
                <a:sym typeface="Consolas"/>
              </a:rPr>
            </a:br>
            <a:r>
              <a:rPr lang="en-US" sz="2000">
                <a:solidFill>
                  <a:srgbClr val="333333"/>
                </a:solidFill>
                <a:highlight>
                  <a:srgbClr val="F7F7F7"/>
                </a:highlight>
                <a:latin typeface="Consolas"/>
                <a:ea typeface="Consolas"/>
                <a:cs typeface="Consolas"/>
                <a:sym typeface="Consolas"/>
              </a:rPr>
              <a:t>	nlp_toolkit </a:t>
            </a:r>
            <a:r>
              <a:rPr lang="en-US" sz="2000">
                <a:solidFill>
                  <a:srgbClr val="A71D5D"/>
                </a:solidFill>
                <a:highlight>
                  <a:srgbClr val="F7F7F7"/>
                </a:highlight>
                <a:latin typeface="Consolas"/>
                <a:ea typeface="Consolas"/>
                <a:cs typeface="Consolas"/>
                <a:sym typeface="Consolas"/>
              </a:rPr>
              <a:t>=</a:t>
            </a:r>
            <a:r>
              <a:rPr lang="en-US" sz="2000">
                <a:solidFill>
                  <a:srgbClr val="333333"/>
                </a:solidFill>
                <a:highlight>
                  <a:srgbClr val="F7F7F7"/>
                </a:highlight>
                <a:latin typeface="Consolas"/>
                <a:ea typeface="Consolas"/>
                <a:cs typeface="Consolas"/>
                <a:sym typeface="Consolas"/>
              </a:rPr>
              <a:t> English()</a:t>
            </a:r>
          </a:p>
          <a:p>
            <a:pPr lvl="0" rtl="0">
              <a:lnSpc>
                <a:spcPct val="115000"/>
              </a:lnSpc>
              <a:spcBef>
                <a:spcPts val="0"/>
              </a:spcBef>
              <a:buNone/>
            </a:pPr>
            <a:endParaRPr sz="1800">
              <a:solidFill>
                <a:srgbClr val="333333"/>
              </a:solidFill>
              <a:highlight>
                <a:srgbClr val="F7F7F7"/>
              </a:highlight>
              <a:latin typeface="Consolas"/>
              <a:ea typeface="Consolas"/>
              <a:cs typeface="Consolas"/>
              <a:sym typeface="Consolas"/>
            </a:endParaRPr>
          </a:p>
          <a:p>
            <a:pPr marL="203200" marR="0" lvl="0" indent="-256540" algn="l" rtl="0">
              <a:lnSpc>
                <a:spcPct val="115000"/>
              </a:lnSpc>
              <a:spcBef>
                <a:spcPts val="0"/>
              </a:spcBef>
              <a:buSzPct val="100000"/>
              <a:buFont typeface="Georgia"/>
              <a:buChar char="‣"/>
            </a:pPr>
            <a:r>
              <a:rPr lang="en-US" sz="2800">
                <a:latin typeface="Georgia"/>
                <a:ea typeface="Georgia"/>
                <a:cs typeface="Georgia"/>
                <a:sym typeface="Georgia"/>
              </a:rPr>
              <a:t>This toolkit has 3 pre-processing engines:</a:t>
            </a:r>
          </a:p>
          <a:p>
            <a:pPr marR="0" lvl="1" algn="l" rtl="0">
              <a:lnSpc>
                <a:spcPct val="115000"/>
              </a:lnSpc>
              <a:spcBef>
                <a:spcPts val="0"/>
              </a:spcBef>
              <a:buSzPct val="100000"/>
              <a:buFont typeface="Georgia"/>
            </a:pPr>
            <a:r>
              <a:rPr lang="en-US" sz="2800">
                <a:latin typeface="Georgia"/>
                <a:ea typeface="Georgia"/>
                <a:cs typeface="Georgia"/>
                <a:sym typeface="Georgia"/>
              </a:rPr>
              <a:t>A tokenizer:  to identify the word tokens</a:t>
            </a:r>
          </a:p>
          <a:p>
            <a:pPr marR="0" lvl="1" algn="l" rtl="0">
              <a:lnSpc>
                <a:spcPct val="115000"/>
              </a:lnSpc>
              <a:spcBef>
                <a:spcPts val="0"/>
              </a:spcBef>
              <a:buSzPct val="100000"/>
              <a:buFont typeface="Georgia"/>
            </a:pPr>
            <a:r>
              <a:rPr lang="en-US" sz="2800">
                <a:latin typeface="Georgia"/>
                <a:ea typeface="Georgia"/>
                <a:cs typeface="Georgia"/>
                <a:sym typeface="Georgia"/>
              </a:rPr>
              <a:t>A tagger:  to identify the concepts described by the words</a:t>
            </a:r>
          </a:p>
          <a:p>
            <a:pPr marR="0" lvl="1" algn="l" rtl="0">
              <a:lnSpc>
                <a:spcPct val="115000"/>
              </a:lnSpc>
              <a:spcBef>
                <a:spcPts val="0"/>
              </a:spcBef>
              <a:buSzPct val="100000"/>
              <a:buFont typeface="Georgia"/>
            </a:pPr>
            <a:r>
              <a:rPr lang="en-US" sz="2800">
                <a:latin typeface="Georgia"/>
                <a:ea typeface="Georgia"/>
                <a:cs typeface="Georgia"/>
                <a:sym typeface="Georgia"/>
              </a:rPr>
              <a:t>A parser:  to identify the phrases and links between different words</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Each of these engines can be overridden with a different, specialized tool.  You can even write your own and use them in place of the defaults.</a:t>
            </a:r>
          </a:p>
        </p:txBody>
      </p:sp>
      <p:sp>
        <p:nvSpPr>
          <p:cNvPr id="571" name="Shape 571"/>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NATURAL LANGUAGE PROCESSING WITH ‘SPACY’</a:t>
            </a:r>
          </a:p>
        </p:txBody>
      </p:sp>
    </p:spTree>
  </p:cSld>
  <p:clrMapOvr>
    <a:masterClrMapping/>
  </p:clrMapOvr>
  <p:transition xmlns:p14="http://schemas.microsoft.com/office/powerpoint/2010/main" spd="slow">
    <p:cut/>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575"/>
        <p:cNvGrpSpPr/>
        <p:nvPr/>
      </p:nvGrpSpPr>
      <p:grpSpPr>
        <a:xfrm>
          <a:off x="0" y="0"/>
          <a:ext cx="0" cy="0"/>
          <a:chOff x="0" y="0"/>
          <a:chExt cx="0" cy="0"/>
        </a:xfrm>
      </p:grpSpPr>
      <p:sp>
        <p:nvSpPr>
          <p:cNvPr id="576" name="Shape 576"/>
          <p:cNvSpPr txBox="1">
            <a:spLocks noGrp="1"/>
          </p:cNvSpPr>
          <p:nvPr>
            <p:ph type="body" idx="1"/>
          </p:nvPr>
        </p:nvSpPr>
        <p:spPr>
          <a:xfrm>
            <a:off x="635006" y="13012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The first title is “</a:t>
            </a:r>
            <a:r>
              <a:rPr lang="en-US" sz="2800" u="sng">
                <a:solidFill>
                  <a:schemeClr val="hlink"/>
                </a:solidFill>
                <a:latin typeface="Georgia"/>
                <a:ea typeface="Georgia"/>
                <a:cs typeface="Georgia"/>
                <a:sym typeface="Georgia"/>
                <a:hlinkClick r:id="rId3"/>
              </a:rPr>
              <a:t>IBM Sees Holographic Calls, Air Breathing Batteries</a:t>
            </a:r>
            <a:r>
              <a:rPr lang="en-US" sz="2800">
                <a:latin typeface="Georgia"/>
                <a:ea typeface="Georgia"/>
                <a:cs typeface="Georgia"/>
                <a:sym typeface="Georgia"/>
              </a:rPr>
              <a:t>”.</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From this, we may want to extract several pieces of information:  this title references a company and that company is referencing a new possible product, air-breathing batteries.</a:t>
            </a:r>
          </a:p>
          <a:p>
            <a:pPr marR="0" lvl="0" algn="l" rtl="0">
              <a:spcBef>
                <a:spcPts val="0"/>
              </a:spcBef>
              <a:buNone/>
            </a:pPr>
            <a:endParaRPr sz="2800">
              <a:latin typeface="Georgia"/>
              <a:ea typeface="Georgia"/>
              <a:cs typeface="Georgia"/>
              <a:sym typeface="Georgia"/>
            </a:endParaRPr>
          </a:p>
        </p:txBody>
      </p:sp>
      <p:sp>
        <p:nvSpPr>
          <p:cNvPr id="577" name="Shape 577"/>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NATURAL LANGUAGE PROCESSING WITH ‘SPACY’</a:t>
            </a:r>
          </a:p>
        </p:txBody>
      </p:sp>
      <p:pic>
        <p:nvPicPr>
          <p:cNvPr id="578" name="Shape 578"/>
          <p:cNvPicPr preferRelativeResize="0"/>
          <p:nvPr/>
        </p:nvPicPr>
        <p:blipFill>
          <a:blip r:embed="rId4">
            <a:alphaModFix/>
          </a:blip>
          <a:stretch>
            <a:fillRect/>
          </a:stretch>
        </p:blipFill>
        <p:spPr>
          <a:xfrm>
            <a:off x="4178300" y="4058275"/>
            <a:ext cx="4648200" cy="3095625"/>
          </a:xfrm>
          <a:prstGeom prst="rect">
            <a:avLst/>
          </a:prstGeom>
          <a:noFill/>
          <a:ln>
            <a:noFill/>
          </a:ln>
        </p:spPr>
      </p:pic>
    </p:spTree>
  </p:cSld>
  <p:clrMapOvr>
    <a:masterClrMapping/>
  </p:clrMapOvr>
  <p:transition xmlns:p14="http://schemas.microsoft.com/office/powerpoint/2010/main" spd="slow">
    <p:cut/>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582"/>
        <p:cNvGrpSpPr/>
        <p:nvPr/>
      </p:nvGrpSpPr>
      <p:grpSpPr>
        <a:xfrm>
          <a:off x="0" y="0"/>
          <a:ext cx="0" cy="0"/>
          <a:chOff x="0" y="0"/>
          <a:chExt cx="0" cy="0"/>
        </a:xfrm>
      </p:grpSpPr>
      <p:sp>
        <p:nvSpPr>
          <p:cNvPr id="583" name="Shape 583"/>
          <p:cNvSpPr txBox="1">
            <a:spLocks noGrp="1"/>
          </p:cNvSpPr>
          <p:nvPr>
            <p:ph type="body" idx="1"/>
          </p:nvPr>
        </p:nvSpPr>
        <p:spPr>
          <a:xfrm>
            <a:off x="635006" y="13012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We can use spacy to get information about this title.</a:t>
            </a:r>
          </a:p>
          <a:p>
            <a:pPr lvl="0" rtl="0">
              <a:lnSpc>
                <a:spcPct val="145000"/>
              </a:lnSpc>
              <a:spcBef>
                <a:spcPts val="0"/>
              </a:spcBef>
              <a:buNone/>
            </a:pPr>
            <a:endParaRPr sz="1000">
              <a:solidFill>
                <a:srgbClr val="333333"/>
              </a:solidFill>
              <a:highlight>
                <a:srgbClr val="F7F7F7"/>
              </a:highlight>
              <a:latin typeface="Consolas"/>
              <a:ea typeface="Consolas"/>
              <a:cs typeface="Consolas"/>
              <a:sym typeface="Consolas"/>
            </a:endParaRPr>
          </a:p>
          <a:p>
            <a:pPr lvl="0" rtl="0">
              <a:lnSpc>
                <a:spcPct val="115000"/>
              </a:lnSpc>
              <a:spcBef>
                <a:spcPts val="0"/>
              </a:spcBef>
              <a:buNone/>
            </a:pPr>
            <a:r>
              <a:rPr lang="en-US" sz="2000">
                <a:solidFill>
                  <a:srgbClr val="333333"/>
                </a:solidFill>
                <a:highlight>
                  <a:srgbClr val="F7F7F7"/>
                </a:highlight>
                <a:latin typeface="Consolas"/>
                <a:ea typeface="Consolas"/>
                <a:cs typeface="Consolas"/>
                <a:sym typeface="Consolas"/>
              </a:rPr>
              <a:t>title </a:t>
            </a:r>
            <a:r>
              <a:rPr lang="en-US" sz="2000">
                <a:solidFill>
                  <a:srgbClr val="A71D5D"/>
                </a:solidFill>
                <a:highlight>
                  <a:srgbClr val="F7F7F7"/>
                </a:highlight>
                <a:latin typeface="Consolas"/>
                <a:ea typeface="Consolas"/>
                <a:cs typeface="Consolas"/>
                <a:sym typeface="Consolas"/>
              </a:rPr>
              <a:t>=</a:t>
            </a:r>
            <a:r>
              <a:rPr lang="en-US" sz="2000">
                <a:solidFill>
                  <a:srgbClr val="333333"/>
                </a:solidFill>
                <a:highlight>
                  <a:srgbClr val="F7F7F7"/>
                </a:highlight>
                <a:latin typeface="Consolas"/>
                <a:ea typeface="Consolas"/>
                <a:cs typeface="Consolas"/>
                <a:sym typeface="Consolas"/>
              </a:rPr>
              <a:t> </a:t>
            </a:r>
            <a:r>
              <a:rPr lang="en-US" sz="2000">
                <a:solidFill>
                  <a:srgbClr val="183691"/>
                </a:solidFill>
                <a:highlight>
                  <a:srgbClr val="F7F7F7"/>
                </a:highlight>
                <a:latin typeface="Consolas"/>
                <a:ea typeface="Consolas"/>
                <a:cs typeface="Consolas"/>
                <a:sym typeface="Consolas"/>
              </a:rPr>
              <a:t>"IBM sees holographic calls, air breathing batteries"</a:t>
            </a:r>
            <a:r>
              <a:rPr lang="en-US" sz="2000">
                <a:solidFill>
                  <a:srgbClr val="333333"/>
                </a:solidFill>
                <a:highlight>
                  <a:srgbClr val="F7F7F7"/>
                </a:highlight>
                <a:latin typeface="Consolas"/>
                <a:ea typeface="Consolas"/>
                <a:cs typeface="Consolas"/>
                <a:sym typeface="Consolas"/>
              </a:rPr>
              <a:t/>
            </a:r>
            <a:br>
              <a:rPr lang="en-US" sz="2000">
                <a:solidFill>
                  <a:srgbClr val="333333"/>
                </a:solidFill>
                <a:highlight>
                  <a:srgbClr val="F7F7F7"/>
                </a:highlight>
                <a:latin typeface="Consolas"/>
                <a:ea typeface="Consolas"/>
                <a:cs typeface="Consolas"/>
                <a:sym typeface="Consolas"/>
              </a:rPr>
            </a:br>
            <a:r>
              <a:rPr lang="en-US" sz="2000">
                <a:solidFill>
                  <a:srgbClr val="333333"/>
                </a:solidFill>
                <a:highlight>
                  <a:srgbClr val="F7F7F7"/>
                </a:highlight>
                <a:latin typeface="Consolas"/>
                <a:ea typeface="Consolas"/>
                <a:cs typeface="Consolas"/>
                <a:sym typeface="Consolas"/>
              </a:rPr>
              <a:t>parsed </a:t>
            </a:r>
            <a:r>
              <a:rPr lang="en-US" sz="2000">
                <a:solidFill>
                  <a:srgbClr val="A71D5D"/>
                </a:solidFill>
                <a:highlight>
                  <a:srgbClr val="F7F7F7"/>
                </a:highlight>
                <a:latin typeface="Consolas"/>
                <a:ea typeface="Consolas"/>
                <a:cs typeface="Consolas"/>
                <a:sym typeface="Consolas"/>
              </a:rPr>
              <a:t>=</a:t>
            </a:r>
            <a:r>
              <a:rPr lang="en-US" sz="2000">
                <a:solidFill>
                  <a:srgbClr val="333333"/>
                </a:solidFill>
                <a:highlight>
                  <a:srgbClr val="F7F7F7"/>
                </a:highlight>
                <a:latin typeface="Consolas"/>
                <a:ea typeface="Consolas"/>
                <a:cs typeface="Consolas"/>
                <a:sym typeface="Consolas"/>
              </a:rPr>
              <a:t> nlp_toolkit(title)</a:t>
            </a:r>
          </a:p>
          <a:p>
            <a:pPr lvl="0" rtl="0">
              <a:lnSpc>
                <a:spcPct val="115000"/>
              </a:lnSpc>
              <a:spcBef>
                <a:spcPts val="0"/>
              </a:spcBef>
              <a:buNone/>
            </a:pPr>
            <a:endParaRPr sz="2000">
              <a:solidFill>
                <a:srgbClr val="333333"/>
              </a:solidFill>
              <a:highlight>
                <a:srgbClr val="F7F7F7"/>
              </a:highlight>
              <a:latin typeface="Consolas"/>
              <a:ea typeface="Consolas"/>
              <a:cs typeface="Consolas"/>
              <a:sym typeface="Consolas"/>
            </a:endParaRPr>
          </a:p>
          <a:p>
            <a:pPr lvl="0" rtl="0">
              <a:lnSpc>
                <a:spcPct val="115000"/>
              </a:lnSpc>
              <a:spcBef>
                <a:spcPts val="0"/>
              </a:spcBef>
              <a:buNone/>
            </a:pPr>
            <a:r>
              <a:rPr lang="en-US" sz="2000">
                <a:solidFill>
                  <a:srgbClr val="A71D5D"/>
                </a:solidFill>
                <a:highlight>
                  <a:srgbClr val="F7F7F7"/>
                </a:highlight>
                <a:latin typeface="Consolas"/>
                <a:ea typeface="Consolas"/>
                <a:cs typeface="Consolas"/>
                <a:sym typeface="Consolas"/>
              </a:rPr>
              <a:t>for</a:t>
            </a:r>
            <a:r>
              <a:rPr lang="en-US" sz="2000">
                <a:solidFill>
                  <a:srgbClr val="333333"/>
                </a:solidFill>
                <a:highlight>
                  <a:srgbClr val="F7F7F7"/>
                </a:highlight>
                <a:latin typeface="Consolas"/>
                <a:ea typeface="Consolas"/>
                <a:cs typeface="Consolas"/>
                <a:sym typeface="Consolas"/>
              </a:rPr>
              <a:t> (i, word) </a:t>
            </a:r>
            <a:r>
              <a:rPr lang="en-US" sz="2000">
                <a:solidFill>
                  <a:srgbClr val="A71D5D"/>
                </a:solidFill>
                <a:highlight>
                  <a:srgbClr val="F7F7F7"/>
                </a:highlight>
                <a:latin typeface="Consolas"/>
                <a:ea typeface="Consolas"/>
                <a:cs typeface="Consolas"/>
                <a:sym typeface="Consolas"/>
              </a:rPr>
              <a:t>in</a:t>
            </a:r>
            <a:r>
              <a:rPr lang="en-US" sz="2000">
                <a:solidFill>
                  <a:srgbClr val="333333"/>
                </a:solidFill>
                <a:highlight>
                  <a:srgbClr val="F7F7F7"/>
                </a:highlight>
                <a:latin typeface="Consolas"/>
                <a:ea typeface="Consolas"/>
                <a:cs typeface="Consolas"/>
                <a:sym typeface="Consolas"/>
              </a:rPr>
              <a:t> </a:t>
            </a:r>
            <a:r>
              <a:rPr lang="en-US" sz="2000">
                <a:solidFill>
                  <a:srgbClr val="0086B3"/>
                </a:solidFill>
                <a:highlight>
                  <a:srgbClr val="F7F7F7"/>
                </a:highlight>
                <a:latin typeface="Consolas"/>
                <a:ea typeface="Consolas"/>
                <a:cs typeface="Consolas"/>
                <a:sym typeface="Consolas"/>
              </a:rPr>
              <a:t>enumerate</a:t>
            </a:r>
            <a:r>
              <a:rPr lang="en-US" sz="2000">
                <a:solidFill>
                  <a:srgbClr val="333333"/>
                </a:solidFill>
                <a:highlight>
                  <a:srgbClr val="F7F7F7"/>
                </a:highlight>
                <a:latin typeface="Consolas"/>
                <a:ea typeface="Consolas"/>
                <a:cs typeface="Consolas"/>
                <a:sym typeface="Consolas"/>
              </a:rPr>
              <a:t>(parsed): </a:t>
            </a:r>
            <a:br>
              <a:rPr lang="en-US" sz="2000">
                <a:solidFill>
                  <a:srgbClr val="333333"/>
                </a:solidFill>
                <a:highlight>
                  <a:srgbClr val="F7F7F7"/>
                </a:highlight>
                <a:latin typeface="Consolas"/>
                <a:ea typeface="Consolas"/>
                <a:cs typeface="Consolas"/>
                <a:sym typeface="Consolas"/>
              </a:rPr>
            </a:br>
            <a:r>
              <a:rPr lang="en-US" sz="2000">
                <a:solidFill>
                  <a:srgbClr val="333333"/>
                </a:solidFill>
                <a:highlight>
                  <a:srgbClr val="F7F7F7"/>
                </a:highlight>
                <a:latin typeface="Consolas"/>
                <a:ea typeface="Consolas"/>
                <a:cs typeface="Consolas"/>
                <a:sym typeface="Consolas"/>
              </a:rPr>
              <a:t>  </a:t>
            </a:r>
            <a:r>
              <a:rPr lang="en-US" sz="2000">
                <a:solidFill>
                  <a:srgbClr val="0086B3"/>
                </a:solidFill>
                <a:highlight>
                  <a:srgbClr val="F7F7F7"/>
                </a:highlight>
                <a:latin typeface="Consolas"/>
                <a:ea typeface="Consolas"/>
                <a:cs typeface="Consolas"/>
                <a:sym typeface="Consolas"/>
              </a:rPr>
              <a:t>print</a:t>
            </a:r>
            <a:r>
              <a:rPr lang="en-US" sz="2000">
                <a:solidFill>
                  <a:srgbClr val="333333"/>
                </a:solidFill>
                <a:highlight>
                  <a:srgbClr val="F7F7F7"/>
                </a:highlight>
                <a:latin typeface="Consolas"/>
                <a:ea typeface="Consolas"/>
                <a:cs typeface="Consolas"/>
                <a:sym typeface="Consolas"/>
              </a:rPr>
              <a:t>(</a:t>
            </a:r>
            <a:r>
              <a:rPr lang="en-US" sz="2000">
                <a:solidFill>
                  <a:srgbClr val="183691"/>
                </a:solidFill>
                <a:highlight>
                  <a:srgbClr val="F7F7F7"/>
                </a:highlight>
                <a:latin typeface="Consolas"/>
                <a:ea typeface="Consolas"/>
                <a:cs typeface="Consolas"/>
                <a:sym typeface="Consolas"/>
              </a:rPr>
              <a:t>"Word: </a:t>
            </a:r>
            <a:r>
              <a:rPr lang="en-US" sz="2000">
                <a:solidFill>
                  <a:srgbClr val="0086B3"/>
                </a:solidFill>
                <a:highlight>
                  <a:srgbClr val="F7F7F7"/>
                </a:highlight>
                <a:latin typeface="Consolas"/>
                <a:ea typeface="Consolas"/>
                <a:cs typeface="Consolas"/>
                <a:sym typeface="Consolas"/>
              </a:rPr>
              <a:t>{}</a:t>
            </a:r>
            <a:r>
              <a:rPr lang="en-US" sz="2000">
                <a:solidFill>
                  <a:srgbClr val="183691"/>
                </a:solidFill>
                <a:highlight>
                  <a:srgbClr val="F7F7F7"/>
                </a:highlight>
                <a:latin typeface="Consolas"/>
                <a:ea typeface="Consolas"/>
                <a:cs typeface="Consolas"/>
                <a:sym typeface="Consolas"/>
              </a:rPr>
              <a:t>"</a:t>
            </a:r>
            <a:r>
              <a:rPr lang="en-US" sz="2000">
                <a:solidFill>
                  <a:srgbClr val="333333"/>
                </a:solidFill>
                <a:highlight>
                  <a:srgbClr val="F7F7F7"/>
                </a:highlight>
                <a:latin typeface="Consolas"/>
                <a:ea typeface="Consolas"/>
                <a:cs typeface="Consolas"/>
                <a:sym typeface="Consolas"/>
              </a:rPr>
              <a:t>.format(word))</a:t>
            </a:r>
            <a:br>
              <a:rPr lang="en-US" sz="2000">
                <a:solidFill>
                  <a:srgbClr val="333333"/>
                </a:solidFill>
                <a:highlight>
                  <a:srgbClr val="F7F7F7"/>
                </a:highlight>
                <a:latin typeface="Consolas"/>
                <a:ea typeface="Consolas"/>
                <a:cs typeface="Consolas"/>
                <a:sym typeface="Consolas"/>
              </a:rPr>
            </a:br>
            <a:r>
              <a:rPr lang="en-US" sz="2000">
                <a:solidFill>
                  <a:srgbClr val="333333"/>
                </a:solidFill>
                <a:highlight>
                  <a:srgbClr val="F7F7F7"/>
                </a:highlight>
                <a:latin typeface="Consolas"/>
                <a:ea typeface="Consolas"/>
                <a:cs typeface="Consolas"/>
                <a:sym typeface="Consolas"/>
              </a:rPr>
              <a:t>  </a:t>
            </a:r>
            <a:r>
              <a:rPr lang="en-US" sz="2000">
                <a:solidFill>
                  <a:srgbClr val="0086B3"/>
                </a:solidFill>
                <a:highlight>
                  <a:srgbClr val="F7F7F7"/>
                </a:highlight>
                <a:latin typeface="Consolas"/>
                <a:ea typeface="Consolas"/>
                <a:cs typeface="Consolas"/>
                <a:sym typeface="Consolas"/>
              </a:rPr>
              <a:t>print</a:t>
            </a:r>
            <a:r>
              <a:rPr lang="en-US" sz="2000">
                <a:solidFill>
                  <a:srgbClr val="333333"/>
                </a:solidFill>
                <a:highlight>
                  <a:srgbClr val="F7F7F7"/>
                </a:highlight>
                <a:latin typeface="Consolas"/>
                <a:ea typeface="Consolas"/>
                <a:cs typeface="Consolas"/>
                <a:sym typeface="Consolas"/>
              </a:rPr>
              <a:t>(</a:t>
            </a:r>
            <a:r>
              <a:rPr lang="en-US" sz="2000">
                <a:solidFill>
                  <a:srgbClr val="183691"/>
                </a:solidFill>
                <a:highlight>
                  <a:srgbClr val="F7F7F7"/>
                </a:highlight>
                <a:latin typeface="Consolas"/>
                <a:ea typeface="Consolas"/>
                <a:cs typeface="Consolas"/>
                <a:sym typeface="Consolas"/>
              </a:rPr>
              <a:t>"\t Phrase type: </a:t>
            </a:r>
            <a:r>
              <a:rPr lang="en-US" sz="2000">
                <a:solidFill>
                  <a:srgbClr val="0086B3"/>
                </a:solidFill>
                <a:highlight>
                  <a:srgbClr val="F7F7F7"/>
                </a:highlight>
                <a:latin typeface="Consolas"/>
                <a:ea typeface="Consolas"/>
                <a:cs typeface="Consolas"/>
                <a:sym typeface="Consolas"/>
              </a:rPr>
              <a:t>{}</a:t>
            </a:r>
            <a:r>
              <a:rPr lang="en-US" sz="2000">
                <a:solidFill>
                  <a:srgbClr val="183691"/>
                </a:solidFill>
                <a:highlight>
                  <a:srgbClr val="F7F7F7"/>
                </a:highlight>
                <a:latin typeface="Consolas"/>
                <a:ea typeface="Consolas"/>
                <a:cs typeface="Consolas"/>
                <a:sym typeface="Consolas"/>
              </a:rPr>
              <a:t>"</a:t>
            </a:r>
            <a:r>
              <a:rPr lang="en-US" sz="2000">
                <a:solidFill>
                  <a:srgbClr val="333333"/>
                </a:solidFill>
                <a:highlight>
                  <a:srgbClr val="F7F7F7"/>
                </a:highlight>
                <a:latin typeface="Consolas"/>
                <a:ea typeface="Consolas"/>
                <a:cs typeface="Consolas"/>
                <a:sym typeface="Consolas"/>
              </a:rPr>
              <a:t>.format(word.dep_))</a:t>
            </a:r>
            <a:br>
              <a:rPr lang="en-US" sz="2000">
                <a:solidFill>
                  <a:srgbClr val="333333"/>
                </a:solidFill>
                <a:highlight>
                  <a:srgbClr val="F7F7F7"/>
                </a:highlight>
                <a:latin typeface="Consolas"/>
                <a:ea typeface="Consolas"/>
                <a:cs typeface="Consolas"/>
                <a:sym typeface="Consolas"/>
              </a:rPr>
            </a:br>
            <a:r>
              <a:rPr lang="en-US" sz="2000">
                <a:solidFill>
                  <a:srgbClr val="333333"/>
                </a:solidFill>
                <a:highlight>
                  <a:srgbClr val="F7F7F7"/>
                </a:highlight>
                <a:latin typeface="Consolas"/>
                <a:ea typeface="Consolas"/>
                <a:cs typeface="Consolas"/>
                <a:sym typeface="Consolas"/>
              </a:rPr>
              <a:t>  </a:t>
            </a:r>
            <a:r>
              <a:rPr lang="en-US" sz="2000">
                <a:solidFill>
                  <a:srgbClr val="0086B3"/>
                </a:solidFill>
                <a:highlight>
                  <a:srgbClr val="F7F7F7"/>
                </a:highlight>
                <a:latin typeface="Consolas"/>
                <a:ea typeface="Consolas"/>
                <a:cs typeface="Consolas"/>
                <a:sym typeface="Consolas"/>
              </a:rPr>
              <a:t>print</a:t>
            </a:r>
            <a:r>
              <a:rPr lang="en-US" sz="2000">
                <a:solidFill>
                  <a:srgbClr val="333333"/>
                </a:solidFill>
                <a:highlight>
                  <a:srgbClr val="F7F7F7"/>
                </a:highlight>
                <a:latin typeface="Consolas"/>
                <a:ea typeface="Consolas"/>
                <a:cs typeface="Consolas"/>
                <a:sym typeface="Consolas"/>
              </a:rPr>
              <a:t>(</a:t>
            </a:r>
            <a:r>
              <a:rPr lang="en-US" sz="2000">
                <a:solidFill>
                  <a:srgbClr val="183691"/>
                </a:solidFill>
                <a:highlight>
                  <a:srgbClr val="F7F7F7"/>
                </a:highlight>
                <a:latin typeface="Consolas"/>
                <a:ea typeface="Consolas"/>
                <a:cs typeface="Consolas"/>
                <a:sym typeface="Consolas"/>
              </a:rPr>
              <a:t>"\t Is the word a known entity type? </a:t>
            </a:r>
            <a:r>
              <a:rPr lang="en-US" sz="2000">
                <a:solidFill>
                  <a:srgbClr val="0086B3"/>
                </a:solidFill>
                <a:highlight>
                  <a:srgbClr val="F7F7F7"/>
                </a:highlight>
                <a:latin typeface="Consolas"/>
                <a:ea typeface="Consolas"/>
                <a:cs typeface="Consolas"/>
                <a:sym typeface="Consolas"/>
              </a:rPr>
              <a:t>{}</a:t>
            </a:r>
            <a:r>
              <a:rPr lang="en-US" sz="2000">
                <a:solidFill>
                  <a:srgbClr val="183691"/>
                </a:solidFill>
                <a:highlight>
                  <a:srgbClr val="F7F7F7"/>
                </a:highlight>
                <a:latin typeface="Consolas"/>
                <a:ea typeface="Consolas"/>
                <a:cs typeface="Consolas"/>
                <a:sym typeface="Consolas"/>
              </a:rPr>
              <a:t>"</a:t>
            </a:r>
            <a:r>
              <a:rPr lang="en-US" sz="2000">
                <a:solidFill>
                  <a:srgbClr val="333333"/>
                </a:solidFill>
                <a:highlight>
                  <a:srgbClr val="F7F7F7"/>
                </a:highlight>
                <a:latin typeface="Consolas"/>
                <a:ea typeface="Consolas"/>
                <a:cs typeface="Consolas"/>
                <a:sym typeface="Consolas"/>
              </a:rPr>
              <a:t>.format(word.ent_type_  </a:t>
            </a:r>
            <a:r>
              <a:rPr lang="en-US" sz="2000">
                <a:solidFill>
                  <a:srgbClr val="A71D5D"/>
                </a:solidFill>
                <a:highlight>
                  <a:srgbClr val="F7F7F7"/>
                </a:highlight>
                <a:latin typeface="Consolas"/>
                <a:ea typeface="Consolas"/>
                <a:cs typeface="Consolas"/>
                <a:sym typeface="Consolas"/>
              </a:rPr>
              <a:t>if</a:t>
            </a:r>
            <a:r>
              <a:rPr lang="en-US" sz="2000">
                <a:solidFill>
                  <a:srgbClr val="333333"/>
                </a:solidFill>
                <a:highlight>
                  <a:srgbClr val="F7F7F7"/>
                </a:highlight>
                <a:latin typeface="Consolas"/>
                <a:ea typeface="Consolas"/>
                <a:cs typeface="Consolas"/>
                <a:sym typeface="Consolas"/>
              </a:rPr>
              <a:t> word.ent_type_ </a:t>
            </a:r>
            <a:r>
              <a:rPr lang="en-US" sz="2000">
                <a:solidFill>
                  <a:srgbClr val="A71D5D"/>
                </a:solidFill>
                <a:highlight>
                  <a:srgbClr val="F7F7F7"/>
                </a:highlight>
                <a:latin typeface="Consolas"/>
                <a:ea typeface="Consolas"/>
                <a:cs typeface="Consolas"/>
                <a:sym typeface="Consolas"/>
              </a:rPr>
              <a:t>else</a:t>
            </a:r>
            <a:r>
              <a:rPr lang="en-US" sz="2000">
                <a:solidFill>
                  <a:srgbClr val="333333"/>
                </a:solidFill>
                <a:highlight>
                  <a:srgbClr val="F7F7F7"/>
                </a:highlight>
                <a:latin typeface="Consolas"/>
                <a:ea typeface="Consolas"/>
                <a:cs typeface="Consolas"/>
                <a:sym typeface="Consolas"/>
              </a:rPr>
              <a:t> </a:t>
            </a:r>
            <a:r>
              <a:rPr lang="en-US" sz="2000">
                <a:solidFill>
                  <a:srgbClr val="183691"/>
                </a:solidFill>
                <a:highlight>
                  <a:srgbClr val="F7F7F7"/>
                </a:highlight>
                <a:latin typeface="Consolas"/>
                <a:ea typeface="Consolas"/>
                <a:cs typeface="Consolas"/>
                <a:sym typeface="Consolas"/>
              </a:rPr>
              <a:t>"No"</a:t>
            </a:r>
            <a:r>
              <a:rPr lang="en-US" sz="2000">
                <a:solidFill>
                  <a:srgbClr val="333333"/>
                </a:solidFill>
                <a:highlight>
                  <a:srgbClr val="F7F7F7"/>
                </a:highlight>
                <a:latin typeface="Consolas"/>
                <a:ea typeface="Consolas"/>
                <a:cs typeface="Consolas"/>
                <a:sym typeface="Consolas"/>
              </a:rPr>
              <a:t>))</a:t>
            </a:r>
            <a:br>
              <a:rPr lang="en-US" sz="2000">
                <a:solidFill>
                  <a:srgbClr val="333333"/>
                </a:solidFill>
                <a:highlight>
                  <a:srgbClr val="F7F7F7"/>
                </a:highlight>
                <a:latin typeface="Consolas"/>
                <a:ea typeface="Consolas"/>
                <a:cs typeface="Consolas"/>
                <a:sym typeface="Consolas"/>
              </a:rPr>
            </a:br>
            <a:r>
              <a:rPr lang="en-US" sz="2000">
                <a:solidFill>
                  <a:srgbClr val="333333"/>
                </a:solidFill>
                <a:highlight>
                  <a:srgbClr val="F7F7F7"/>
                </a:highlight>
                <a:latin typeface="Consolas"/>
                <a:ea typeface="Consolas"/>
                <a:cs typeface="Consolas"/>
                <a:sym typeface="Consolas"/>
              </a:rPr>
              <a:t>  </a:t>
            </a:r>
            <a:r>
              <a:rPr lang="en-US" sz="2000">
                <a:solidFill>
                  <a:srgbClr val="0086B3"/>
                </a:solidFill>
                <a:highlight>
                  <a:srgbClr val="F7F7F7"/>
                </a:highlight>
                <a:latin typeface="Consolas"/>
                <a:ea typeface="Consolas"/>
                <a:cs typeface="Consolas"/>
                <a:sym typeface="Consolas"/>
              </a:rPr>
              <a:t>print</a:t>
            </a:r>
            <a:r>
              <a:rPr lang="en-US" sz="2000">
                <a:solidFill>
                  <a:srgbClr val="333333"/>
                </a:solidFill>
                <a:highlight>
                  <a:srgbClr val="F7F7F7"/>
                </a:highlight>
                <a:latin typeface="Consolas"/>
                <a:ea typeface="Consolas"/>
                <a:cs typeface="Consolas"/>
                <a:sym typeface="Consolas"/>
              </a:rPr>
              <a:t>(</a:t>
            </a:r>
            <a:r>
              <a:rPr lang="en-US" sz="2000">
                <a:solidFill>
                  <a:srgbClr val="183691"/>
                </a:solidFill>
                <a:highlight>
                  <a:srgbClr val="F7F7F7"/>
                </a:highlight>
                <a:latin typeface="Consolas"/>
                <a:ea typeface="Consolas"/>
                <a:cs typeface="Consolas"/>
                <a:sym typeface="Consolas"/>
              </a:rPr>
              <a:t>"\t Lemma: </a:t>
            </a:r>
            <a:r>
              <a:rPr lang="en-US" sz="2000">
                <a:solidFill>
                  <a:srgbClr val="0086B3"/>
                </a:solidFill>
                <a:highlight>
                  <a:srgbClr val="F7F7F7"/>
                </a:highlight>
                <a:latin typeface="Consolas"/>
                <a:ea typeface="Consolas"/>
                <a:cs typeface="Consolas"/>
                <a:sym typeface="Consolas"/>
              </a:rPr>
              <a:t>{}</a:t>
            </a:r>
            <a:r>
              <a:rPr lang="en-US" sz="2000">
                <a:solidFill>
                  <a:srgbClr val="183691"/>
                </a:solidFill>
                <a:highlight>
                  <a:srgbClr val="F7F7F7"/>
                </a:highlight>
                <a:latin typeface="Consolas"/>
                <a:ea typeface="Consolas"/>
                <a:cs typeface="Consolas"/>
                <a:sym typeface="Consolas"/>
              </a:rPr>
              <a:t>"</a:t>
            </a:r>
            <a:r>
              <a:rPr lang="en-US" sz="2000">
                <a:solidFill>
                  <a:srgbClr val="333333"/>
                </a:solidFill>
                <a:highlight>
                  <a:srgbClr val="F7F7F7"/>
                </a:highlight>
                <a:latin typeface="Consolas"/>
                <a:ea typeface="Consolas"/>
                <a:cs typeface="Consolas"/>
                <a:sym typeface="Consolas"/>
              </a:rPr>
              <a:t>.format(word.lemma_))</a:t>
            </a:r>
            <a:br>
              <a:rPr lang="en-US" sz="2000">
                <a:solidFill>
                  <a:srgbClr val="333333"/>
                </a:solidFill>
                <a:highlight>
                  <a:srgbClr val="F7F7F7"/>
                </a:highlight>
                <a:latin typeface="Consolas"/>
                <a:ea typeface="Consolas"/>
                <a:cs typeface="Consolas"/>
                <a:sym typeface="Consolas"/>
              </a:rPr>
            </a:br>
            <a:r>
              <a:rPr lang="en-US" sz="2000">
                <a:solidFill>
                  <a:srgbClr val="333333"/>
                </a:solidFill>
                <a:highlight>
                  <a:srgbClr val="F7F7F7"/>
                </a:highlight>
                <a:latin typeface="Consolas"/>
                <a:ea typeface="Consolas"/>
                <a:cs typeface="Consolas"/>
                <a:sym typeface="Consolas"/>
              </a:rPr>
              <a:t>  </a:t>
            </a:r>
            <a:r>
              <a:rPr lang="en-US" sz="2000">
                <a:solidFill>
                  <a:srgbClr val="0086B3"/>
                </a:solidFill>
                <a:highlight>
                  <a:srgbClr val="F7F7F7"/>
                </a:highlight>
                <a:latin typeface="Consolas"/>
                <a:ea typeface="Consolas"/>
                <a:cs typeface="Consolas"/>
                <a:sym typeface="Consolas"/>
              </a:rPr>
              <a:t>print</a:t>
            </a:r>
            <a:r>
              <a:rPr lang="en-US" sz="2000">
                <a:solidFill>
                  <a:srgbClr val="333333"/>
                </a:solidFill>
                <a:highlight>
                  <a:srgbClr val="F7F7F7"/>
                </a:highlight>
                <a:latin typeface="Consolas"/>
                <a:ea typeface="Consolas"/>
                <a:cs typeface="Consolas"/>
                <a:sym typeface="Consolas"/>
              </a:rPr>
              <a:t>(</a:t>
            </a:r>
            <a:r>
              <a:rPr lang="en-US" sz="2000">
                <a:solidFill>
                  <a:srgbClr val="183691"/>
                </a:solidFill>
                <a:highlight>
                  <a:srgbClr val="F7F7F7"/>
                </a:highlight>
                <a:latin typeface="Consolas"/>
                <a:ea typeface="Consolas"/>
                <a:cs typeface="Consolas"/>
                <a:sym typeface="Consolas"/>
              </a:rPr>
              <a:t>"\t Parent of this word: </a:t>
            </a:r>
            <a:r>
              <a:rPr lang="en-US" sz="2000">
                <a:solidFill>
                  <a:srgbClr val="0086B3"/>
                </a:solidFill>
                <a:highlight>
                  <a:srgbClr val="F7F7F7"/>
                </a:highlight>
                <a:latin typeface="Consolas"/>
                <a:ea typeface="Consolas"/>
                <a:cs typeface="Consolas"/>
                <a:sym typeface="Consolas"/>
              </a:rPr>
              <a:t>{}</a:t>
            </a:r>
            <a:r>
              <a:rPr lang="en-US" sz="2000">
                <a:solidFill>
                  <a:srgbClr val="183691"/>
                </a:solidFill>
                <a:highlight>
                  <a:srgbClr val="F7F7F7"/>
                </a:highlight>
                <a:latin typeface="Consolas"/>
                <a:ea typeface="Consolas"/>
                <a:cs typeface="Consolas"/>
                <a:sym typeface="Consolas"/>
              </a:rPr>
              <a:t>"</a:t>
            </a:r>
            <a:r>
              <a:rPr lang="en-US" sz="2000">
                <a:solidFill>
                  <a:srgbClr val="333333"/>
                </a:solidFill>
                <a:highlight>
                  <a:srgbClr val="F7F7F7"/>
                </a:highlight>
                <a:latin typeface="Consolas"/>
                <a:ea typeface="Consolas"/>
                <a:cs typeface="Consolas"/>
                <a:sym typeface="Consolas"/>
              </a:rPr>
              <a:t>.format(word.head.lemma_))</a:t>
            </a:r>
          </a:p>
          <a:p>
            <a:pPr lvl="0" rtl="0">
              <a:lnSpc>
                <a:spcPct val="115000"/>
              </a:lnSpc>
              <a:spcBef>
                <a:spcPts val="0"/>
              </a:spcBef>
              <a:buNone/>
            </a:pPr>
            <a:endParaRPr sz="2000">
              <a:solidFill>
                <a:srgbClr val="333333"/>
              </a:solidFill>
              <a:highlight>
                <a:srgbClr val="F7F7F7"/>
              </a:highlight>
              <a:latin typeface="Consolas"/>
              <a:ea typeface="Consolas"/>
              <a:cs typeface="Consolas"/>
              <a:sym typeface="Consolas"/>
            </a:endParaRPr>
          </a:p>
          <a:p>
            <a:pPr marL="203200" lvl="0" indent="-256540" rtl="0">
              <a:spcBef>
                <a:spcPts val="0"/>
              </a:spcBef>
              <a:buClr>
                <a:schemeClr val="dk1"/>
              </a:buClr>
              <a:buSzPct val="100000"/>
              <a:buFont typeface="Georgia"/>
              <a:buChar char="‣"/>
            </a:pPr>
            <a:r>
              <a:rPr lang="en-US" sz="2800">
                <a:solidFill>
                  <a:schemeClr val="dk1"/>
                </a:solidFill>
                <a:latin typeface="Consolas"/>
                <a:ea typeface="Consolas"/>
                <a:cs typeface="Consolas"/>
                <a:sym typeface="Consolas"/>
              </a:rPr>
              <a:t>nlp_toolkit</a:t>
            </a:r>
            <a:r>
              <a:rPr lang="en-US" sz="2800">
                <a:solidFill>
                  <a:schemeClr val="dk1"/>
                </a:solidFill>
                <a:latin typeface="Georgia"/>
                <a:ea typeface="Georgia"/>
                <a:cs typeface="Georgia"/>
                <a:sym typeface="Georgia"/>
              </a:rPr>
              <a:t> runs each of the individual pre-processing tools.</a:t>
            </a:r>
          </a:p>
        </p:txBody>
      </p:sp>
      <p:sp>
        <p:nvSpPr>
          <p:cNvPr id="584" name="Shape 584"/>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NATURAL LANGUAGE PROCESSING WITH ‘SPACY’</a:t>
            </a:r>
          </a:p>
        </p:txBody>
      </p:sp>
    </p:spTree>
  </p:cSld>
  <p:clrMapOvr>
    <a:masterClrMapping/>
  </p:clrMapOvr>
  <p:transition xmlns:p14="http://schemas.microsoft.com/office/powerpoint/2010/main" spd="slow">
    <p:cut/>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588"/>
        <p:cNvGrpSpPr/>
        <p:nvPr/>
      </p:nvGrpSpPr>
      <p:grpSpPr>
        <a:xfrm>
          <a:off x="0" y="0"/>
          <a:ext cx="0" cy="0"/>
          <a:chOff x="0" y="0"/>
          <a:chExt cx="0" cy="0"/>
        </a:xfrm>
      </p:grpSpPr>
      <p:sp>
        <p:nvSpPr>
          <p:cNvPr id="589" name="Shape 589"/>
          <p:cNvSpPr txBox="1">
            <a:spLocks noGrp="1"/>
          </p:cNvSpPr>
          <p:nvPr>
            <p:ph type="body" idx="1"/>
          </p:nvPr>
        </p:nvSpPr>
        <p:spPr>
          <a:xfrm>
            <a:off x="635006" y="13012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lvl="0" indent="-256540" rtl="0">
              <a:spcBef>
                <a:spcPts val="0"/>
              </a:spcBef>
              <a:buClr>
                <a:schemeClr val="dk1"/>
              </a:buClr>
              <a:buSzPct val="100000"/>
              <a:buFont typeface="Georgia"/>
              <a:buChar char="‣"/>
            </a:pPr>
            <a:r>
              <a:rPr lang="en-US" sz="2800">
                <a:latin typeface="Georgia"/>
                <a:ea typeface="Georgia"/>
                <a:cs typeface="Georgia"/>
                <a:sym typeface="Georgia"/>
              </a:rPr>
              <a:t>The output will look similar to this:</a:t>
            </a:r>
          </a:p>
          <a:p>
            <a:pPr lvl="0" rtl="0">
              <a:lnSpc>
                <a:spcPct val="100000"/>
              </a:lnSpc>
              <a:spcBef>
                <a:spcPts val="0"/>
              </a:spcBef>
              <a:spcAft>
                <a:spcPts val="1200"/>
              </a:spcAft>
              <a:buNone/>
            </a:pPr>
            <a:endParaRPr sz="1000">
              <a:solidFill>
                <a:srgbClr val="333333"/>
              </a:solidFill>
              <a:highlight>
                <a:srgbClr val="F7F7F7"/>
              </a:highlight>
              <a:latin typeface="Consolas"/>
              <a:ea typeface="Consolas"/>
              <a:cs typeface="Consolas"/>
              <a:sym typeface="Consolas"/>
            </a:endParaRPr>
          </a:p>
          <a:p>
            <a:pPr lvl="0" rtl="0">
              <a:lnSpc>
                <a:spcPct val="115000"/>
              </a:lnSpc>
              <a:spcBef>
                <a:spcPts val="0"/>
              </a:spcBef>
              <a:spcAft>
                <a:spcPts val="1200"/>
              </a:spcAft>
              <a:buNone/>
            </a:pPr>
            <a:r>
              <a:rPr lang="en-US" sz="1800">
                <a:solidFill>
                  <a:srgbClr val="333333"/>
                </a:solidFill>
                <a:highlight>
                  <a:srgbClr val="F7F7F7"/>
                </a:highlight>
                <a:latin typeface="Consolas"/>
                <a:ea typeface="Consolas"/>
                <a:cs typeface="Consolas"/>
                <a:sym typeface="Consolas"/>
              </a:rPr>
              <a:t>Word: IBM </a:t>
            </a:r>
            <a:br>
              <a:rPr lang="en-US" sz="1800">
                <a:solidFill>
                  <a:srgbClr val="333333"/>
                </a:solidFill>
                <a:highlight>
                  <a:srgbClr val="F7F7F7"/>
                </a:highlight>
                <a:latin typeface="Consolas"/>
                <a:ea typeface="Consolas"/>
                <a:cs typeface="Consolas"/>
                <a:sym typeface="Consolas"/>
              </a:rPr>
            </a:br>
            <a:r>
              <a:rPr lang="en-US" sz="1800">
                <a:solidFill>
                  <a:srgbClr val="333333"/>
                </a:solidFill>
                <a:highlight>
                  <a:srgbClr val="F7F7F7"/>
                </a:highlight>
                <a:latin typeface="Consolas"/>
                <a:ea typeface="Consolas"/>
                <a:cs typeface="Consolas"/>
                <a:sym typeface="Consolas"/>
              </a:rPr>
              <a:t>   Phrase type: nsubj</a:t>
            </a:r>
            <a:br>
              <a:rPr lang="en-US" sz="1800">
                <a:solidFill>
                  <a:srgbClr val="333333"/>
                </a:solidFill>
                <a:highlight>
                  <a:srgbClr val="F7F7F7"/>
                </a:highlight>
                <a:latin typeface="Consolas"/>
                <a:ea typeface="Consolas"/>
                <a:cs typeface="Consolas"/>
                <a:sym typeface="Consolas"/>
              </a:rPr>
            </a:br>
            <a:r>
              <a:rPr lang="en-US" sz="1800">
                <a:solidFill>
                  <a:srgbClr val="333333"/>
                </a:solidFill>
                <a:highlight>
                  <a:srgbClr val="F7F7F7"/>
                </a:highlight>
                <a:latin typeface="Consolas"/>
                <a:ea typeface="Consolas"/>
                <a:cs typeface="Consolas"/>
                <a:sym typeface="Consolas"/>
              </a:rPr>
              <a:t>   Is the word a known entity type? ORG</a:t>
            </a:r>
            <a:br>
              <a:rPr lang="en-US" sz="1800">
                <a:solidFill>
                  <a:srgbClr val="333333"/>
                </a:solidFill>
                <a:highlight>
                  <a:srgbClr val="F7F7F7"/>
                </a:highlight>
                <a:latin typeface="Consolas"/>
                <a:ea typeface="Consolas"/>
                <a:cs typeface="Consolas"/>
                <a:sym typeface="Consolas"/>
              </a:rPr>
            </a:br>
            <a:r>
              <a:rPr lang="en-US" sz="1800">
                <a:solidFill>
                  <a:srgbClr val="333333"/>
                </a:solidFill>
                <a:highlight>
                  <a:srgbClr val="F7F7F7"/>
                </a:highlight>
                <a:latin typeface="Consolas"/>
                <a:ea typeface="Consolas"/>
                <a:cs typeface="Consolas"/>
                <a:sym typeface="Consolas"/>
              </a:rPr>
              <a:t>   Lemma: ibm</a:t>
            </a:r>
            <a:br>
              <a:rPr lang="en-US" sz="1800">
                <a:solidFill>
                  <a:srgbClr val="333333"/>
                </a:solidFill>
                <a:highlight>
                  <a:srgbClr val="F7F7F7"/>
                </a:highlight>
                <a:latin typeface="Consolas"/>
                <a:ea typeface="Consolas"/>
                <a:cs typeface="Consolas"/>
                <a:sym typeface="Consolas"/>
              </a:rPr>
            </a:br>
            <a:r>
              <a:rPr lang="en-US" sz="1800">
                <a:solidFill>
                  <a:srgbClr val="333333"/>
                </a:solidFill>
                <a:highlight>
                  <a:srgbClr val="F7F7F7"/>
                </a:highlight>
                <a:latin typeface="Consolas"/>
                <a:ea typeface="Consolas"/>
                <a:cs typeface="Consolas"/>
                <a:sym typeface="Consolas"/>
              </a:rPr>
              <a:t>   Parent of this word: see</a:t>
            </a:r>
            <a:br>
              <a:rPr lang="en-US" sz="1800">
                <a:solidFill>
                  <a:srgbClr val="333333"/>
                </a:solidFill>
                <a:highlight>
                  <a:srgbClr val="F7F7F7"/>
                </a:highlight>
                <a:latin typeface="Consolas"/>
                <a:ea typeface="Consolas"/>
                <a:cs typeface="Consolas"/>
                <a:sym typeface="Consolas"/>
              </a:rPr>
            </a:br>
            <a:r>
              <a:rPr lang="en-US" sz="1800">
                <a:solidFill>
                  <a:srgbClr val="333333"/>
                </a:solidFill>
                <a:highlight>
                  <a:srgbClr val="F7F7F7"/>
                </a:highlight>
                <a:latin typeface="Consolas"/>
                <a:ea typeface="Consolas"/>
                <a:cs typeface="Consolas"/>
                <a:sym typeface="Consolas"/>
              </a:rPr>
              <a:t>Word: sees </a:t>
            </a:r>
            <a:br>
              <a:rPr lang="en-US" sz="1800">
                <a:solidFill>
                  <a:srgbClr val="333333"/>
                </a:solidFill>
                <a:highlight>
                  <a:srgbClr val="F7F7F7"/>
                </a:highlight>
                <a:latin typeface="Consolas"/>
                <a:ea typeface="Consolas"/>
                <a:cs typeface="Consolas"/>
                <a:sym typeface="Consolas"/>
              </a:rPr>
            </a:br>
            <a:r>
              <a:rPr lang="en-US" sz="1800">
                <a:solidFill>
                  <a:srgbClr val="333333"/>
                </a:solidFill>
                <a:highlight>
                  <a:srgbClr val="F7F7F7"/>
                </a:highlight>
                <a:latin typeface="Consolas"/>
                <a:ea typeface="Consolas"/>
                <a:cs typeface="Consolas"/>
                <a:sym typeface="Consolas"/>
              </a:rPr>
              <a:t>   Phrase type: ROOT</a:t>
            </a:r>
            <a:br>
              <a:rPr lang="en-US" sz="1800">
                <a:solidFill>
                  <a:srgbClr val="333333"/>
                </a:solidFill>
                <a:highlight>
                  <a:srgbClr val="F7F7F7"/>
                </a:highlight>
                <a:latin typeface="Consolas"/>
                <a:ea typeface="Consolas"/>
                <a:cs typeface="Consolas"/>
                <a:sym typeface="Consolas"/>
              </a:rPr>
            </a:br>
            <a:r>
              <a:rPr lang="en-US" sz="1800">
                <a:solidFill>
                  <a:srgbClr val="333333"/>
                </a:solidFill>
                <a:highlight>
                  <a:srgbClr val="F7F7F7"/>
                </a:highlight>
                <a:latin typeface="Consolas"/>
                <a:ea typeface="Consolas"/>
                <a:cs typeface="Consolas"/>
                <a:sym typeface="Consolas"/>
              </a:rPr>
              <a:t>   Is the word a known entity type? No</a:t>
            </a:r>
            <a:br>
              <a:rPr lang="en-US" sz="1800">
                <a:solidFill>
                  <a:srgbClr val="333333"/>
                </a:solidFill>
                <a:highlight>
                  <a:srgbClr val="F7F7F7"/>
                </a:highlight>
                <a:latin typeface="Consolas"/>
                <a:ea typeface="Consolas"/>
                <a:cs typeface="Consolas"/>
                <a:sym typeface="Consolas"/>
              </a:rPr>
            </a:br>
            <a:r>
              <a:rPr lang="en-US" sz="1800">
                <a:solidFill>
                  <a:srgbClr val="333333"/>
                </a:solidFill>
                <a:highlight>
                  <a:srgbClr val="F7F7F7"/>
                </a:highlight>
                <a:latin typeface="Consolas"/>
                <a:ea typeface="Consolas"/>
                <a:cs typeface="Consolas"/>
                <a:sym typeface="Consolas"/>
              </a:rPr>
              <a:t>   Lemma: see</a:t>
            </a:r>
            <a:br>
              <a:rPr lang="en-US" sz="1800">
                <a:solidFill>
                  <a:srgbClr val="333333"/>
                </a:solidFill>
                <a:highlight>
                  <a:srgbClr val="F7F7F7"/>
                </a:highlight>
                <a:latin typeface="Consolas"/>
                <a:ea typeface="Consolas"/>
                <a:cs typeface="Consolas"/>
                <a:sym typeface="Consolas"/>
              </a:rPr>
            </a:br>
            <a:r>
              <a:rPr lang="en-US" sz="1800">
                <a:solidFill>
                  <a:srgbClr val="333333"/>
                </a:solidFill>
                <a:highlight>
                  <a:srgbClr val="F7F7F7"/>
                </a:highlight>
                <a:latin typeface="Consolas"/>
                <a:ea typeface="Consolas"/>
                <a:cs typeface="Consolas"/>
                <a:sym typeface="Consolas"/>
              </a:rPr>
              <a:t>   Parent of this word: see</a:t>
            </a:r>
            <a:br>
              <a:rPr lang="en-US" sz="1800">
                <a:solidFill>
                  <a:srgbClr val="333333"/>
                </a:solidFill>
                <a:highlight>
                  <a:srgbClr val="F7F7F7"/>
                </a:highlight>
                <a:latin typeface="Consolas"/>
                <a:ea typeface="Consolas"/>
                <a:cs typeface="Consolas"/>
                <a:sym typeface="Consolas"/>
              </a:rPr>
            </a:br>
            <a:r>
              <a:rPr lang="en-US" sz="1800">
                <a:solidFill>
                  <a:srgbClr val="333333"/>
                </a:solidFill>
                <a:highlight>
                  <a:srgbClr val="F7F7F7"/>
                </a:highlight>
                <a:latin typeface="Consolas"/>
                <a:ea typeface="Consolas"/>
                <a:cs typeface="Consolas"/>
                <a:sym typeface="Consolas"/>
              </a:rPr>
              <a:t>Word: holographic </a:t>
            </a:r>
            <a:br>
              <a:rPr lang="en-US" sz="1800">
                <a:solidFill>
                  <a:srgbClr val="333333"/>
                </a:solidFill>
                <a:highlight>
                  <a:srgbClr val="F7F7F7"/>
                </a:highlight>
                <a:latin typeface="Consolas"/>
                <a:ea typeface="Consolas"/>
                <a:cs typeface="Consolas"/>
                <a:sym typeface="Consolas"/>
              </a:rPr>
            </a:br>
            <a:r>
              <a:rPr lang="en-US" sz="1800">
                <a:solidFill>
                  <a:srgbClr val="333333"/>
                </a:solidFill>
                <a:highlight>
                  <a:srgbClr val="F7F7F7"/>
                </a:highlight>
                <a:latin typeface="Consolas"/>
                <a:ea typeface="Consolas"/>
                <a:cs typeface="Consolas"/>
                <a:sym typeface="Consolas"/>
              </a:rPr>
              <a:t>   Phrase type: amod</a:t>
            </a:r>
            <a:br>
              <a:rPr lang="en-US" sz="1800">
                <a:solidFill>
                  <a:srgbClr val="333333"/>
                </a:solidFill>
                <a:highlight>
                  <a:srgbClr val="F7F7F7"/>
                </a:highlight>
                <a:latin typeface="Consolas"/>
                <a:ea typeface="Consolas"/>
                <a:cs typeface="Consolas"/>
                <a:sym typeface="Consolas"/>
              </a:rPr>
            </a:br>
            <a:r>
              <a:rPr lang="en-US" sz="1800">
                <a:solidFill>
                  <a:srgbClr val="333333"/>
                </a:solidFill>
                <a:highlight>
                  <a:srgbClr val="F7F7F7"/>
                </a:highlight>
                <a:latin typeface="Consolas"/>
                <a:ea typeface="Consolas"/>
                <a:cs typeface="Consolas"/>
                <a:sym typeface="Consolas"/>
              </a:rPr>
              <a:t>   Is the word a known entity type? No</a:t>
            </a:r>
            <a:br>
              <a:rPr lang="en-US" sz="1800">
                <a:solidFill>
                  <a:srgbClr val="333333"/>
                </a:solidFill>
                <a:highlight>
                  <a:srgbClr val="F7F7F7"/>
                </a:highlight>
                <a:latin typeface="Consolas"/>
                <a:ea typeface="Consolas"/>
                <a:cs typeface="Consolas"/>
                <a:sym typeface="Consolas"/>
              </a:rPr>
            </a:br>
            <a:r>
              <a:rPr lang="en-US" sz="1800">
                <a:solidFill>
                  <a:srgbClr val="333333"/>
                </a:solidFill>
                <a:highlight>
                  <a:srgbClr val="F7F7F7"/>
                </a:highlight>
                <a:latin typeface="Consolas"/>
                <a:ea typeface="Consolas"/>
                <a:cs typeface="Consolas"/>
                <a:sym typeface="Consolas"/>
              </a:rPr>
              <a:t>   Lemma: holographic</a:t>
            </a:r>
            <a:br>
              <a:rPr lang="en-US" sz="1800">
                <a:solidFill>
                  <a:srgbClr val="333333"/>
                </a:solidFill>
                <a:highlight>
                  <a:srgbClr val="F7F7F7"/>
                </a:highlight>
                <a:latin typeface="Consolas"/>
                <a:ea typeface="Consolas"/>
                <a:cs typeface="Consolas"/>
                <a:sym typeface="Consolas"/>
              </a:rPr>
            </a:br>
            <a:r>
              <a:rPr lang="en-US" sz="1800">
                <a:solidFill>
                  <a:srgbClr val="333333"/>
                </a:solidFill>
                <a:highlight>
                  <a:srgbClr val="F7F7F7"/>
                </a:highlight>
                <a:latin typeface="Consolas"/>
                <a:ea typeface="Consolas"/>
                <a:cs typeface="Consolas"/>
                <a:sym typeface="Consolas"/>
              </a:rPr>
              <a:t>   Parent of this word: call</a:t>
            </a:r>
          </a:p>
        </p:txBody>
      </p:sp>
      <p:sp>
        <p:nvSpPr>
          <p:cNvPr id="590" name="Shape 590"/>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NATURAL LANGUAGE PROCESSING WITH ‘SPACY’</a:t>
            </a:r>
          </a:p>
        </p:txBody>
      </p:sp>
    </p:spTree>
  </p:cSld>
  <p:clrMapOvr>
    <a:masterClrMapping/>
  </p:clrMapOvr>
  <p:transition xmlns:p14="http://schemas.microsoft.com/office/powerpoint/2010/main" spd="slow">
    <p:cut/>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594"/>
        <p:cNvGrpSpPr/>
        <p:nvPr/>
      </p:nvGrpSpPr>
      <p:grpSpPr>
        <a:xfrm>
          <a:off x="0" y="0"/>
          <a:ext cx="0" cy="0"/>
          <a:chOff x="0" y="0"/>
          <a:chExt cx="0" cy="0"/>
        </a:xfrm>
      </p:grpSpPr>
      <p:sp>
        <p:nvSpPr>
          <p:cNvPr id="595" name="Shape 595"/>
          <p:cNvSpPr txBox="1">
            <a:spLocks noGrp="1"/>
          </p:cNvSpPr>
          <p:nvPr>
            <p:ph type="body" idx="1"/>
          </p:nvPr>
        </p:nvSpPr>
        <p:spPr>
          <a:xfrm>
            <a:off x="635006" y="13012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lvl="0" indent="-256540" rtl="0">
              <a:spcBef>
                <a:spcPts val="0"/>
              </a:spcBef>
              <a:buClr>
                <a:schemeClr val="dk1"/>
              </a:buClr>
              <a:buSzPct val="100000"/>
              <a:buFont typeface="Georgia"/>
              <a:buChar char="‣"/>
            </a:pPr>
            <a:r>
              <a:rPr lang="en-US" sz="2800">
                <a:latin typeface="Georgia"/>
                <a:ea typeface="Georgia"/>
                <a:cs typeface="Georgia"/>
                <a:sym typeface="Georgia"/>
              </a:rPr>
              <a:t>In this output:</a:t>
            </a:r>
          </a:p>
          <a:p>
            <a:pPr lvl="0" rtl="0">
              <a:spcBef>
                <a:spcPts val="0"/>
              </a:spcBef>
              <a:buNone/>
            </a:pPr>
            <a:endParaRPr sz="2800">
              <a:latin typeface="Georgia"/>
              <a:ea typeface="Georgia"/>
              <a:cs typeface="Georgia"/>
              <a:sym typeface="Georgia"/>
            </a:endParaRPr>
          </a:p>
          <a:p>
            <a:pPr lvl="1" rtl="0">
              <a:spcBef>
                <a:spcPts val="0"/>
              </a:spcBef>
              <a:buSzPct val="100000"/>
              <a:buFont typeface="Georgia"/>
            </a:pPr>
            <a:r>
              <a:rPr lang="en-US" sz="2800">
                <a:latin typeface="Georgia"/>
                <a:ea typeface="Georgia"/>
                <a:cs typeface="Georgia"/>
                <a:sym typeface="Georgia"/>
              </a:rPr>
              <a:t>“IBM” is identified as an organization (ORG).</a:t>
            </a:r>
          </a:p>
          <a:p>
            <a:pPr lvl="0" rtl="0">
              <a:spcBef>
                <a:spcPts val="0"/>
              </a:spcBef>
              <a:buNone/>
            </a:pPr>
            <a:endParaRPr sz="2800">
              <a:latin typeface="Georgia"/>
              <a:ea typeface="Georgia"/>
              <a:cs typeface="Georgia"/>
              <a:sym typeface="Georgia"/>
            </a:endParaRPr>
          </a:p>
          <a:p>
            <a:pPr lvl="1" rtl="0">
              <a:spcBef>
                <a:spcPts val="0"/>
              </a:spcBef>
              <a:buSzPct val="100000"/>
              <a:buFont typeface="Georgia"/>
            </a:pPr>
            <a:r>
              <a:rPr lang="en-US" sz="2800">
                <a:latin typeface="Georgia"/>
                <a:ea typeface="Georgia"/>
                <a:cs typeface="Georgia"/>
                <a:sym typeface="Georgia"/>
              </a:rPr>
              <a:t>We identify a phrase “holographic calls”.</a:t>
            </a:r>
          </a:p>
          <a:p>
            <a:pPr lvl="0" rtl="0">
              <a:spcBef>
                <a:spcPts val="0"/>
              </a:spcBef>
              <a:buNone/>
            </a:pPr>
            <a:endParaRPr sz="2800">
              <a:latin typeface="Georgia"/>
              <a:ea typeface="Georgia"/>
              <a:cs typeface="Georgia"/>
              <a:sym typeface="Georgia"/>
            </a:endParaRPr>
          </a:p>
          <a:p>
            <a:pPr lvl="1" rtl="0">
              <a:spcBef>
                <a:spcPts val="0"/>
              </a:spcBef>
              <a:buSzPct val="100000"/>
              <a:buFont typeface="Georgia"/>
            </a:pPr>
            <a:r>
              <a:rPr lang="en-US" sz="2800">
                <a:latin typeface="Georgia"/>
                <a:ea typeface="Georgia"/>
                <a:cs typeface="Georgia"/>
                <a:sym typeface="Georgia"/>
              </a:rPr>
              <a:t>We identify a compound noun phrase, “air breathing batteries”.</a:t>
            </a:r>
          </a:p>
          <a:p>
            <a:pPr lvl="0" rtl="0">
              <a:spcBef>
                <a:spcPts val="0"/>
              </a:spcBef>
              <a:buNone/>
            </a:pPr>
            <a:endParaRPr sz="2800">
              <a:latin typeface="Georgia"/>
              <a:ea typeface="Georgia"/>
              <a:cs typeface="Georgia"/>
              <a:sym typeface="Georgia"/>
            </a:endParaRPr>
          </a:p>
          <a:p>
            <a:pPr lvl="1" rtl="0">
              <a:spcBef>
                <a:spcPts val="0"/>
              </a:spcBef>
              <a:buSzPct val="100000"/>
              <a:buFont typeface="Georgia"/>
            </a:pPr>
            <a:r>
              <a:rPr lang="en-US" sz="2800">
                <a:latin typeface="Georgia"/>
                <a:ea typeface="Georgia"/>
                <a:cs typeface="Georgia"/>
                <a:sym typeface="Georgia"/>
              </a:rPr>
              <a:t>We identify that “see” is at a root as it’s the action “IBM” is taking.</a:t>
            </a:r>
          </a:p>
          <a:p>
            <a:pPr lvl="0" rtl="0">
              <a:spcBef>
                <a:spcPts val="0"/>
              </a:spcBef>
              <a:buNone/>
            </a:pPr>
            <a:endParaRPr sz="2800">
              <a:latin typeface="Georgia"/>
              <a:ea typeface="Georgia"/>
              <a:cs typeface="Georgia"/>
              <a:sym typeface="Georgia"/>
            </a:endParaRPr>
          </a:p>
          <a:p>
            <a:pPr lvl="1" rtl="0">
              <a:spcBef>
                <a:spcPts val="0"/>
              </a:spcBef>
              <a:buSzPct val="100000"/>
              <a:buFont typeface="Georgia"/>
            </a:pPr>
            <a:r>
              <a:rPr lang="en-US" sz="2800">
                <a:latin typeface="Georgia"/>
                <a:ea typeface="Georgia"/>
                <a:cs typeface="Georgia"/>
                <a:sym typeface="Georgia"/>
              </a:rPr>
              <a:t>We can see that “batteries” was lemmatized to “battery”.</a:t>
            </a:r>
          </a:p>
        </p:txBody>
      </p:sp>
      <p:sp>
        <p:nvSpPr>
          <p:cNvPr id="596" name="Shape 596"/>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NATURAL LANGUAGE PROCESSING WITH ‘SPACY’</a:t>
            </a:r>
          </a:p>
        </p:txBody>
      </p:sp>
    </p:spTree>
  </p:cSld>
  <p:clrMapOvr>
    <a:masterClrMapping/>
  </p:clrMapOvr>
  <p:transition xmlns:p14="http://schemas.microsoft.com/office/powerpoint/2010/main" spd="slow">
    <p:cut/>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600"/>
        <p:cNvGrpSpPr/>
        <p:nvPr/>
      </p:nvGrpSpPr>
      <p:grpSpPr>
        <a:xfrm>
          <a:off x="0" y="0"/>
          <a:ext cx="0" cy="0"/>
          <a:chOff x="0" y="0"/>
          <a:chExt cx="0" cy="0"/>
        </a:xfrm>
      </p:grpSpPr>
      <p:sp>
        <p:nvSpPr>
          <p:cNvPr id="601" name="Shape 601"/>
          <p:cNvSpPr txBox="1">
            <a:spLocks noGrp="1"/>
          </p:cNvSpPr>
          <p:nvPr>
            <p:ph type="body" idx="1"/>
          </p:nvPr>
        </p:nvSpPr>
        <p:spPr>
          <a:xfrm>
            <a:off x="635006" y="13012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lvl="0" indent="-256540" rtl="0">
              <a:spcBef>
                <a:spcPts val="0"/>
              </a:spcBef>
              <a:buClr>
                <a:schemeClr val="dk1"/>
              </a:buClr>
              <a:buSzPct val="100000"/>
              <a:buFont typeface="Georgia"/>
              <a:buChar char="‣"/>
            </a:pPr>
            <a:r>
              <a:rPr lang="en-US" sz="2800">
                <a:latin typeface="Georgia"/>
                <a:ea typeface="Georgia"/>
                <a:cs typeface="Georgia"/>
                <a:sym typeface="Georgia"/>
              </a:rPr>
              <a:t>We can use this output to find all titles that discuss an organization.</a:t>
            </a:r>
          </a:p>
          <a:p>
            <a:pPr lvl="0" rtl="0">
              <a:lnSpc>
                <a:spcPct val="145000"/>
              </a:lnSpc>
              <a:spcBef>
                <a:spcPts val="0"/>
              </a:spcBef>
              <a:buNone/>
            </a:pPr>
            <a:endParaRPr sz="1000">
              <a:solidFill>
                <a:srgbClr val="A71D5D"/>
              </a:solidFill>
              <a:highlight>
                <a:srgbClr val="F7F7F7"/>
              </a:highlight>
              <a:latin typeface="Consolas"/>
              <a:ea typeface="Consolas"/>
              <a:cs typeface="Consolas"/>
              <a:sym typeface="Consolas"/>
            </a:endParaRPr>
          </a:p>
          <a:p>
            <a:pPr lvl="0" rtl="0">
              <a:lnSpc>
                <a:spcPct val="115000"/>
              </a:lnSpc>
              <a:spcBef>
                <a:spcPts val="0"/>
              </a:spcBef>
              <a:buNone/>
            </a:pPr>
            <a:r>
              <a:rPr lang="en-US" sz="2000">
                <a:solidFill>
                  <a:srgbClr val="A71D5D"/>
                </a:solidFill>
                <a:highlight>
                  <a:srgbClr val="F7F7F7"/>
                </a:highlight>
                <a:latin typeface="Consolas"/>
                <a:ea typeface="Consolas"/>
                <a:cs typeface="Consolas"/>
                <a:sym typeface="Consolas"/>
              </a:rPr>
              <a:t>def</a:t>
            </a:r>
            <a:r>
              <a:rPr lang="en-US" sz="2000">
                <a:solidFill>
                  <a:srgbClr val="333333"/>
                </a:solidFill>
                <a:highlight>
                  <a:srgbClr val="F7F7F7"/>
                </a:highlight>
                <a:latin typeface="Consolas"/>
                <a:ea typeface="Consolas"/>
                <a:cs typeface="Consolas"/>
                <a:sym typeface="Consolas"/>
              </a:rPr>
              <a:t> </a:t>
            </a:r>
            <a:r>
              <a:rPr lang="en-US" sz="2000">
                <a:solidFill>
                  <a:srgbClr val="795DA3"/>
                </a:solidFill>
                <a:highlight>
                  <a:srgbClr val="F7F7F7"/>
                </a:highlight>
                <a:latin typeface="Consolas"/>
                <a:ea typeface="Consolas"/>
                <a:cs typeface="Consolas"/>
                <a:sym typeface="Consolas"/>
              </a:rPr>
              <a:t>references_organization</a:t>
            </a:r>
            <a:r>
              <a:rPr lang="en-US" sz="2000">
                <a:solidFill>
                  <a:srgbClr val="333333"/>
                </a:solidFill>
                <a:highlight>
                  <a:srgbClr val="F7F7F7"/>
                </a:highlight>
                <a:latin typeface="Consolas"/>
                <a:ea typeface="Consolas"/>
                <a:cs typeface="Consolas"/>
                <a:sym typeface="Consolas"/>
              </a:rPr>
              <a:t>(title):</a:t>
            </a:r>
            <a:br>
              <a:rPr lang="en-US" sz="2000">
                <a:solidFill>
                  <a:srgbClr val="333333"/>
                </a:solidFill>
                <a:highlight>
                  <a:srgbClr val="F7F7F7"/>
                </a:highlight>
                <a:latin typeface="Consolas"/>
                <a:ea typeface="Consolas"/>
                <a:cs typeface="Consolas"/>
                <a:sym typeface="Consolas"/>
              </a:rPr>
            </a:br>
            <a:r>
              <a:rPr lang="en-US" sz="2000">
                <a:solidFill>
                  <a:srgbClr val="333333"/>
                </a:solidFill>
                <a:highlight>
                  <a:srgbClr val="F7F7F7"/>
                </a:highlight>
                <a:latin typeface="Consolas"/>
                <a:ea typeface="Consolas"/>
                <a:cs typeface="Consolas"/>
                <a:sym typeface="Consolas"/>
              </a:rPr>
              <a:t>  parsed </a:t>
            </a:r>
            <a:r>
              <a:rPr lang="en-US" sz="2000">
                <a:solidFill>
                  <a:srgbClr val="A71D5D"/>
                </a:solidFill>
                <a:highlight>
                  <a:srgbClr val="F7F7F7"/>
                </a:highlight>
                <a:latin typeface="Consolas"/>
                <a:ea typeface="Consolas"/>
                <a:cs typeface="Consolas"/>
                <a:sym typeface="Consolas"/>
              </a:rPr>
              <a:t>=</a:t>
            </a:r>
            <a:r>
              <a:rPr lang="en-US" sz="2000">
                <a:solidFill>
                  <a:srgbClr val="333333"/>
                </a:solidFill>
                <a:highlight>
                  <a:srgbClr val="F7F7F7"/>
                </a:highlight>
                <a:latin typeface="Consolas"/>
                <a:ea typeface="Consolas"/>
                <a:cs typeface="Consolas"/>
                <a:sym typeface="Consolas"/>
              </a:rPr>
              <a:t> nlp(title)</a:t>
            </a:r>
            <a:br>
              <a:rPr lang="en-US" sz="2000">
                <a:solidFill>
                  <a:srgbClr val="333333"/>
                </a:solidFill>
                <a:highlight>
                  <a:srgbClr val="F7F7F7"/>
                </a:highlight>
                <a:latin typeface="Consolas"/>
                <a:ea typeface="Consolas"/>
                <a:cs typeface="Consolas"/>
                <a:sym typeface="Consolas"/>
              </a:rPr>
            </a:br>
            <a:r>
              <a:rPr lang="en-US" sz="2000">
                <a:solidFill>
                  <a:srgbClr val="333333"/>
                </a:solidFill>
                <a:highlight>
                  <a:srgbClr val="F7F7F7"/>
                </a:highlight>
                <a:latin typeface="Consolas"/>
                <a:ea typeface="Consolas"/>
                <a:cs typeface="Consolas"/>
                <a:sym typeface="Consolas"/>
              </a:rPr>
              <a:t>  </a:t>
            </a:r>
            <a:r>
              <a:rPr lang="en-US" sz="2000">
                <a:solidFill>
                  <a:srgbClr val="A71D5D"/>
                </a:solidFill>
                <a:highlight>
                  <a:srgbClr val="F7F7F7"/>
                </a:highlight>
                <a:latin typeface="Consolas"/>
                <a:ea typeface="Consolas"/>
                <a:cs typeface="Consolas"/>
                <a:sym typeface="Consolas"/>
              </a:rPr>
              <a:t>return</a:t>
            </a:r>
            <a:r>
              <a:rPr lang="en-US" sz="2000">
                <a:solidFill>
                  <a:srgbClr val="333333"/>
                </a:solidFill>
                <a:highlight>
                  <a:srgbClr val="F7F7F7"/>
                </a:highlight>
                <a:latin typeface="Consolas"/>
                <a:ea typeface="Consolas"/>
                <a:cs typeface="Consolas"/>
                <a:sym typeface="Consolas"/>
              </a:rPr>
              <a:t> </a:t>
            </a:r>
            <a:r>
              <a:rPr lang="en-US" sz="2000">
                <a:solidFill>
                  <a:srgbClr val="0086B3"/>
                </a:solidFill>
                <a:highlight>
                  <a:srgbClr val="F7F7F7"/>
                </a:highlight>
                <a:latin typeface="Consolas"/>
                <a:ea typeface="Consolas"/>
                <a:cs typeface="Consolas"/>
                <a:sym typeface="Consolas"/>
              </a:rPr>
              <a:t>any</a:t>
            </a:r>
            <a:r>
              <a:rPr lang="en-US" sz="2000">
                <a:solidFill>
                  <a:srgbClr val="333333"/>
                </a:solidFill>
                <a:highlight>
                  <a:srgbClr val="F7F7F7"/>
                </a:highlight>
                <a:latin typeface="Consolas"/>
                <a:ea typeface="Consolas"/>
                <a:cs typeface="Consolas"/>
                <a:sym typeface="Consolas"/>
              </a:rPr>
              <a:t>([word.ent_type_ </a:t>
            </a:r>
            <a:r>
              <a:rPr lang="en-US" sz="2000">
                <a:solidFill>
                  <a:srgbClr val="A71D5D"/>
                </a:solidFill>
                <a:highlight>
                  <a:srgbClr val="F7F7F7"/>
                </a:highlight>
                <a:latin typeface="Consolas"/>
                <a:ea typeface="Consolas"/>
                <a:cs typeface="Consolas"/>
                <a:sym typeface="Consolas"/>
              </a:rPr>
              <a:t>==</a:t>
            </a:r>
            <a:r>
              <a:rPr lang="en-US" sz="2000">
                <a:solidFill>
                  <a:srgbClr val="333333"/>
                </a:solidFill>
                <a:highlight>
                  <a:srgbClr val="F7F7F7"/>
                </a:highlight>
                <a:latin typeface="Consolas"/>
                <a:ea typeface="Consolas"/>
                <a:cs typeface="Consolas"/>
                <a:sym typeface="Consolas"/>
              </a:rPr>
              <a:t> </a:t>
            </a:r>
            <a:r>
              <a:rPr lang="en-US" sz="2000">
                <a:solidFill>
                  <a:srgbClr val="183691"/>
                </a:solidFill>
                <a:highlight>
                  <a:srgbClr val="F7F7F7"/>
                </a:highlight>
                <a:latin typeface="Consolas"/>
                <a:ea typeface="Consolas"/>
                <a:cs typeface="Consolas"/>
                <a:sym typeface="Consolas"/>
              </a:rPr>
              <a:t>'ORG'</a:t>
            </a:r>
            <a:r>
              <a:rPr lang="en-US" sz="2000">
                <a:solidFill>
                  <a:srgbClr val="333333"/>
                </a:solidFill>
                <a:highlight>
                  <a:srgbClr val="F7F7F7"/>
                </a:highlight>
                <a:latin typeface="Consolas"/>
                <a:ea typeface="Consolas"/>
                <a:cs typeface="Consolas"/>
                <a:sym typeface="Consolas"/>
              </a:rPr>
              <a:t> </a:t>
            </a:r>
            <a:r>
              <a:rPr lang="en-US" sz="2000">
                <a:solidFill>
                  <a:srgbClr val="A71D5D"/>
                </a:solidFill>
                <a:highlight>
                  <a:srgbClr val="F7F7F7"/>
                </a:highlight>
                <a:latin typeface="Consolas"/>
                <a:ea typeface="Consolas"/>
                <a:cs typeface="Consolas"/>
                <a:sym typeface="Consolas"/>
              </a:rPr>
              <a:t>for</a:t>
            </a:r>
            <a:r>
              <a:rPr lang="en-US" sz="2000">
                <a:solidFill>
                  <a:srgbClr val="333333"/>
                </a:solidFill>
                <a:highlight>
                  <a:srgbClr val="F7F7F7"/>
                </a:highlight>
                <a:latin typeface="Consolas"/>
                <a:ea typeface="Consolas"/>
                <a:cs typeface="Consolas"/>
                <a:sym typeface="Consolas"/>
              </a:rPr>
              <a:t> word </a:t>
            </a:r>
            <a:r>
              <a:rPr lang="en-US" sz="2000">
                <a:solidFill>
                  <a:srgbClr val="A71D5D"/>
                </a:solidFill>
                <a:highlight>
                  <a:srgbClr val="F7F7F7"/>
                </a:highlight>
                <a:latin typeface="Consolas"/>
                <a:ea typeface="Consolas"/>
                <a:cs typeface="Consolas"/>
                <a:sym typeface="Consolas"/>
              </a:rPr>
              <a:t>in</a:t>
            </a:r>
            <a:r>
              <a:rPr lang="en-US" sz="2000">
                <a:solidFill>
                  <a:srgbClr val="333333"/>
                </a:solidFill>
                <a:highlight>
                  <a:srgbClr val="F7F7F7"/>
                </a:highlight>
                <a:latin typeface="Consolas"/>
                <a:ea typeface="Consolas"/>
                <a:cs typeface="Consolas"/>
                <a:sym typeface="Consolas"/>
              </a:rPr>
              <a:t> parsed])</a:t>
            </a:r>
            <a:br>
              <a:rPr lang="en-US" sz="2000">
                <a:solidFill>
                  <a:srgbClr val="333333"/>
                </a:solidFill>
                <a:highlight>
                  <a:srgbClr val="F7F7F7"/>
                </a:highlight>
                <a:latin typeface="Consolas"/>
                <a:ea typeface="Consolas"/>
                <a:cs typeface="Consolas"/>
                <a:sym typeface="Consolas"/>
              </a:rPr>
            </a:br>
            <a:r>
              <a:rPr lang="en-US" sz="2000">
                <a:solidFill>
                  <a:srgbClr val="333333"/>
                </a:solidFill>
                <a:highlight>
                  <a:srgbClr val="F7F7F7"/>
                </a:highlight>
                <a:latin typeface="Consolas"/>
                <a:ea typeface="Consolas"/>
                <a:cs typeface="Consolas"/>
                <a:sym typeface="Consolas"/>
              </a:rPr>
              <a:t/>
            </a:r>
            <a:br>
              <a:rPr lang="en-US" sz="2000">
                <a:solidFill>
                  <a:srgbClr val="333333"/>
                </a:solidFill>
                <a:highlight>
                  <a:srgbClr val="F7F7F7"/>
                </a:highlight>
                <a:latin typeface="Consolas"/>
                <a:ea typeface="Consolas"/>
                <a:cs typeface="Consolas"/>
                <a:sym typeface="Consolas"/>
              </a:rPr>
            </a:br>
            <a:r>
              <a:rPr lang="en-US" sz="2000">
                <a:solidFill>
                  <a:srgbClr val="333333"/>
                </a:solidFill>
                <a:highlight>
                  <a:srgbClr val="F7F7F7"/>
                </a:highlight>
                <a:latin typeface="Consolas"/>
                <a:ea typeface="Consolas"/>
                <a:cs typeface="Consolas"/>
                <a:sym typeface="Consolas"/>
              </a:rPr>
              <a:t>data[</a:t>
            </a:r>
            <a:r>
              <a:rPr lang="en-US" sz="2000">
                <a:solidFill>
                  <a:srgbClr val="183691"/>
                </a:solidFill>
                <a:highlight>
                  <a:srgbClr val="F7F7F7"/>
                </a:highlight>
                <a:latin typeface="Consolas"/>
                <a:ea typeface="Consolas"/>
                <a:cs typeface="Consolas"/>
                <a:sym typeface="Consolas"/>
              </a:rPr>
              <a:t>'references_organization'</a:t>
            </a:r>
            <a:r>
              <a:rPr lang="en-US" sz="2000">
                <a:solidFill>
                  <a:srgbClr val="333333"/>
                </a:solidFill>
                <a:highlight>
                  <a:srgbClr val="F7F7F7"/>
                </a:highlight>
                <a:latin typeface="Consolas"/>
                <a:ea typeface="Consolas"/>
                <a:cs typeface="Consolas"/>
                <a:sym typeface="Consolas"/>
              </a:rPr>
              <a:t>] </a:t>
            </a:r>
            <a:r>
              <a:rPr lang="en-US" sz="2000">
                <a:solidFill>
                  <a:srgbClr val="A71D5D"/>
                </a:solidFill>
                <a:highlight>
                  <a:srgbClr val="F7F7F7"/>
                </a:highlight>
                <a:latin typeface="Consolas"/>
                <a:ea typeface="Consolas"/>
                <a:cs typeface="Consolas"/>
                <a:sym typeface="Consolas"/>
              </a:rPr>
              <a:t>=</a:t>
            </a:r>
            <a:r>
              <a:rPr lang="en-US" sz="2000">
                <a:solidFill>
                  <a:srgbClr val="333333"/>
                </a:solidFill>
                <a:highlight>
                  <a:srgbClr val="F7F7F7"/>
                </a:highlight>
                <a:latin typeface="Consolas"/>
                <a:ea typeface="Consolas"/>
                <a:cs typeface="Consolas"/>
                <a:sym typeface="Consolas"/>
              </a:rPr>
              <a:t> data[</a:t>
            </a:r>
            <a:r>
              <a:rPr lang="en-US" sz="2000">
                <a:solidFill>
                  <a:srgbClr val="183691"/>
                </a:solidFill>
                <a:highlight>
                  <a:srgbClr val="F7F7F7"/>
                </a:highlight>
                <a:latin typeface="Consolas"/>
                <a:ea typeface="Consolas"/>
                <a:cs typeface="Consolas"/>
                <a:sym typeface="Consolas"/>
              </a:rPr>
              <a:t>'title'</a:t>
            </a:r>
            <a:r>
              <a:rPr lang="en-US" sz="2000">
                <a:solidFill>
                  <a:srgbClr val="333333"/>
                </a:solidFill>
                <a:highlight>
                  <a:srgbClr val="F7F7F7"/>
                </a:highlight>
                <a:latin typeface="Consolas"/>
                <a:ea typeface="Consolas"/>
                <a:cs typeface="Consolas"/>
                <a:sym typeface="Consolas"/>
              </a:rPr>
              <a:t>].fillna(</a:t>
            </a:r>
            <a:r>
              <a:rPr lang="en-US" sz="2000">
                <a:solidFill>
                  <a:srgbClr val="183691"/>
                </a:solidFill>
                <a:highlight>
                  <a:srgbClr val="F7F7F7"/>
                </a:highlight>
                <a:latin typeface="Consolas"/>
                <a:ea typeface="Consolas"/>
                <a:cs typeface="Consolas"/>
                <a:sym typeface="Consolas"/>
              </a:rPr>
              <a:t>''</a:t>
            </a:r>
            <a:r>
              <a:rPr lang="en-US" sz="2000">
                <a:solidFill>
                  <a:srgbClr val="333333"/>
                </a:solidFill>
                <a:highlight>
                  <a:srgbClr val="F7F7F7"/>
                </a:highlight>
                <a:latin typeface="Consolas"/>
                <a:ea typeface="Consolas"/>
                <a:cs typeface="Consolas"/>
                <a:sym typeface="Consolas"/>
              </a:rPr>
              <a:t>).map(references_organization)</a:t>
            </a:r>
            <a:br>
              <a:rPr lang="en-US" sz="2000">
                <a:solidFill>
                  <a:srgbClr val="333333"/>
                </a:solidFill>
                <a:highlight>
                  <a:srgbClr val="F7F7F7"/>
                </a:highlight>
                <a:latin typeface="Consolas"/>
                <a:ea typeface="Consolas"/>
                <a:cs typeface="Consolas"/>
                <a:sym typeface="Consolas"/>
              </a:rPr>
            </a:br>
            <a:r>
              <a:rPr lang="en-US" sz="2000">
                <a:solidFill>
                  <a:srgbClr val="333333"/>
                </a:solidFill>
                <a:highlight>
                  <a:srgbClr val="F7F7F7"/>
                </a:highlight>
                <a:latin typeface="Consolas"/>
                <a:ea typeface="Consolas"/>
                <a:cs typeface="Consolas"/>
                <a:sym typeface="Consolas"/>
              </a:rPr>
              <a:t/>
            </a:r>
            <a:br>
              <a:rPr lang="en-US" sz="2000">
                <a:solidFill>
                  <a:srgbClr val="333333"/>
                </a:solidFill>
                <a:highlight>
                  <a:srgbClr val="F7F7F7"/>
                </a:highlight>
                <a:latin typeface="Consolas"/>
                <a:ea typeface="Consolas"/>
                <a:cs typeface="Consolas"/>
                <a:sym typeface="Consolas"/>
              </a:rPr>
            </a:br>
            <a:r>
              <a:rPr lang="en-US" sz="2000">
                <a:solidFill>
                  <a:srgbClr val="333333"/>
                </a:solidFill>
                <a:highlight>
                  <a:srgbClr val="F7F7F7"/>
                </a:highlight>
                <a:latin typeface="Consolas"/>
                <a:ea typeface="Consolas"/>
                <a:cs typeface="Consolas"/>
                <a:sym typeface="Consolas"/>
              </a:rPr>
              <a:t>data[data[</a:t>
            </a:r>
            <a:r>
              <a:rPr lang="en-US" sz="2000">
                <a:solidFill>
                  <a:srgbClr val="183691"/>
                </a:solidFill>
                <a:highlight>
                  <a:srgbClr val="F7F7F7"/>
                </a:highlight>
                <a:latin typeface="Consolas"/>
                <a:ea typeface="Consolas"/>
                <a:cs typeface="Consolas"/>
                <a:sym typeface="Consolas"/>
              </a:rPr>
              <a:t>'references_organization'</a:t>
            </a:r>
            <a:r>
              <a:rPr lang="en-US" sz="2000">
                <a:solidFill>
                  <a:srgbClr val="333333"/>
                </a:solidFill>
                <a:highlight>
                  <a:srgbClr val="F7F7F7"/>
                </a:highlight>
                <a:latin typeface="Consolas"/>
                <a:ea typeface="Consolas"/>
                <a:cs typeface="Consolas"/>
                <a:sym typeface="Consolas"/>
              </a:rPr>
              <a:t>]][[</a:t>
            </a:r>
            <a:r>
              <a:rPr lang="en-US" sz="2000">
                <a:solidFill>
                  <a:srgbClr val="183691"/>
                </a:solidFill>
                <a:highlight>
                  <a:srgbClr val="F7F7F7"/>
                </a:highlight>
                <a:latin typeface="Consolas"/>
                <a:ea typeface="Consolas"/>
                <a:cs typeface="Consolas"/>
                <a:sym typeface="Consolas"/>
              </a:rPr>
              <a:t>'title'</a:t>
            </a:r>
            <a:r>
              <a:rPr lang="en-US" sz="2000">
                <a:solidFill>
                  <a:srgbClr val="333333"/>
                </a:solidFill>
                <a:highlight>
                  <a:srgbClr val="F7F7F7"/>
                </a:highlight>
                <a:latin typeface="Consolas"/>
                <a:ea typeface="Consolas"/>
                <a:cs typeface="Consolas"/>
                <a:sym typeface="Consolas"/>
              </a:rPr>
              <a:t>]].head()</a:t>
            </a:r>
          </a:p>
          <a:p>
            <a:pPr lvl="0" rtl="0">
              <a:spcBef>
                <a:spcPts val="0"/>
              </a:spcBef>
              <a:buNone/>
            </a:pPr>
            <a:endParaRPr sz="2800">
              <a:latin typeface="Georgia"/>
              <a:ea typeface="Georgia"/>
              <a:cs typeface="Georgia"/>
              <a:sym typeface="Georgia"/>
            </a:endParaRPr>
          </a:p>
        </p:txBody>
      </p:sp>
      <p:sp>
        <p:nvSpPr>
          <p:cNvPr id="602" name="Shape 602"/>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NATURAL LANGUAGE PROCESSING WITH ‘SPACY’</a:t>
            </a:r>
          </a:p>
        </p:txBody>
      </p:sp>
    </p:spTree>
  </p:cSld>
  <p:clrMapOvr>
    <a:masterClrMapping/>
  </p:clrMapOvr>
  <p:transition xmlns:p14="http://schemas.microsoft.com/office/powerpoint/2010/main" spd="slow">
    <p:cut/>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D9D9D9"/>
        </a:solidFill>
        <a:effectLst/>
      </p:bgPr>
    </p:bg>
    <p:spTree>
      <p:nvGrpSpPr>
        <p:cNvPr id="1" name="Shape 426"/>
        <p:cNvGrpSpPr/>
        <p:nvPr/>
      </p:nvGrpSpPr>
      <p:grpSpPr>
        <a:xfrm>
          <a:off x="0" y="0"/>
          <a:ext cx="0" cy="0"/>
          <a:chOff x="0" y="0"/>
          <a:chExt cx="0" cy="0"/>
        </a:xfrm>
      </p:grpSpPr>
      <p:sp>
        <p:nvSpPr>
          <p:cNvPr id="427" name="Shape 427"/>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solidFill>
                  <a:srgbClr val="E52123"/>
                </a:solidFill>
                <a:latin typeface="Oswald"/>
                <a:ea typeface="Oswald"/>
                <a:cs typeface="Oswald"/>
                <a:sym typeface="Oswald"/>
              </a:rPr>
              <a:t>FOR INSTRUCTOR PURPOSES ONLY </a:t>
            </a:r>
          </a:p>
        </p:txBody>
      </p:sp>
      <p:sp>
        <p:nvSpPr>
          <p:cNvPr id="428" name="Shape 428"/>
          <p:cNvSpPr/>
          <p:nvPr/>
        </p:nvSpPr>
        <p:spPr>
          <a:xfrm>
            <a:off x="635000" y="1442225"/>
            <a:ext cx="7721699"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PRE-WORK</a:t>
            </a:r>
            <a:r>
              <a:rPr lang="en-US" sz="3200" b="1">
                <a:solidFill>
                  <a:srgbClr val="E52123"/>
                </a:solidFill>
                <a:latin typeface="Oswald"/>
                <a:ea typeface="Oswald"/>
                <a:cs typeface="Oswald"/>
                <a:sym typeface="Oswald"/>
              </a:rPr>
              <a:t> </a:t>
            </a:r>
          </a:p>
        </p:txBody>
      </p:sp>
      <p:sp>
        <p:nvSpPr>
          <p:cNvPr id="429" name="Shape 429"/>
          <p:cNvSpPr txBox="1">
            <a:spLocks noGrp="1"/>
          </p:cNvSpPr>
          <p:nvPr>
            <p:ph type="body" idx="1"/>
          </p:nvPr>
        </p:nvSpPr>
        <p:spPr>
          <a:xfrm>
            <a:off x="635006" y="1940250"/>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Insert Text Here</a:t>
            </a:r>
          </a:p>
          <a:p>
            <a:pPr marR="0" lvl="0" algn="l" rtl="0">
              <a:spcBef>
                <a:spcPts val="1000"/>
              </a:spcBef>
              <a:buNone/>
            </a:pPr>
            <a:endParaRPr sz="2800">
              <a:latin typeface="Georgia"/>
              <a:ea typeface="Georgia"/>
              <a:cs typeface="Georgia"/>
              <a:sym typeface="Georgia"/>
            </a:endParaRPr>
          </a:p>
          <a:p>
            <a:pPr marR="0" lvl="0" algn="l" rtl="0">
              <a:spcBef>
                <a:spcPts val="1000"/>
              </a:spcBef>
              <a:buNone/>
            </a:pPr>
            <a:endParaRPr sz="2800">
              <a:latin typeface="Georgia"/>
              <a:ea typeface="Georgia"/>
              <a:cs typeface="Georgia"/>
              <a:sym typeface="Georgia"/>
            </a:endParaRPr>
          </a:p>
        </p:txBody>
      </p:sp>
    </p:spTree>
  </p:cSld>
  <p:clrMapOvr>
    <a:masterClrMapping/>
  </p:clrMapOvr>
  <p:transition xmlns:p14="http://schemas.microsoft.com/office/powerpoint/2010/main" spd="slow">
    <p:cut/>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606"/>
        <p:cNvGrpSpPr/>
        <p:nvPr/>
      </p:nvGrpSpPr>
      <p:grpSpPr>
        <a:xfrm>
          <a:off x="0" y="0"/>
          <a:ext cx="0" cy="0"/>
          <a:chOff x="0" y="0"/>
          <a:chExt cx="0" cy="0"/>
        </a:xfrm>
      </p:grpSpPr>
      <p:sp>
        <p:nvSpPr>
          <p:cNvPr id="607" name="Shape 607"/>
          <p:cNvSpPr/>
          <p:nvPr/>
        </p:nvSpPr>
        <p:spPr>
          <a:xfrm>
            <a:off x="635000" y="736600"/>
            <a:ext cx="10816499"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ACTIVITY:  KNOWLEDGE CHECK</a:t>
            </a:r>
          </a:p>
        </p:txBody>
      </p:sp>
      <p:pic>
        <p:nvPicPr>
          <p:cNvPr id="608" name="Shape 608"/>
          <p:cNvPicPr preferRelativeResize="0"/>
          <p:nvPr/>
        </p:nvPicPr>
        <p:blipFill>
          <a:blip r:embed="rId3">
            <a:alphaModFix/>
          </a:blip>
          <a:stretch>
            <a:fillRect/>
          </a:stretch>
        </p:blipFill>
        <p:spPr>
          <a:xfrm>
            <a:off x="1066600" y="3101000"/>
            <a:ext cx="952500" cy="952500"/>
          </a:xfrm>
          <a:prstGeom prst="rect">
            <a:avLst/>
          </a:prstGeom>
          <a:noFill/>
          <a:ln>
            <a:noFill/>
          </a:ln>
        </p:spPr>
      </p:pic>
      <p:sp>
        <p:nvSpPr>
          <p:cNvPr id="609" name="Shape 609"/>
          <p:cNvSpPr txBox="1"/>
          <p:nvPr/>
        </p:nvSpPr>
        <p:spPr>
          <a:xfrm>
            <a:off x="726300" y="2195300"/>
            <a:ext cx="2759700" cy="3039300"/>
          </a:xfrm>
          <a:prstGeom prst="rect">
            <a:avLst/>
          </a:prstGeom>
          <a:noFill/>
          <a:ln>
            <a:noFill/>
          </a:ln>
        </p:spPr>
        <p:txBody>
          <a:bodyPr lIns="91425" tIns="91425" rIns="91425" bIns="91425" anchor="ctr" anchorCtr="0">
            <a:noAutofit/>
          </a:bodyPr>
          <a:lstStyle/>
          <a:p>
            <a:pPr lvl="0" indent="457200" rtl="0">
              <a:lnSpc>
                <a:spcPct val="120000"/>
              </a:lnSpc>
              <a:spcBef>
                <a:spcPts val="0"/>
              </a:spcBef>
              <a:buNone/>
            </a:pPr>
            <a:r>
              <a:rPr lang="en-US" sz="1100" b="1">
                <a:solidFill>
                  <a:srgbClr val="FFFFFF"/>
                </a:solidFill>
                <a:latin typeface="Oswald"/>
                <a:ea typeface="Oswald"/>
                <a:cs typeface="Oswald"/>
                <a:sym typeface="Oswald"/>
              </a:rPr>
              <a:t>EXERCISE</a:t>
            </a:r>
          </a:p>
          <a:p>
            <a:pPr lvl="0" rtl="0">
              <a:lnSpc>
                <a:spcPct val="115000"/>
              </a:lnSpc>
              <a:spcBef>
                <a:spcPts val="0"/>
              </a:spcBef>
              <a:buNone/>
            </a:pPr>
            <a:endParaRPr sz="1000">
              <a:solidFill>
                <a:srgbClr val="FFFFFF"/>
              </a:solidFill>
              <a:latin typeface="Oswald"/>
              <a:ea typeface="Oswald"/>
              <a:cs typeface="Oswald"/>
              <a:sym typeface="Oswald"/>
            </a:endParaRPr>
          </a:p>
        </p:txBody>
      </p:sp>
      <p:sp>
        <p:nvSpPr>
          <p:cNvPr id="610" name="Shape 610"/>
          <p:cNvSpPr/>
          <p:nvPr/>
        </p:nvSpPr>
        <p:spPr>
          <a:xfrm>
            <a:off x="2961475" y="2224360"/>
            <a:ext cx="7559399" cy="2496599"/>
          </a:xfrm>
          <a:prstGeom prst="rect">
            <a:avLst/>
          </a:prstGeom>
          <a:noFill/>
          <a:ln>
            <a:noFill/>
          </a:ln>
        </p:spPr>
        <p:txBody>
          <a:bodyPr lIns="50800" tIns="50800" rIns="50800" bIns="50800" anchor="ctr" anchorCtr="0">
            <a:noAutofit/>
          </a:bodyPr>
          <a:lstStyle/>
          <a:p>
            <a:pPr marL="457200" lvl="0" indent="-342900" rtl="0">
              <a:spcBef>
                <a:spcPts val="0"/>
              </a:spcBef>
              <a:buClr>
                <a:schemeClr val="dk1"/>
              </a:buClr>
              <a:buSzPct val="100000"/>
              <a:buFont typeface="Georgia"/>
              <a:buAutoNum type="arabicPeriod"/>
            </a:pPr>
            <a:r>
              <a:rPr lang="en-US" sz="1800">
                <a:solidFill>
                  <a:schemeClr val="dk1"/>
                </a:solidFill>
                <a:latin typeface="Georgia"/>
                <a:ea typeface="Georgia"/>
                <a:cs typeface="Georgia"/>
                <a:sym typeface="Georgia"/>
              </a:rPr>
              <a:t>Using the code on the previous slide, write a function to identify titles that mention an organization (ORG) and a person (PERSON).</a:t>
            </a:r>
          </a:p>
        </p:txBody>
      </p:sp>
      <p:sp>
        <p:nvSpPr>
          <p:cNvPr id="611" name="Shape 611"/>
          <p:cNvSpPr/>
          <p:nvPr/>
        </p:nvSpPr>
        <p:spPr>
          <a:xfrm>
            <a:off x="3052744" y="5792341"/>
            <a:ext cx="4170900" cy="330300"/>
          </a:xfrm>
          <a:prstGeom prst="rect">
            <a:avLst/>
          </a:prstGeom>
          <a:noFill/>
          <a:ln>
            <a:noFill/>
          </a:ln>
        </p:spPr>
        <p:txBody>
          <a:bodyPr lIns="50800" tIns="50800" rIns="50800" bIns="50800" anchor="ctr" anchorCtr="0">
            <a:noAutofit/>
          </a:bodyPr>
          <a:lstStyle/>
          <a:p>
            <a:pPr marL="0" marR="0" lvl="0" indent="0" algn="l" rtl="0">
              <a:spcBef>
                <a:spcPts val="0"/>
              </a:spcBef>
              <a:buSzPct val="25000"/>
              <a:buNone/>
            </a:pPr>
            <a:r>
              <a:rPr lang="en-US" sz="1800">
                <a:latin typeface="Georgia"/>
                <a:ea typeface="Georgia"/>
                <a:cs typeface="Georgia"/>
                <a:sym typeface="Georgia"/>
              </a:rPr>
              <a:t>New function</a:t>
            </a:r>
          </a:p>
        </p:txBody>
      </p:sp>
      <p:sp>
        <p:nvSpPr>
          <p:cNvPr id="612" name="Shape 612"/>
          <p:cNvSpPr/>
          <p:nvPr/>
        </p:nvSpPr>
        <p:spPr>
          <a:xfrm>
            <a:off x="2989800" y="5399657"/>
            <a:ext cx="37338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Oswald"/>
                <a:ea typeface="Oswald"/>
                <a:cs typeface="Oswald"/>
                <a:sym typeface="Oswald"/>
              </a:rPr>
              <a:t>DELIVERABLE</a:t>
            </a:r>
          </a:p>
        </p:txBody>
      </p:sp>
      <p:sp>
        <p:nvSpPr>
          <p:cNvPr id="613" name="Shape 613"/>
          <p:cNvSpPr/>
          <p:nvPr/>
        </p:nvSpPr>
        <p:spPr>
          <a:xfrm>
            <a:off x="2989800" y="1776150"/>
            <a:ext cx="95763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a:latin typeface="Oswald"/>
                <a:ea typeface="Oswald"/>
                <a:cs typeface="Oswald"/>
                <a:sym typeface="Oswald"/>
              </a:rPr>
              <a:t>COMPLETE THE FOLLOWING TASKS</a:t>
            </a:r>
          </a:p>
        </p:txBody>
      </p:sp>
      <p:cxnSp>
        <p:nvCxnSpPr>
          <p:cNvPr id="614" name="Shape 614"/>
          <p:cNvCxnSpPr/>
          <p:nvPr/>
        </p:nvCxnSpPr>
        <p:spPr>
          <a:xfrm rot="10800000">
            <a:off x="2497950" y="1755450"/>
            <a:ext cx="0" cy="4661099"/>
          </a:xfrm>
          <a:prstGeom prst="straightConnector1">
            <a:avLst/>
          </a:prstGeom>
          <a:noFill/>
          <a:ln w="9525" cap="flat" cmpd="sng">
            <a:solidFill>
              <a:srgbClr val="B7B7B7"/>
            </a:solidFill>
            <a:prstDash val="solid"/>
            <a:round/>
            <a:headEnd type="none" w="lg" len="lg"/>
            <a:tailEnd type="none" w="lg" len="lg"/>
          </a:ln>
        </p:spPr>
      </p:cxnSp>
    </p:spTree>
  </p:cSld>
  <p:clrMapOvr>
    <a:masterClrMapping/>
  </p:clrMapOvr>
  <p:transition xmlns:p14="http://schemas.microsoft.com/office/powerpoint/2010/main" spd="slow">
    <p:cut/>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618"/>
        <p:cNvGrpSpPr/>
        <p:nvPr/>
      </p:nvGrpSpPr>
      <p:grpSpPr>
        <a:xfrm>
          <a:off x="0" y="0"/>
          <a:ext cx="0" cy="0"/>
          <a:chOff x="0" y="0"/>
          <a:chExt cx="0" cy="0"/>
        </a:xfrm>
      </p:grpSpPr>
      <p:sp>
        <p:nvSpPr>
          <p:cNvPr id="619" name="Shape 619"/>
          <p:cNvSpPr txBox="1">
            <a:spLocks noGrp="1"/>
          </p:cNvSpPr>
          <p:nvPr>
            <p:ph type="body" idx="1"/>
          </p:nvPr>
        </p:nvSpPr>
        <p:spPr>
          <a:xfrm>
            <a:off x="635006" y="13012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These subtasks are very difficult, because language is complex and ever changing.</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Most often, we are looking for heuristics to search through large amounts of text data.  The results may not be perfect and that’s okay.</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Older techniques rely on rule-based systems.  But more recent research has focused on more flexible systems, focusing on words used rather than the structure of the sentence.  </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We’ll see an example of these modern approaches in the next class.</a:t>
            </a:r>
          </a:p>
        </p:txBody>
      </p:sp>
      <p:sp>
        <p:nvSpPr>
          <p:cNvPr id="620" name="Shape 620"/>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COMMON PROBLEMS IN NLP</a:t>
            </a:r>
          </a:p>
        </p:txBody>
      </p:sp>
    </p:spTree>
  </p:cSld>
  <p:clrMapOvr>
    <a:masterClrMapping/>
  </p:clrMapOvr>
  <p:transition xmlns:p14="http://schemas.microsoft.com/office/powerpoint/2010/main" spd="slow">
    <p:cut/>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624"/>
        <p:cNvGrpSpPr/>
        <p:nvPr/>
      </p:nvGrpSpPr>
      <p:grpSpPr>
        <a:xfrm>
          <a:off x="0" y="0"/>
          <a:ext cx="0" cy="0"/>
          <a:chOff x="0" y="0"/>
          <a:chExt cx="0" cy="0"/>
        </a:xfrm>
      </p:grpSpPr>
      <p:sp>
        <p:nvSpPr>
          <p:cNvPr id="625" name="Shape 625"/>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INTRODUCTION</a:t>
            </a:r>
          </a:p>
        </p:txBody>
      </p:sp>
      <p:sp>
        <p:nvSpPr>
          <p:cNvPr id="626" name="Shape 626"/>
          <p:cNvSpPr/>
          <p:nvPr/>
        </p:nvSpPr>
        <p:spPr>
          <a:xfrm>
            <a:off x="635000" y="1473200"/>
            <a:ext cx="11734800" cy="2806799"/>
          </a:xfrm>
          <a:prstGeom prst="rect">
            <a:avLst/>
          </a:prstGeom>
          <a:noFill/>
          <a:ln>
            <a:noFill/>
          </a:ln>
        </p:spPr>
        <p:txBody>
          <a:bodyPr lIns="0" tIns="0" rIns="0" bIns="0" anchor="t" anchorCtr="0">
            <a:noAutofit/>
          </a:bodyPr>
          <a:lstStyle/>
          <a:p>
            <a:pPr lvl="0" rtl="0">
              <a:lnSpc>
                <a:spcPct val="88333"/>
              </a:lnSpc>
              <a:spcBef>
                <a:spcPts val="0"/>
              </a:spcBef>
              <a:buNone/>
            </a:pPr>
            <a:endParaRPr>
              <a:latin typeface="Oswald"/>
              <a:ea typeface="Oswald"/>
              <a:cs typeface="Oswald"/>
              <a:sym typeface="Oswald"/>
            </a:endParaRPr>
          </a:p>
          <a:p>
            <a:pPr marL="0" marR="0" lvl="0" indent="0" algn="l" rtl="0">
              <a:lnSpc>
                <a:spcPct val="88333"/>
              </a:lnSpc>
              <a:spcBef>
                <a:spcPts val="0"/>
              </a:spcBef>
              <a:buSzPct val="25000"/>
              <a:buNone/>
            </a:pPr>
            <a:r>
              <a:rPr lang="en-US" sz="9600" b="1">
                <a:solidFill>
                  <a:srgbClr val="FFFFFF"/>
                </a:solidFill>
                <a:latin typeface="Oswald"/>
                <a:ea typeface="Oswald"/>
                <a:cs typeface="Oswald"/>
                <a:sym typeface="Oswald"/>
              </a:rPr>
              <a:t>TEXT CLASSIFICATION</a:t>
            </a:r>
          </a:p>
        </p:txBody>
      </p:sp>
    </p:spTree>
  </p:cSld>
  <p:clrMapOvr>
    <a:masterClrMapping/>
  </p:clrMapOvr>
  <p:transition xmlns:p14="http://schemas.microsoft.com/office/powerpoint/2010/main" spd="slow">
    <p:cut/>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630"/>
        <p:cNvGrpSpPr/>
        <p:nvPr/>
      </p:nvGrpSpPr>
      <p:grpSpPr>
        <a:xfrm>
          <a:off x="0" y="0"/>
          <a:ext cx="0" cy="0"/>
          <a:chOff x="0" y="0"/>
          <a:chExt cx="0" cy="0"/>
        </a:xfrm>
      </p:grpSpPr>
      <p:sp>
        <p:nvSpPr>
          <p:cNvPr id="631" name="Shape 631"/>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TEXT CLASSIFICATION</a:t>
            </a:r>
          </a:p>
        </p:txBody>
      </p:sp>
      <p:sp>
        <p:nvSpPr>
          <p:cNvPr id="632" name="Shape 632"/>
          <p:cNvSpPr txBox="1">
            <a:spLocks noGrp="1"/>
          </p:cNvSpPr>
          <p:nvPr>
            <p:ph type="body" idx="1"/>
          </p:nvPr>
        </p:nvSpPr>
        <p:spPr>
          <a:xfrm>
            <a:off x="635006" y="12927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Text classification is the task of predicting what category or topic a piece of text is from.</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For example, we may want to identify whether an article is a sports or business story.  Or whether has positive or negative sentiment.</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Typically, this is done by using the text as features and the label as the target output.  This is referred to as </a:t>
            </a:r>
            <a:r>
              <a:rPr lang="en-US" sz="2800" i="1">
                <a:latin typeface="Georgia"/>
                <a:ea typeface="Georgia"/>
                <a:cs typeface="Georgia"/>
                <a:sym typeface="Georgia"/>
              </a:rPr>
              <a:t>bag-of-words</a:t>
            </a:r>
            <a:r>
              <a:rPr lang="en-US" sz="2800">
                <a:latin typeface="Georgia"/>
                <a:ea typeface="Georgia"/>
                <a:cs typeface="Georgia"/>
                <a:sym typeface="Georgia"/>
              </a:rPr>
              <a:t> classification.</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To include text as features, we usually create a </a:t>
            </a:r>
            <a:r>
              <a:rPr lang="en-US" sz="2800" i="1">
                <a:latin typeface="Georgia"/>
                <a:ea typeface="Georgia"/>
                <a:cs typeface="Georgia"/>
                <a:sym typeface="Georgia"/>
              </a:rPr>
              <a:t>binary</a:t>
            </a:r>
            <a:r>
              <a:rPr lang="en-US" sz="2800">
                <a:latin typeface="Georgia"/>
                <a:ea typeface="Georgia"/>
                <a:cs typeface="Georgia"/>
                <a:sym typeface="Georgia"/>
              </a:rPr>
              <a:t> feature for each word, i.e. does this piece of text contain that word?</a:t>
            </a:r>
          </a:p>
        </p:txBody>
      </p:sp>
    </p:spTree>
  </p:cSld>
  <p:clrMapOvr>
    <a:masterClrMapping/>
  </p:clrMapOvr>
  <p:transition xmlns:p14="http://schemas.microsoft.com/office/powerpoint/2010/main" spd="slow">
    <p:cut/>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636"/>
        <p:cNvGrpSpPr/>
        <p:nvPr/>
      </p:nvGrpSpPr>
      <p:grpSpPr>
        <a:xfrm>
          <a:off x="0" y="0"/>
          <a:ext cx="0" cy="0"/>
          <a:chOff x="0" y="0"/>
          <a:chExt cx="0" cy="0"/>
        </a:xfrm>
      </p:grpSpPr>
      <p:sp>
        <p:nvSpPr>
          <p:cNvPr id="637" name="Shape 637"/>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TEXT CLASSIFICATION</a:t>
            </a:r>
          </a:p>
        </p:txBody>
      </p:sp>
      <p:sp>
        <p:nvSpPr>
          <p:cNvPr id="638" name="Shape 638"/>
          <p:cNvSpPr txBox="1">
            <a:spLocks noGrp="1"/>
          </p:cNvSpPr>
          <p:nvPr>
            <p:ph type="body" idx="1"/>
          </p:nvPr>
        </p:nvSpPr>
        <p:spPr>
          <a:xfrm>
            <a:off x="635006" y="12927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To create binary text features, we first create a vocabulary to account for all possible words in our universe.  </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As we do this, we need to consider several things.</a:t>
            </a:r>
          </a:p>
          <a:p>
            <a:pPr marR="0" lvl="0" algn="l" rtl="0">
              <a:spcBef>
                <a:spcPts val="0"/>
              </a:spcBef>
              <a:buNone/>
            </a:pPr>
            <a:endParaRPr sz="2800">
              <a:latin typeface="Georgia"/>
              <a:ea typeface="Georgia"/>
              <a:cs typeface="Georgia"/>
              <a:sym typeface="Georgia"/>
            </a:endParaRPr>
          </a:p>
          <a:p>
            <a:pPr marR="0" lvl="1" algn="l" rtl="0">
              <a:spcBef>
                <a:spcPts val="0"/>
              </a:spcBef>
              <a:buSzPct val="100000"/>
              <a:buFont typeface="Georgia"/>
            </a:pPr>
            <a:r>
              <a:rPr lang="en-US" sz="2800">
                <a:latin typeface="Georgia"/>
                <a:ea typeface="Georgia"/>
                <a:cs typeface="Georgia"/>
                <a:sym typeface="Georgia"/>
              </a:rPr>
              <a:t>Does order of words matter?</a:t>
            </a:r>
          </a:p>
          <a:p>
            <a:pPr marR="0" lvl="0" algn="l" rtl="0">
              <a:spcBef>
                <a:spcPts val="0"/>
              </a:spcBef>
              <a:buNone/>
            </a:pPr>
            <a:endParaRPr sz="2800">
              <a:latin typeface="Georgia"/>
              <a:ea typeface="Georgia"/>
              <a:cs typeface="Georgia"/>
              <a:sym typeface="Georgia"/>
            </a:endParaRPr>
          </a:p>
          <a:p>
            <a:pPr marR="0" lvl="1" algn="l" rtl="0">
              <a:spcBef>
                <a:spcPts val="0"/>
              </a:spcBef>
              <a:buSzPct val="100000"/>
              <a:buFont typeface="Georgia"/>
            </a:pPr>
            <a:r>
              <a:rPr lang="en-US" sz="2800">
                <a:latin typeface="Georgia"/>
                <a:ea typeface="Georgia"/>
                <a:cs typeface="Georgia"/>
                <a:sym typeface="Georgia"/>
              </a:rPr>
              <a:t>Does punctuation matter?</a:t>
            </a:r>
          </a:p>
          <a:p>
            <a:pPr marR="0" lvl="0" algn="l" rtl="0">
              <a:spcBef>
                <a:spcPts val="0"/>
              </a:spcBef>
              <a:buNone/>
            </a:pPr>
            <a:endParaRPr sz="2800">
              <a:latin typeface="Georgia"/>
              <a:ea typeface="Georgia"/>
              <a:cs typeface="Georgia"/>
              <a:sym typeface="Georgia"/>
            </a:endParaRPr>
          </a:p>
          <a:p>
            <a:pPr marR="0" lvl="1" algn="l" rtl="0">
              <a:spcBef>
                <a:spcPts val="0"/>
              </a:spcBef>
              <a:buSzPct val="100000"/>
              <a:buFont typeface="Georgia"/>
            </a:pPr>
            <a:r>
              <a:rPr lang="en-US" sz="2800">
                <a:latin typeface="Georgia"/>
                <a:ea typeface="Georgia"/>
                <a:cs typeface="Georgia"/>
                <a:sym typeface="Georgia"/>
              </a:rPr>
              <a:t>Does upper or lower case matter?</a:t>
            </a:r>
          </a:p>
        </p:txBody>
      </p:sp>
    </p:spTree>
  </p:cSld>
  <p:clrMapOvr>
    <a:masterClrMapping/>
  </p:clrMapOvr>
  <p:transition xmlns:p14="http://schemas.microsoft.com/office/powerpoint/2010/main" spd="slow">
    <p:cut/>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642"/>
        <p:cNvGrpSpPr/>
        <p:nvPr/>
      </p:nvGrpSpPr>
      <p:grpSpPr>
        <a:xfrm>
          <a:off x="0" y="0"/>
          <a:ext cx="0" cy="0"/>
          <a:chOff x="0" y="0"/>
          <a:chExt cx="0" cy="0"/>
        </a:xfrm>
      </p:grpSpPr>
      <p:sp>
        <p:nvSpPr>
          <p:cNvPr id="643" name="Shape 643"/>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TEXT CLASSIFICATION</a:t>
            </a:r>
          </a:p>
        </p:txBody>
      </p:sp>
      <p:sp>
        <p:nvSpPr>
          <p:cNvPr id="644" name="Shape 644"/>
          <p:cNvSpPr txBox="1">
            <a:spLocks noGrp="1"/>
          </p:cNvSpPr>
          <p:nvPr>
            <p:ph type="body" idx="1"/>
          </p:nvPr>
        </p:nvSpPr>
        <p:spPr>
          <a:xfrm>
            <a:off x="635006" y="12927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lnSpc>
                <a:spcPct val="100000"/>
              </a:lnSpc>
              <a:spcBef>
                <a:spcPts val="0"/>
              </a:spcBef>
              <a:spcAft>
                <a:spcPts val="0"/>
              </a:spcAft>
              <a:buClr>
                <a:srgbClr val="000000"/>
              </a:buClr>
              <a:buSzPct val="100000"/>
              <a:buFont typeface="Georgia"/>
              <a:buChar char="‣"/>
            </a:pPr>
            <a:r>
              <a:rPr lang="en-US" sz="2800">
                <a:latin typeface="Georgia"/>
                <a:ea typeface="Georgia"/>
                <a:cs typeface="Georgia"/>
                <a:sym typeface="Georgia"/>
              </a:rPr>
              <a:t>This table illustrates features created from the following passage.</a:t>
            </a:r>
          </a:p>
          <a:p>
            <a:pPr marR="0" lvl="0" algn="l" rtl="0">
              <a:lnSpc>
                <a:spcPct val="100000"/>
              </a:lnSpc>
              <a:spcBef>
                <a:spcPts val="0"/>
              </a:spcBef>
              <a:spcAft>
                <a:spcPts val="0"/>
              </a:spcAft>
              <a:buNone/>
            </a:pPr>
            <a:endParaRPr sz="1000">
              <a:latin typeface="Georgia"/>
              <a:ea typeface="Georgia"/>
              <a:cs typeface="Georgia"/>
              <a:sym typeface="Georgia"/>
            </a:endParaRPr>
          </a:p>
          <a:p>
            <a:pPr marR="0" lvl="0" algn="l" rtl="0">
              <a:lnSpc>
                <a:spcPct val="100000"/>
              </a:lnSpc>
              <a:spcBef>
                <a:spcPts val="0"/>
              </a:spcBef>
              <a:spcAft>
                <a:spcPts val="0"/>
              </a:spcAft>
              <a:buNone/>
            </a:pPr>
            <a:r>
              <a:rPr lang="en-US" sz="2800">
                <a:latin typeface="Georgia"/>
                <a:ea typeface="Georgia"/>
                <a:cs typeface="Georgia"/>
                <a:sym typeface="Georgia"/>
              </a:rPr>
              <a:t>“It’s a great advantage not to drink among hard drinking people.”</a:t>
            </a:r>
          </a:p>
          <a:p>
            <a:pPr marR="0" lvl="0" algn="l" rtl="0">
              <a:lnSpc>
                <a:spcPct val="100000"/>
              </a:lnSpc>
              <a:spcBef>
                <a:spcPts val="0"/>
              </a:spcBef>
              <a:spcAft>
                <a:spcPts val="0"/>
              </a:spcAft>
              <a:buNone/>
            </a:pPr>
            <a:endParaRPr sz="2800">
              <a:latin typeface="Georgia"/>
              <a:ea typeface="Georgia"/>
              <a:cs typeface="Georgia"/>
              <a:sym typeface="Georgia"/>
            </a:endParaRPr>
          </a:p>
          <a:p>
            <a:pPr marR="0" lvl="0" algn="l" rtl="0">
              <a:lnSpc>
                <a:spcPct val="100000"/>
              </a:lnSpc>
              <a:spcBef>
                <a:spcPts val="0"/>
              </a:spcBef>
              <a:spcAft>
                <a:spcPts val="0"/>
              </a:spcAft>
              <a:buNone/>
            </a:pPr>
            <a:endParaRPr sz="2800">
              <a:latin typeface="Georgia"/>
              <a:ea typeface="Georgia"/>
              <a:cs typeface="Georgia"/>
              <a:sym typeface="Georgia"/>
            </a:endParaRPr>
          </a:p>
        </p:txBody>
      </p:sp>
      <p:graphicFrame>
        <p:nvGraphicFramePr>
          <p:cNvPr id="645" name="Shape 645"/>
          <p:cNvGraphicFramePr/>
          <p:nvPr/>
        </p:nvGraphicFramePr>
        <p:xfrm>
          <a:off x="635000" y="2872350"/>
          <a:ext cx="5558700" cy="4358309"/>
        </p:xfrm>
        <a:graphic>
          <a:graphicData uri="http://schemas.openxmlformats.org/drawingml/2006/table">
            <a:tbl>
              <a:tblPr>
                <a:noFill/>
                <a:tableStyleId>{9B801F9C-7198-4CCE-99E6-5071E42B52C8}</a:tableStyleId>
              </a:tblPr>
              <a:tblGrid>
                <a:gridCol w="2779350"/>
                <a:gridCol w="2779350"/>
              </a:tblGrid>
              <a:tr h="238325">
                <a:tc>
                  <a:txBody>
                    <a:bodyPr/>
                    <a:lstStyle/>
                    <a:p>
                      <a:pPr lvl="0" algn="ctr">
                        <a:spcBef>
                          <a:spcPts val="0"/>
                        </a:spcBef>
                        <a:buNone/>
                      </a:pPr>
                      <a:r>
                        <a:rPr lang="en-US" b="1">
                          <a:latin typeface="Georgia"/>
                          <a:ea typeface="Georgia"/>
                          <a:cs typeface="Georgia"/>
                          <a:sym typeface="Georgia"/>
                        </a:rPr>
                        <a:t>Feature</a:t>
                      </a:r>
                    </a:p>
                  </a:txBody>
                  <a:tcPr marL="91425" marR="91425" marT="91425" marB="91425"/>
                </a:tc>
                <a:tc>
                  <a:txBody>
                    <a:bodyPr/>
                    <a:lstStyle/>
                    <a:p>
                      <a:pPr lvl="0" algn="ctr">
                        <a:spcBef>
                          <a:spcPts val="0"/>
                        </a:spcBef>
                        <a:buNone/>
                      </a:pPr>
                      <a:r>
                        <a:rPr lang="en-US" b="1">
                          <a:latin typeface="Georgia"/>
                          <a:ea typeface="Georgia"/>
                          <a:cs typeface="Georgia"/>
                          <a:sym typeface="Georgia"/>
                        </a:rPr>
                        <a:t>Value</a:t>
                      </a:r>
                    </a:p>
                  </a:txBody>
                  <a:tcPr marL="91425" marR="91425" marT="91425" marB="91425"/>
                </a:tc>
              </a:tr>
              <a:tr h="240625">
                <a:tc>
                  <a:txBody>
                    <a:bodyPr/>
                    <a:lstStyle/>
                    <a:p>
                      <a:pPr lvl="0" algn="ctr">
                        <a:spcBef>
                          <a:spcPts val="0"/>
                        </a:spcBef>
                        <a:buNone/>
                      </a:pPr>
                      <a:r>
                        <a:rPr lang="en-US">
                          <a:latin typeface="Georgia"/>
                          <a:ea typeface="Georgia"/>
                          <a:cs typeface="Georgia"/>
                          <a:sym typeface="Georgia"/>
                        </a:rPr>
                        <a:t>it’s</a:t>
                      </a:r>
                    </a:p>
                  </a:txBody>
                  <a:tcPr marL="91425" marR="91425" marT="91425" marB="91425"/>
                </a:tc>
                <a:tc>
                  <a:txBody>
                    <a:bodyPr/>
                    <a:lstStyle/>
                    <a:p>
                      <a:pPr lvl="0" algn="ctr">
                        <a:spcBef>
                          <a:spcPts val="0"/>
                        </a:spcBef>
                        <a:buNone/>
                      </a:pPr>
                      <a:r>
                        <a:rPr lang="en-US">
                          <a:latin typeface="Georgia"/>
                          <a:ea typeface="Georgia"/>
                          <a:cs typeface="Georgia"/>
                          <a:sym typeface="Georgia"/>
                        </a:rPr>
                        <a:t>1</a:t>
                      </a:r>
                    </a:p>
                  </a:txBody>
                  <a:tcPr marL="91425" marR="91425" marT="91425" marB="91425"/>
                </a:tc>
              </a:tr>
              <a:tr h="240625">
                <a:tc>
                  <a:txBody>
                    <a:bodyPr/>
                    <a:lstStyle/>
                    <a:p>
                      <a:pPr lvl="0" algn="ctr">
                        <a:spcBef>
                          <a:spcPts val="0"/>
                        </a:spcBef>
                        <a:buNone/>
                      </a:pPr>
                      <a:r>
                        <a:rPr lang="en-US">
                          <a:latin typeface="Georgia"/>
                          <a:ea typeface="Georgia"/>
                          <a:cs typeface="Georgia"/>
                          <a:sym typeface="Georgia"/>
                        </a:rPr>
                        <a:t>great</a:t>
                      </a:r>
                    </a:p>
                  </a:txBody>
                  <a:tcPr marL="91425" marR="91425" marT="91425" marB="91425"/>
                </a:tc>
                <a:tc>
                  <a:txBody>
                    <a:bodyPr/>
                    <a:lstStyle/>
                    <a:p>
                      <a:pPr lvl="0" algn="ctr">
                        <a:spcBef>
                          <a:spcPts val="0"/>
                        </a:spcBef>
                        <a:buNone/>
                      </a:pPr>
                      <a:r>
                        <a:rPr lang="en-US">
                          <a:latin typeface="Georgia"/>
                          <a:ea typeface="Georgia"/>
                          <a:cs typeface="Georgia"/>
                          <a:sym typeface="Georgia"/>
                        </a:rPr>
                        <a:t>1</a:t>
                      </a:r>
                    </a:p>
                  </a:txBody>
                  <a:tcPr marL="91425" marR="91425" marT="91425" marB="91425"/>
                </a:tc>
              </a:tr>
              <a:tr h="240625">
                <a:tc>
                  <a:txBody>
                    <a:bodyPr/>
                    <a:lstStyle/>
                    <a:p>
                      <a:pPr lvl="0" algn="ctr">
                        <a:spcBef>
                          <a:spcPts val="0"/>
                        </a:spcBef>
                        <a:buNone/>
                      </a:pPr>
                      <a:r>
                        <a:rPr lang="en-US">
                          <a:latin typeface="Georgia"/>
                          <a:ea typeface="Georgia"/>
                          <a:cs typeface="Georgia"/>
                          <a:sym typeface="Georgia"/>
                        </a:rPr>
                        <a:t>good</a:t>
                      </a:r>
                    </a:p>
                  </a:txBody>
                  <a:tcPr marL="91425" marR="91425" marT="91425" marB="91425"/>
                </a:tc>
                <a:tc>
                  <a:txBody>
                    <a:bodyPr/>
                    <a:lstStyle/>
                    <a:p>
                      <a:pPr lvl="0" algn="ctr">
                        <a:spcBef>
                          <a:spcPts val="0"/>
                        </a:spcBef>
                        <a:buNone/>
                      </a:pPr>
                      <a:r>
                        <a:rPr lang="en-US">
                          <a:latin typeface="Georgia"/>
                          <a:ea typeface="Georgia"/>
                          <a:cs typeface="Georgia"/>
                          <a:sym typeface="Georgia"/>
                        </a:rPr>
                        <a:t>0</a:t>
                      </a:r>
                    </a:p>
                  </a:txBody>
                  <a:tcPr marL="91425" marR="91425" marT="91425" marB="91425"/>
                </a:tc>
              </a:tr>
              <a:tr h="240625">
                <a:tc>
                  <a:txBody>
                    <a:bodyPr/>
                    <a:lstStyle/>
                    <a:p>
                      <a:pPr lvl="0" algn="ctr">
                        <a:spcBef>
                          <a:spcPts val="0"/>
                        </a:spcBef>
                        <a:buNone/>
                      </a:pPr>
                      <a:r>
                        <a:rPr lang="en-US">
                          <a:latin typeface="Georgia"/>
                          <a:ea typeface="Georgia"/>
                          <a:cs typeface="Georgia"/>
                          <a:sym typeface="Georgia"/>
                        </a:rPr>
                        <a:t>advantage</a:t>
                      </a:r>
                    </a:p>
                  </a:txBody>
                  <a:tcPr marL="91425" marR="91425" marT="91425" marB="91425"/>
                </a:tc>
                <a:tc>
                  <a:txBody>
                    <a:bodyPr/>
                    <a:lstStyle/>
                    <a:p>
                      <a:pPr lvl="0" algn="ctr">
                        <a:spcBef>
                          <a:spcPts val="0"/>
                        </a:spcBef>
                        <a:buNone/>
                      </a:pPr>
                      <a:r>
                        <a:rPr lang="en-US">
                          <a:latin typeface="Georgia"/>
                          <a:ea typeface="Georgia"/>
                          <a:cs typeface="Georgia"/>
                          <a:sym typeface="Georgia"/>
                        </a:rPr>
                        <a:t>1</a:t>
                      </a:r>
                    </a:p>
                  </a:txBody>
                  <a:tcPr marL="91425" marR="91425" marT="91425" marB="91425"/>
                </a:tc>
              </a:tr>
              <a:tr h="240625">
                <a:tc>
                  <a:txBody>
                    <a:bodyPr/>
                    <a:lstStyle/>
                    <a:p>
                      <a:pPr lvl="0" algn="ctr">
                        <a:spcBef>
                          <a:spcPts val="0"/>
                        </a:spcBef>
                        <a:buNone/>
                      </a:pPr>
                      <a:r>
                        <a:rPr lang="en-US">
                          <a:latin typeface="Georgia"/>
                          <a:ea typeface="Georgia"/>
                          <a:cs typeface="Georgia"/>
                          <a:sym typeface="Georgia"/>
                        </a:rPr>
                        <a:t>not</a:t>
                      </a:r>
                    </a:p>
                  </a:txBody>
                  <a:tcPr marL="91425" marR="91425" marT="91425" marB="91425"/>
                </a:tc>
                <a:tc>
                  <a:txBody>
                    <a:bodyPr/>
                    <a:lstStyle/>
                    <a:p>
                      <a:pPr lvl="0" algn="ctr">
                        <a:spcBef>
                          <a:spcPts val="0"/>
                        </a:spcBef>
                        <a:buNone/>
                      </a:pPr>
                      <a:r>
                        <a:rPr lang="en-US">
                          <a:latin typeface="Georgia"/>
                          <a:ea typeface="Georgia"/>
                          <a:cs typeface="Georgia"/>
                          <a:sym typeface="Georgia"/>
                        </a:rPr>
                        <a:t>1</a:t>
                      </a:r>
                    </a:p>
                  </a:txBody>
                  <a:tcPr marL="91425" marR="91425" marT="91425" marB="91425"/>
                </a:tc>
              </a:tr>
              <a:tr h="240625">
                <a:tc>
                  <a:txBody>
                    <a:bodyPr/>
                    <a:lstStyle/>
                    <a:p>
                      <a:pPr lvl="0" algn="ctr">
                        <a:spcBef>
                          <a:spcPts val="0"/>
                        </a:spcBef>
                        <a:buNone/>
                      </a:pPr>
                      <a:r>
                        <a:rPr lang="en-US">
                          <a:latin typeface="Georgia"/>
                          <a:ea typeface="Georgia"/>
                          <a:cs typeface="Georgia"/>
                          <a:sym typeface="Georgia"/>
                        </a:rPr>
                        <a:t>think</a:t>
                      </a:r>
                    </a:p>
                  </a:txBody>
                  <a:tcPr marL="91425" marR="91425" marT="91425" marB="91425"/>
                </a:tc>
                <a:tc>
                  <a:txBody>
                    <a:bodyPr/>
                    <a:lstStyle/>
                    <a:p>
                      <a:pPr lvl="0" algn="ctr">
                        <a:spcBef>
                          <a:spcPts val="0"/>
                        </a:spcBef>
                        <a:buNone/>
                      </a:pPr>
                      <a:r>
                        <a:rPr lang="en-US">
                          <a:latin typeface="Georgia"/>
                          <a:ea typeface="Georgia"/>
                          <a:cs typeface="Georgia"/>
                          <a:sym typeface="Georgia"/>
                        </a:rPr>
                        <a:t>0</a:t>
                      </a:r>
                    </a:p>
                  </a:txBody>
                  <a:tcPr marL="91425" marR="91425" marT="91425" marB="91425"/>
                </a:tc>
              </a:tr>
              <a:tr h="240625">
                <a:tc>
                  <a:txBody>
                    <a:bodyPr/>
                    <a:lstStyle/>
                    <a:p>
                      <a:pPr lvl="0" algn="ctr">
                        <a:spcBef>
                          <a:spcPts val="0"/>
                        </a:spcBef>
                        <a:buNone/>
                      </a:pPr>
                      <a:r>
                        <a:rPr lang="en-US">
                          <a:latin typeface="Georgia"/>
                          <a:ea typeface="Georgia"/>
                          <a:cs typeface="Georgia"/>
                          <a:sym typeface="Georgia"/>
                        </a:rPr>
                        <a:t>drink</a:t>
                      </a:r>
                    </a:p>
                  </a:txBody>
                  <a:tcPr marL="91425" marR="91425" marT="91425" marB="91425"/>
                </a:tc>
                <a:tc>
                  <a:txBody>
                    <a:bodyPr/>
                    <a:lstStyle/>
                    <a:p>
                      <a:pPr lvl="0" algn="ctr">
                        <a:spcBef>
                          <a:spcPts val="0"/>
                        </a:spcBef>
                        <a:buNone/>
                      </a:pPr>
                      <a:r>
                        <a:rPr lang="en-US">
                          <a:latin typeface="Georgia"/>
                          <a:ea typeface="Georgia"/>
                          <a:cs typeface="Georgia"/>
                          <a:sym typeface="Georgia"/>
                        </a:rPr>
                        <a:t>1</a:t>
                      </a:r>
                    </a:p>
                  </a:txBody>
                  <a:tcPr marL="91425" marR="91425" marT="91425" marB="91425"/>
                </a:tc>
              </a:tr>
              <a:tr h="240625">
                <a:tc>
                  <a:txBody>
                    <a:bodyPr/>
                    <a:lstStyle/>
                    <a:p>
                      <a:pPr lvl="0" algn="ctr">
                        <a:spcBef>
                          <a:spcPts val="0"/>
                        </a:spcBef>
                        <a:buNone/>
                      </a:pPr>
                      <a:r>
                        <a:rPr lang="en-US">
                          <a:latin typeface="Georgia"/>
                          <a:ea typeface="Georgia"/>
                          <a:cs typeface="Georgia"/>
                          <a:sym typeface="Georgia"/>
                        </a:rPr>
                        <a:t>from</a:t>
                      </a:r>
                    </a:p>
                  </a:txBody>
                  <a:tcPr marL="91425" marR="91425" marT="91425" marB="91425"/>
                </a:tc>
                <a:tc>
                  <a:txBody>
                    <a:bodyPr/>
                    <a:lstStyle/>
                    <a:p>
                      <a:pPr lvl="0" algn="ctr">
                        <a:spcBef>
                          <a:spcPts val="0"/>
                        </a:spcBef>
                        <a:buNone/>
                      </a:pPr>
                      <a:r>
                        <a:rPr lang="en-US">
                          <a:latin typeface="Georgia"/>
                          <a:ea typeface="Georgia"/>
                          <a:cs typeface="Georgia"/>
                          <a:sym typeface="Georgia"/>
                        </a:rPr>
                        <a:t>0</a:t>
                      </a:r>
                    </a:p>
                  </a:txBody>
                  <a:tcPr marL="91425" marR="91425" marT="91425" marB="91425"/>
                </a:tc>
              </a:tr>
              <a:tr h="240625">
                <a:tc>
                  <a:txBody>
                    <a:bodyPr/>
                    <a:lstStyle/>
                    <a:p>
                      <a:pPr lvl="0" algn="ctr">
                        <a:spcBef>
                          <a:spcPts val="0"/>
                        </a:spcBef>
                        <a:buNone/>
                      </a:pPr>
                      <a:r>
                        <a:rPr lang="en-US">
                          <a:latin typeface="Georgia"/>
                          <a:ea typeface="Georgia"/>
                          <a:cs typeface="Georgia"/>
                          <a:sym typeface="Georgia"/>
                        </a:rPr>
                        <a:t>hard</a:t>
                      </a:r>
                    </a:p>
                  </a:txBody>
                  <a:tcPr marL="91425" marR="91425" marT="91425" marB="91425"/>
                </a:tc>
                <a:tc>
                  <a:txBody>
                    <a:bodyPr/>
                    <a:lstStyle/>
                    <a:p>
                      <a:pPr lvl="0" algn="ctr">
                        <a:spcBef>
                          <a:spcPts val="0"/>
                        </a:spcBef>
                        <a:buNone/>
                      </a:pPr>
                      <a:r>
                        <a:rPr lang="en-US">
                          <a:latin typeface="Georgia"/>
                          <a:ea typeface="Georgia"/>
                          <a:cs typeface="Georgia"/>
                          <a:sym typeface="Georgia"/>
                        </a:rPr>
                        <a:t>1</a:t>
                      </a:r>
                    </a:p>
                  </a:txBody>
                  <a:tcPr marL="91425" marR="91425" marT="91425" marB="91425"/>
                </a:tc>
              </a:tr>
              <a:tr h="240625">
                <a:tc>
                  <a:txBody>
                    <a:bodyPr/>
                    <a:lstStyle/>
                    <a:p>
                      <a:pPr lvl="0" algn="ctr">
                        <a:spcBef>
                          <a:spcPts val="0"/>
                        </a:spcBef>
                        <a:buNone/>
                      </a:pPr>
                      <a:r>
                        <a:rPr lang="en-US">
                          <a:latin typeface="Georgia"/>
                          <a:ea typeface="Georgia"/>
                          <a:cs typeface="Georgia"/>
                          <a:sym typeface="Georgia"/>
                        </a:rPr>
                        <a:t>drinking</a:t>
                      </a:r>
                    </a:p>
                  </a:txBody>
                  <a:tcPr marL="91425" marR="91425" marT="91425" marB="91425"/>
                </a:tc>
                <a:tc>
                  <a:txBody>
                    <a:bodyPr/>
                    <a:lstStyle/>
                    <a:p>
                      <a:pPr lvl="0" algn="ctr">
                        <a:spcBef>
                          <a:spcPts val="0"/>
                        </a:spcBef>
                        <a:buNone/>
                      </a:pPr>
                      <a:r>
                        <a:rPr lang="en-US">
                          <a:latin typeface="Georgia"/>
                          <a:ea typeface="Georgia"/>
                          <a:cs typeface="Georgia"/>
                          <a:sym typeface="Georgia"/>
                        </a:rPr>
                        <a:t>1</a:t>
                      </a:r>
                    </a:p>
                  </a:txBody>
                  <a:tcPr marL="91425" marR="91425" marT="91425" marB="91425"/>
                </a:tc>
              </a:tr>
            </a:tbl>
          </a:graphicData>
        </a:graphic>
      </p:graphicFrame>
      <p:graphicFrame>
        <p:nvGraphicFramePr>
          <p:cNvPr id="646" name="Shape 646"/>
          <p:cNvGraphicFramePr/>
          <p:nvPr/>
        </p:nvGraphicFramePr>
        <p:xfrm>
          <a:off x="6811100" y="2872350"/>
          <a:ext cx="5558700" cy="4358309"/>
        </p:xfrm>
        <a:graphic>
          <a:graphicData uri="http://schemas.openxmlformats.org/drawingml/2006/table">
            <a:tbl>
              <a:tblPr>
                <a:noFill/>
                <a:tableStyleId>{9B801F9C-7198-4CCE-99E6-5071E42B52C8}</a:tableStyleId>
              </a:tblPr>
              <a:tblGrid>
                <a:gridCol w="2779350"/>
                <a:gridCol w="2779350"/>
              </a:tblGrid>
              <a:tr h="238325">
                <a:tc>
                  <a:txBody>
                    <a:bodyPr/>
                    <a:lstStyle/>
                    <a:p>
                      <a:pPr lvl="0" algn="ctr" rtl="0">
                        <a:spcBef>
                          <a:spcPts val="0"/>
                        </a:spcBef>
                        <a:buNone/>
                      </a:pPr>
                      <a:r>
                        <a:rPr lang="en-US" b="1">
                          <a:latin typeface="Georgia"/>
                          <a:ea typeface="Georgia"/>
                          <a:cs typeface="Georgia"/>
                          <a:sym typeface="Georgia"/>
                        </a:rPr>
                        <a:t>Feature</a:t>
                      </a:r>
                    </a:p>
                  </a:txBody>
                  <a:tcPr marL="91425" marR="91425" marT="91425" marB="91425"/>
                </a:tc>
                <a:tc>
                  <a:txBody>
                    <a:bodyPr/>
                    <a:lstStyle/>
                    <a:p>
                      <a:pPr lvl="0" algn="ctr" rtl="0">
                        <a:spcBef>
                          <a:spcPts val="0"/>
                        </a:spcBef>
                        <a:buNone/>
                      </a:pPr>
                      <a:r>
                        <a:rPr lang="en-US" b="1">
                          <a:latin typeface="Georgia"/>
                          <a:ea typeface="Georgia"/>
                          <a:cs typeface="Georgia"/>
                          <a:sym typeface="Georgia"/>
                        </a:rPr>
                        <a:t>Value</a:t>
                      </a:r>
                    </a:p>
                  </a:txBody>
                  <a:tcPr marL="91425" marR="91425" marT="91425" marB="91425"/>
                </a:tc>
              </a:tr>
              <a:tr h="240625">
                <a:tc>
                  <a:txBody>
                    <a:bodyPr/>
                    <a:lstStyle/>
                    <a:p>
                      <a:pPr lvl="0" algn="ctr" rtl="0">
                        <a:spcBef>
                          <a:spcPts val="0"/>
                        </a:spcBef>
                        <a:buNone/>
                      </a:pPr>
                      <a:r>
                        <a:rPr lang="en-US">
                          <a:latin typeface="Georgia"/>
                          <a:ea typeface="Georgia"/>
                          <a:cs typeface="Georgia"/>
                          <a:sym typeface="Georgia"/>
                        </a:rPr>
                        <a:t>people</a:t>
                      </a:r>
                    </a:p>
                  </a:txBody>
                  <a:tcPr marL="91425" marR="91425" marT="91425" marB="91425"/>
                </a:tc>
                <a:tc>
                  <a:txBody>
                    <a:bodyPr/>
                    <a:lstStyle/>
                    <a:p>
                      <a:pPr lvl="0" algn="ctr" rtl="0">
                        <a:spcBef>
                          <a:spcPts val="0"/>
                        </a:spcBef>
                        <a:buNone/>
                      </a:pPr>
                      <a:r>
                        <a:rPr lang="en-US">
                          <a:latin typeface="Georgia"/>
                          <a:ea typeface="Georgia"/>
                          <a:cs typeface="Georgia"/>
                          <a:sym typeface="Georgia"/>
                        </a:rPr>
                        <a:t>1</a:t>
                      </a:r>
                    </a:p>
                  </a:txBody>
                  <a:tcPr marL="91425" marR="91425" marT="91425" marB="91425"/>
                </a:tc>
              </a:tr>
              <a:tr h="240625">
                <a:tc>
                  <a:txBody>
                    <a:bodyPr/>
                    <a:lstStyle/>
                    <a:p>
                      <a:pPr lvl="0" algn="ctr" rtl="0">
                        <a:spcBef>
                          <a:spcPts val="0"/>
                        </a:spcBef>
                        <a:buNone/>
                      </a:pPr>
                      <a:r>
                        <a:rPr lang="en-US">
                          <a:latin typeface="Georgia"/>
                          <a:ea typeface="Georgia"/>
                          <a:cs typeface="Georgia"/>
                          <a:sym typeface="Georgia"/>
                        </a:rPr>
                        <a:t>withhold</a:t>
                      </a:r>
                    </a:p>
                  </a:txBody>
                  <a:tcPr marL="91425" marR="91425" marT="91425" marB="91425"/>
                </a:tc>
                <a:tc>
                  <a:txBody>
                    <a:bodyPr/>
                    <a:lstStyle/>
                    <a:p>
                      <a:pPr lvl="0" algn="ctr" rtl="0">
                        <a:spcBef>
                          <a:spcPts val="0"/>
                        </a:spcBef>
                        <a:buNone/>
                      </a:pPr>
                      <a:r>
                        <a:rPr lang="en-US">
                          <a:latin typeface="Georgia"/>
                          <a:ea typeface="Georgia"/>
                          <a:cs typeface="Georgia"/>
                          <a:sym typeface="Georgia"/>
                        </a:rPr>
                        <a:t>0</a:t>
                      </a:r>
                    </a:p>
                  </a:txBody>
                  <a:tcPr marL="91425" marR="91425" marT="91425" marB="91425"/>
                </a:tc>
              </a:tr>
              <a:tr h="240625">
                <a:tc>
                  <a:txBody>
                    <a:bodyPr/>
                    <a:lstStyle/>
                    <a:p>
                      <a:pPr lvl="0" algn="ctr" rtl="0">
                        <a:spcBef>
                          <a:spcPts val="0"/>
                        </a:spcBef>
                        <a:buNone/>
                      </a:pPr>
                      <a:r>
                        <a:rPr lang="en-US">
                          <a:latin typeface="Georgia"/>
                          <a:ea typeface="Georgia"/>
                          <a:cs typeface="Georgia"/>
                          <a:sym typeface="Georgia"/>
                        </a:rPr>
                        <a:t>random</a:t>
                      </a:r>
                    </a:p>
                  </a:txBody>
                  <a:tcPr marL="91425" marR="91425" marT="91425" marB="91425"/>
                </a:tc>
                <a:tc>
                  <a:txBody>
                    <a:bodyPr/>
                    <a:lstStyle/>
                    <a:p>
                      <a:pPr lvl="0" algn="ctr" rtl="0">
                        <a:spcBef>
                          <a:spcPts val="0"/>
                        </a:spcBef>
                        <a:buNone/>
                      </a:pPr>
                      <a:r>
                        <a:rPr lang="en-US">
                          <a:latin typeface="Georgia"/>
                          <a:ea typeface="Georgia"/>
                          <a:cs typeface="Georgia"/>
                          <a:sym typeface="Georgia"/>
                        </a:rPr>
                        <a:t>0</a:t>
                      </a:r>
                    </a:p>
                  </a:txBody>
                  <a:tcPr marL="91425" marR="91425" marT="91425" marB="91425"/>
                </a:tc>
              </a:tr>
              <a:tr h="240625">
                <a:tc>
                  <a:txBody>
                    <a:bodyPr/>
                    <a:lstStyle/>
                    <a:p>
                      <a:pPr lvl="0" algn="ctr" rtl="0">
                        <a:spcBef>
                          <a:spcPts val="0"/>
                        </a:spcBef>
                        <a:buNone/>
                      </a:pPr>
                      <a:r>
                        <a:rPr lang="en-US">
                          <a:latin typeface="Georgia"/>
                          <a:ea typeface="Georgia"/>
                          <a:cs typeface="Georgia"/>
                          <a:sym typeface="Georgia"/>
                        </a:rPr>
                        <a:t>smoke</a:t>
                      </a:r>
                    </a:p>
                  </a:txBody>
                  <a:tcPr marL="91425" marR="91425" marT="91425" marB="91425"/>
                </a:tc>
                <a:tc>
                  <a:txBody>
                    <a:bodyPr/>
                    <a:lstStyle/>
                    <a:p>
                      <a:pPr lvl="0" algn="ctr" rtl="0">
                        <a:spcBef>
                          <a:spcPts val="0"/>
                        </a:spcBef>
                        <a:buNone/>
                      </a:pPr>
                      <a:r>
                        <a:rPr lang="en-US">
                          <a:latin typeface="Georgia"/>
                          <a:ea typeface="Georgia"/>
                          <a:cs typeface="Georgia"/>
                          <a:sym typeface="Georgia"/>
                        </a:rPr>
                        <a:t>0</a:t>
                      </a:r>
                    </a:p>
                  </a:txBody>
                  <a:tcPr marL="91425" marR="91425" marT="91425" marB="91425"/>
                </a:tc>
              </a:tr>
              <a:tr h="240625">
                <a:tc>
                  <a:txBody>
                    <a:bodyPr/>
                    <a:lstStyle/>
                    <a:p>
                      <a:pPr lvl="0" algn="ctr" rtl="0">
                        <a:spcBef>
                          <a:spcPts val="0"/>
                        </a:spcBef>
                        <a:buNone/>
                      </a:pPr>
                      <a:r>
                        <a:rPr lang="en-US">
                          <a:latin typeface="Georgia"/>
                          <a:ea typeface="Georgia"/>
                          <a:cs typeface="Georgia"/>
                          <a:sym typeface="Georgia"/>
                        </a:rPr>
                        <a:t>among</a:t>
                      </a:r>
                    </a:p>
                  </a:txBody>
                  <a:tcPr marL="91425" marR="91425" marT="91425" marB="91425"/>
                </a:tc>
                <a:tc>
                  <a:txBody>
                    <a:bodyPr/>
                    <a:lstStyle/>
                    <a:p>
                      <a:pPr lvl="0" algn="ctr" rtl="0">
                        <a:spcBef>
                          <a:spcPts val="0"/>
                        </a:spcBef>
                        <a:buNone/>
                      </a:pPr>
                      <a:r>
                        <a:rPr lang="en-US">
                          <a:latin typeface="Georgia"/>
                          <a:ea typeface="Georgia"/>
                          <a:cs typeface="Georgia"/>
                          <a:sym typeface="Georgia"/>
                        </a:rPr>
                        <a:t>1</a:t>
                      </a:r>
                    </a:p>
                  </a:txBody>
                  <a:tcPr marL="91425" marR="91425" marT="91425" marB="91425"/>
                </a:tc>
              </a:tr>
              <a:tr h="240625">
                <a:tc>
                  <a:txBody>
                    <a:bodyPr/>
                    <a:lstStyle/>
                    <a:p>
                      <a:pPr lvl="0" algn="ctr" rtl="0">
                        <a:spcBef>
                          <a:spcPts val="0"/>
                        </a:spcBef>
                        <a:buNone/>
                      </a:pPr>
                      <a:r>
                        <a:rPr lang="en-US">
                          <a:latin typeface="Georgia"/>
                          <a:ea typeface="Georgia"/>
                          <a:cs typeface="Georgia"/>
                          <a:sym typeface="Georgia"/>
                        </a:rPr>
                        <a:t>whenever</a:t>
                      </a:r>
                    </a:p>
                  </a:txBody>
                  <a:tcPr marL="91425" marR="91425" marT="91425" marB="91425"/>
                </a:tc>
                <a:tc>
                  <a:txBody>
                    <a:bodyPr/>
                    <a:lstStyle/>
                    <a:p>
                      <a:pPr lvl="0" algn="ctr" rtl="0">
                        <a:spcBef>
                          <a:spcPts val="0"/>
                        </a:spcBef>
                        <a:buNone/>
                      </a:pPr>
                      <a:r>
                        <a:rPr lang="en-US">
                          <a:latin typeface="Georgia"/>
                          <a:ea typeface="Georgia"/>
                          <a:cs typeface="Georgia"/>
                          <a:sym typeface="Georgia"/>
                        </a:rPr>
                        <a:t>0</a:t>
                      </a:r>
                    </a:p>
                  </a:txBody>
                  <a:tcPr marL="91425" marR="91425" marT="91425" marB="91425"/>
                </a:tc>
              </a:tr>
              <a:tr h="240625">
                <a:tc>
                  <a:txBody>
                    <a:bodyPr/>
                    <a:lstStyle/>
                    <a:p>
                      <a:pPr lvl="0" algn="ctr" rtl="0">
                        <a:spcBef>
                          <a:spcPts val="0"/>
                        </a:spcBef>
                        <a:buNone/>
                      </a:pPr>
                      <a:r>
                        <a:rPr lang="en-US">
                          <a:latin typeface="Georgia"/>
                          <a:ea typeface="Georgia"/>
                          <a:cs typeface="Georgia"/>
                          <a:sym typeface="Georgia"/>
                        </a:rPr>
                        <a:t>thoughtful</a:t>
                      </a:r>
                    </a:p>
                  </a:txBody>
                  <a:tcPr marL="91425" marR="91425" marT="91425" marB="91425"/>
                </a:tc>
                <a:tc>
                  <a:txBody>
                    <a:bodyPr/>
                    <a:lstStyle/>
                    <a:p>
                      <a:pPr lvl="0" algn="ctr" rtl="0">
                        <a:spcBef>
                          <a:spcPts val="0"/>
                        </a:spcBef>
                        <a:buNone/>
                      </a:pPr>
                      <a:r>
                        <a:rPr lang="en-US">
                          <a:latin typeface="Georgia"/>
                          <a:ea typeface="Georgia"/>
                          <a:cs typeface="Georgia"/>
                          <a:sym typeface="Georgia"/>
                        </a:rPr>
                        <a:t>0</a:t>
                      </a:r>
                    </a:p>
                  </a:txBody>
                  <a:tcPr marL="91425" marR="91425" marT="91425" marB="91425"/>
                </a:tc>
              </a:tr>
              <a:tr h="240625">
                <a:tc>
                  <a:txBody>
                    <a:bodyPr/>
                    <a:lstStyle/>
                    <a:p>
                      <a:pPr lvl="0" algn="ctr" rtl="0">
                        <a:spcBef>
                          <a:spcPts val="0"/>
                        </a:spcBef>
                        <a:buNone/>
                      </a:pPr>
                      <a:r>
                        <a:rPr lang="en-US">
                          <a:latin typeface="Georgia"/>
                          <a:ea typeface="Georgia"/>
                          <a:cs typeface="Georgia"/>
                          <a:sym typeface="Georgia"/>
                        </a:rPr>
                        <a:t>inexhaustible</a:t>
                      </a:r>
                    </a:p>
                  </a:txBody>
                  <a:tcPr marL="91425" marR="91425" marT="91425" marB="91425"/>
                </a:tc>
                <a:tc>
                  <a:txBody>
                    <a:bodyPr/>
                    <a:lstStyle/>
                    <a:p>
                      <a:pPr lvl="0" algn="ctr" rtl="0">
                        <a:spcBef>
                          <a:spcPts val="0"/>
                        </a:spcBef>
                        <a:buNone/>
                      </a:pPr>
                      <a:r>
                        <a:rPr lang="en-US">
                          <a:latin typeface="Georgia"/>
                          <a:ea typeface="Georgia"/>
                          <a:cs typeface="Georgia"/>
                          <a:sym typeface="Georgia"/>
                        </a:rPr>
                        <a:t>0</a:t>
                      </a:r>
                    </a:p>
                  </a:txBody>
                  <a:tcPr marL="91425" marR="91425" marT="91425" marB="91425"/>
                </a:tc>
              </a:tr>
              <a:tr h="240625">
                <a:tc>
                  <a:txBody>
                    <a:bodyPr/>
                    <a:lstStyle/>
                    <a:p>
                      <a:pPr lvl="0" algn="ctr" rtl="0">
                        <a:spcBef>
                          <a:spcPts val="0"/>
                        </a:spcBef>
                        <a:buNone/>
                      </a:pPr>
                      <a:r>
                        <a:rPr lang="en-US">
                          <a:latin typeface="Georgia"/>
                          <a:ea typeface="Georgia"/>
                          <a:cs typeface="Georgia"/>
                          <a:sym typeface="Georgia"/>
                        </a:rPr>
                        <a:t>men</a:t>
                      </a:r>
                    </a:p>
                  </a:txBody>
                  <a:tcPr marL="91425" marR="91425" marT="91425" marB="91425"/>
                </a:tc>
                <a:tc>
                  <a:txBody>
                    <a:bodyPr/>
                    <a:lstStyle/>
                    <a:p>
                      <a:pPr lvl="0" algn="ctr" rtl="0">
                        <a:spcBef>
                          <a:spcPts val="0"/>
                        </a:spcBef>
                        <a:buNone/>
                      </a:pPr>
                      <a:r>
                        <a:rPr lang="en-US">
                          <a:latin typeface="Georgia"/>
                          <a:ea typeface="Georgia"/>
                          <a:cs typeface="Georgia"/>
                          <a:sym typeface="Georgia"/>
                        </a:rPr>
                        <a:t>0</a:t>
                      </a:r>
                    </a:p>
                  </a:txBody>
                  <a:tcPr marL="91425" marR="91425" marT="91425" marB="91425"/>
                </a:tc>
              </a:tr>
              <a:tr h="240625">
                <a:tc>
                  <a:txBody>
                    <a:bodyPr/>
                    <a:lstStyle/>
                    <a:p>
                      <a:pPr lvl="0" algn="ctr" rtl="0">
                        <a:spcBef>
                          <a:spcPts val="0"/>
                        </a:spcBef>
                        <a:buNone/>
                      </a:pPr>
                      <a:r>
                        <a:rPr lang="en-US">
                          <a:latin typeface="Georgia"/>
                          <a:ea typeface="Georgia"/>
                          <a:cs typeface="Georgia"/>
                          <a:sym typeface="Georgia"/>
                        </a:rPr>
                        <a:t>Nick</a:t>
                      </a:r>
                    </a:p>
                  </a:txBody>
                  <a:tcPr marL="91425" marR="91425" marT="91425" marB="91425"/>
                </a:tc>
                <a:tc>
                  <a:txBody>
                    <a:bodyPr/>
                    <a:lstStyle/>
                    <a:p>
                      <a:pPr lvl="0" algn="ctr" rtl="0">
                        <a:spcBef>
                          <a:spcPts val="0"/>
                        </a:spcBef>
                        <a:buNone/>
                      </a:pPr>
                      <a:r>
                        <a:rPr lang="en-US">
                          <a:latin typeface="Georgia"/>
                          <a:ea typeface="Georgia"/>
                          <a:cs typeface="Georgia"/>
                          <a:sym typeface="Georgia"/>
                        </a:rPr>
                        <a:t>0</a:t>
                      </a:r>
                    </a:p>
                  </a:txBody>
                  <a:tcPr marL="91425" marR="91425" marT="91425" marB="91425"/>
                </a:tc>
              </a:tr>
            </a:tbl>
          </a:graphicData>
        </a:graphic>
      </p:graphicFrame>
    </p:spTree>
  </p:cSld>
  <p:clrMapOvr>
    <a:masterClrMapping/>
  </p:clrMapOvr>
  <p:transition xmlns:p14="http://schemas.microsoft.com/office/powerpoint/2010/main" spd="slow">
    <p:cut/>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650"/>
        <p:cNvGrpSpPr/>
        <p:nvPr/>
      </p:nvGrpSpPr>
      <p:grpSpPr>
        <a:xfrm>
          <a:off x="0" y="0"/>
          <a:ext cx="0" cy="0"/>
          <a:chOff x="0" y="0"/>
          <a:chExt cx="0" cy="0"/>
        </a:xfrm>
      </p:grpSpPr>
      <p:sp>
        <p:nvSpPr>
          <p:cNvPr id="651" name="Shape 651"/>
          <p:cNvSpPr/>
          <p:nvPr/>
        </p:nvSpPr>
        <p:spPr>
          <a:xfrm>
            <a:off x="635000" y="736600"/>
            <a:ext cx="10816499"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ACTIVITY:  KNOWLEDGE CHECK</a:t>
            </a:r>
          </a:p>
        </p:txBody>
      </p:sp>
      <p:pic>
        <p:nvPicPr>
          <p:cNvPr id="652" name="Shape 652"/>
          <p:cNvPicPr preferRelativeResize="0"/>
          <p:nvPr/>
        </p:nvPicPr>
        <p:blipFill>
          <a:blip r:embed="rId3">
            <a:alphaModFix/>
          </a:blip>
          <a:stretch>
            <a:fillRect/>
          </a:stretch>
        </p:blipFill>
        <p:spPr>
          <a:xfrm>
            <a:off x="1066600" y="3101000"/>
            <a:ext cx="952500" cy="952500"/>
          </a:xfrm>
          <a:prstGeom prst="rect">
            <a:avLst/>
          </a:prstGeom>
          <a:noFill/>
          <a:ln>
            <a:noFill/>
          </a:ln>
        </p:spPr>
      </p:pic>
      <p:sp>
        <p:nvSpPr>
          <p:cNvPr id="653" name="Shape 653"/>
          <p:cNvSpPr txBox="1"/>
          <p:nvPr/>
        </p:nvSpPr>
        <p:spPr>
          <a:xfrm>
            <a:off x="726300" y="2195300"/>
            <a:ext cx="2759700" cy="3039300"/>
          </a:xfrm>
          <a:prstGeom prst="rect">
            <a:avLst/>
          </a:prstGeom>
          <a:noFill/>
          <a:ln>
            <a:noFill/>
          </a:ln>
        </p:spPr>
        <p:txBody>
          <a:bodyPr lIns="91425" tIns="91425" rIns="91425" bIns="91425" anchor="ctr" anchorCtr="0">
            <a:noAutofit/>
          </a:bodyPr>
          <a:lstStyle/>
          <a:p>
            <a:pPr lvl="0" indent="457200" rtl="0">
              <a:lnSpc>
                <a:spcPct val="120000"/>
              </a:lnSpc>
              <a:spcBef>
                <a:spcPts val="0"/>
              </a:spcBef>
              <a:buNone/>
            </a:pPr>
            <a:r>
              <a:rPr lang="en-US" sz="1100" b="1">
                <a:solidFill>
                  <a:srgbClr val="FFFFFF"/>
                </a:solidFill>
                <a:latin typeface="Oswald"/>
                <a:ea typeface="Oswald"/>
                <a:cs typeface="Oswald"/>
                <a:sym typeface="Oswald"/>
              </a:rPr>
              <a:t>EXERCISE</a:t>
            </a:r>
          </a:p>
          <a:p>
            <a:pPr lvl="0" rtl="0">
              <a:lnSpc>
                <a:spcPct val="115000"/>
              </a:lnSpc>
              <a:spcBef>
                <a:spcPts val="0"/>
              </a:spcBef>
              <a:buNone/>
            </a:pPr>
            <a:endParaRPr sz="1000">
              <a:solidFill>
                <a:srgbClr val="FFFFFF"/>
              </a:solidFill>
              <a:latin typeface="Oswald"/>
              <a:ea typeface="Oswald"/>
              <a:cs typeface="Oswald"/>
              <a:sym typeface="Oswald"/>
            </a:endParaRPr>
          </a:p>
        </p:txBody>
      </p:sp>
      <p:sp>
        <p:nvSpPr>
          <p:cNvPr id="654" name="Shape 654"/>
          <p:cNvSpPr/>
          <p:nvPr/>
        </p:nvSpPr>
        <p:spPr>
          <a:xfrm>
            <a:off x="2961475" y="2224360"/>
            <a:ext cx="7559399" cy="2496599"/>
          </a:xfrm>
          <a:prstGeom prst="rect">
            <a:avLst/>
          </a:prstGeom>
          <a:noFill/>
          <a:ln>
            <a:noFill/>
          </a:ln>
        </p:spPr>
        <p:txBody>
          <a:bodyPr lIns="50800" tIns="50800" rIns="50800" bIns="50800" anchor="ctr" anchorCtr="0">
            <a:noAutofit/>
          </a:bodyPr>
          <a:lstStyle/>
          <a:p>
            <a:pPr lvl="0" rtl="0">
              <a:spcBef>
                <a:spcPts val="0"/>
              </a:spcBef>
              <a:buNone/>
            </a:pPr>
            <a:r>
              <a:rPr lang="en-US" sz="1800">
                <a:solidFill>
                  <a:schemeClr val="dk1"/>
                </a:solidFill>
                <a:latin typeface="Georgia"/>
                <a:ea typeface="Georgia"/>
                <a:cs typeface="Georgia"/>
                <a:sym typeface="Georgia"/>
              </a:rPr>
              <a:t>Discuss your answers to the following questions and explain your reasoning.</a:t>
            </a:r>
          </a:p>
          <a:p>
            <a:pPr lvl="0" rtl="0">
              <a:spcBef>
                <a:spcPts val="0"/>
              </a:spcBef>
              <a:buNone/>
            </a:pPr>
            <a:endParaRPr sz="1800">
              <a:solidFill>
                <a:schemeClr val="dk1"/>
              </a:solidFill>
              <a:latin typeface="Georgia"/>
              <a:ea typeface="Georgia"/>
              <a:cs typeface="Georgia"/>
              <a:sym typeface="Georgia"/>
            </a:endParaRPr>
          </a:p>
          <a:p>
            <a:pPr marL="457200" lvl="0" indent="-342900" rtl="0">
              <a:spcBef>
                <a:spcPts val="0"/>
              </a:spcBef>
              <a:buClr>
                <a:schemeClr val="dk1"/>
              </a:buClr>
              <a:buSzPct val="100000"/>
              <a:buFont typeface="Georgia"/>
              <a:buAutoNum type="arabicPeriod"/>
            </a:pPr>
            <a:r>
              <a:rPr lang="en-US" sz="1800">
                <a:solidFill>
                  <a:schemeClr val="dk1"/>
                </a:solidFill>
                <a:latin typeface="Georgia"/>
                <a:ea typeface="Georgia"/>
                <a:cs typeface="Georgia"/>
                <a:sym typeface="Georgia"/>
              </a:rPr>
              <a:t>Does word order matter?</a:t>
            </a:r>
          </a:p>
          <a:p>
            <a:pPr marL="457200" lvl="0" indent="-342900" rtl="0">
              <a:spcBef>
                <a:spcPts val="0"/>
              </a:spcBef>
              <a:buClr>
                <a:schemeClr val="dk1"/>
              </a:buClr>
              <a:buSzPct val="100000"/>
              <a:buFont typeface="Georgia"/>
              <a:buAutoNum type="arabicPeriod"/>
            </a:pPr>
            <a:r>
              <a:rPr lang="en-US" sz="1800">
                <a:solidFill>
                  <a:schemeClr val="dk1"/>
                </a:solidFill>
                <a:latin typeface="Georgia"/>
                <a:ea typeface="Georgia"/>
                <a:cs typeface="Georgia"/>
                <a:sym typeface="Georgia"/>
              </a:rPr>
              <a:t>Does word case (e.g. upper or lower) matter?</a:t>
            </a:r>
          </a:p>
          <a:p>
            <a:pPr marL="457200" lvl="0" indent="-342900" rtl="0">
              <a:spcBef>
                <a:spcPts val="0"/>
              </a:spcBef>
              <a:buClr>
                <a:schemeClr val="dk1"/>
              </a:buClr>
              <a:buSzPct val="100000"/>
              <a:buFont typeface="Georgia"/>
              <a:buAutoNum type="arabicPeriod"/>
            </a:pPr>
            <a:r>
              <a:rPr lang="en-US" sz="1800">
                <a:solidFill>
                  <a:schemeClr val="dk1"/>
                </a:solidFill>
                <a:latin typeface="Georgia"/>
                <a:ea typeface="Georgia"/>
                <a:cs typeface="Georgia"/>
                <a:sym typeface="Georgia"/>
              </a:rPr>
              <a:t>Does punctuation matter?</a:t>
            </a:r>
          </a:p>
        </p:txBody>
      </p:sp>
      <p:sp>
        <p:nvSpPr>
          <p:cNvPr id="655" name="Shape 655"/>
          <p:cNvSpPr/>
          <p:nvPr/>
        </p:nvSpPr>
        <p:spPr>
          <a:xfrm>
            <a:off x="3052744" y="5792341"/>
            <a:ext cx="4170900" cy="330300"/>
          </a:xfrm>
          <a:prstGeom prst="rect">
            <a:avLst/>
          </a:prstGeom>
          <a:noFill/>
          <a:ln>
            <a:noFill/>
          </a:ln>
        </p:spPr>
        <p:txBody>
          <a:bodyPr lIns="50800" tIns="50800" rIns="50800" bIns="50800" anchor="ctr" anchorCtr="0">
            <a:noAutofit/>
          </a:bodyPr>
          <a:lstStyle/>
          <a:p>
            <a:pPr marL="0" marR="0" lvl="0" indent="0" algn="l" rtl="0">
              <a:spcBef>
                <a:spcPts val="0"/>
              </a:spcBef>
              <a:buSzPct val="25000"/>
              <a:buNone/>
            </a:pPr>
            <a:r>
              <a:rPr lang="en-US" sz="1800">
                <a:latin typeface="Georgia"/>
                <a:ea typeface="Georgia"/>
                <a:cs typeface="Georgia"/>
                <a:sym typeface="Georgia"/>
              </a:rPr>
              <a:t>Answers to the above questions</a:t>
            </a:r>
          </a:p>
        </p:txBody>
      </p:sp>
      <p:sp>
        <p:nvSpPr>
          <p:cNvPr id="656" name="Shape 656"/>
          <p:cNvSpPr/>
          <p:nvPr/>
        </p:nvSpPr>
        <p:spPr>
          <a:xfrm>
            <a:off x="2989800" y="5399657"/>
            <a:ext cx="37338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Oswald"/>
                <a:ea typeface="Oswald"/>
                <a:cs typeface="Oswald"/>
                <a:sym typeface="Oswald"/>
              </a:rPr>
              <a:t>DELIVERABLE</a:t>
            </a:r>
          </a:p>
        </p:txBody>
      </p:sp>
      <p:sp>
        <p:nvSpPr>
          <p:cNvPr id="657" name="Shape 657"/>
          <p:cNvSpPr/>
          <p:nvPr/>
        </p:nvSpPr>
        <p:spPr>
          <a:xfrm>
            <a:off x="2989800" y="1776150"/>
            <a:ext cx="95763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a:latin typeface="Oswald"/>
                <a:ea typeface="Oswald"/>
                <a:cs typeface="Oswald"/>
                <a:sym typeface="Oswald"/>
              </a:rPr>
              <a:t>ANSWER THE FOLLOWING QUESTIONS</a:t>
            </a:r>
          </a:p>
        </p:txBody>
      </p:sp>
      <p:cxnSp>
        <p:nvCxnSpPr>
          <p:cNvPr id="658" name="Shape 658"/>
          <p:cNvCxnSpPr/>
          <p:nvPr/>
        </p:nvCxnSpPr>
        <p:spPr>
          <a:xfrm rot="10800000">
            <a:off x="2497950" y="1755450"/>
            <a:ext cx="0" cy="4661099"/>
          </a:xfrm>
          <a:prstGeom prst="straightConnector1">
            <a:avLst/>
          </a:prstGeom>
          <a:noFill/>
          <a:ln w="9525" cap="flat" cmpd="sng">
            <a:solidFill>
              <a:srgbClr val="B7B7B7"/>
            </a:solidFill>
            <a:prstDash val="solid"/>
            <a:round/>
            <a:headEnd type="none" w="lg" len="lg"/>
            <a:tailEnd type="none" w="lg" len="lg"/>
          </a:ln>
        </p:spPr>
      </p:cxnSp>
    </p:spTree>
  </p:cSld>
  <p:clrMapOvr>
    <a:masterClrMapping/>
  </p:clrMapOvr>
  <p:transition xmlns:p14="http://schemas.microsoft.com/office/powerpoint/2010/main" spd="slow">
    <p:cut/>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662"/>
        <p:cNvGrpSpPr/>
        <p:nvPr/>
      </p:nvGrpSpPr>
      <p:grpSpPr>
        <a:xfrm>
          <a:off x="0" y="0"/>
          <a:ext cx="0" cy="0"/>
          <a:chOff x="0" y="0"/>
          <a:chExt cx="0" cy="0"/>
        </a:xfrm>
      </p:grpSpPr>
      <p:sp>
        <p:nvSpPr>
          <p:cNvPr id="663" name="Shape 663"/>
          <p:cNvSpPr/>
          <p:nvPr/>
        </p:nvSpPr>
        <p:spPr>
          <a:xfrm>
            <a:off x="2961475" y="2224360"/>
            <a:ext cx="7559399" cy="2496599"/>
          </a:xfrm>
          <a:prstGeom prst="rect">
            <a:avLst/>
          </a:prstGeom>
          <a:noFill/>
          <a:ln>
            <a:noFill/>
          </a:ln>
        </p:spPr>
        <p:txBody>
          <a:bodyPr lIns="50800" tIns="50800" rIns="50800" bIns="50800" anchor="ctr" anchorCtr="0">
            <a:noAutofit/>
          </a:bodyPr>
          <a:lstStyle/>
          <a:p>
            <a:pPr marL="457200" lvl="0" indent="-342900" rtl="0">
              <a:spcBef>
                <a:spcPts val="0"/>
              </a:spcBef>
              <a:buClr>
                <a:schemeClr val="dk1"/>
              </a:buClr>
              <a:buSzPct val="100000"/>
              <a:buFont typeface="Georgia"/>
              <a:buAutoNum type="arabicPeriod"/>
            </a:pPr>
            <a:r>
              <a:rPr lang="en-US" sz="1800">
                <a:solidFill>
                  <a:schemeClr val="dk1"/>
                </a:solidFill>
                <a:latin typeface="Georgia"/>
                <a:ea typeface="Georgia"/>
                <a:cs typeface="Georgia"/>
                <a:sym typeface="Georgia"/>
              </a:rPr>
              <a:t>What is “bag-of-words” classification and when should it be used?  </a:t>
            </a:r>
          </a:p>
          <a:p>
            <a:pPr marL="457200" lvl="0" indent="-342900" rtl="0">
              <a:spcBef>
                <a:spcPts val="0"/>
              </a:spcBef>
              <a:buClr>
                <a:schemeClr val="dk1"/>
              </a:buClr>
              <a:buSzPct val="100000"/>
              <a:buFont typeface="Georgia"/>
              <a:buAutoNum type="arabicPeriod"/>
            </a:pPr>
            <a:r>
              <a:rPr lang="en-US" sz="1800">
                <a:solidFill>
                  <a:schemeClr val="dk1"/>
                </a:solidFill>
                <a:latin typeface="Georgia"/>
                <a:ea typeface="Georgia"/>
                <a:cs typeface="Georgia"/>
                <a:sym typeface="Georgia"/>
              </a:rPr>
              <a:t>What are some benefits to this approach?</a:t>
            </a:r>
          </a:p>
        </p:txBody>
      </p:sp>
      <p:sp>
        <p:nvSpPr>
          <p:cNvPr id="664" name="Shape 664"/>
          <p:cNvSpPr/>
          <p:nvPr/>
        </p:nvSpPr>
        <p:spPr>
          <a:xfrm>
            <a:off x="635000" y="736600"/>
            <a:ext cx="10816499"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ACTIVITY:  KNOWLEDGE CHECK</a:t>
            </a:r>
          </a:p>
        </p:txBody>
      </p:sp>
      <p:pic>
        <p:nvPicPr>
          <p:cNvPr id="665" name="Shape 665"/>
          <p:cNvPicPr preferRelativeResize="0"/>
          <p:nvPr/>
        </p:nvPicPr>
        <p:blipFill>
          <a:blip r:embed="rId3">
            <a:alphaModFix/>
          </a:blip>
          <a:stretch>
            <a:fillRect/>
          </a:stretch>
        </p:blipFill>
        <p:spPr>
          <a:xfrm>
            <a:off x="1066600" y="3101000"/>
            <a:ext cx="952500" cy="952500"/>
          </a:xfrm>
          <a:prstGeom prst="rect">
            <a:avLst/>
          </a:prstGeom>
          <a:noFill/>
          <a:ln>
            <a:noFill/>
          </a:ln>
        </p:spPr>
      </p:pic>
      <p:sp>
        <p:nvSpPr>
          <p:cNvPr id="666" name="Shape 666"/>
          <p:cNvSpPr txBox="1"/>
          <p:nvPr/>
        </p:nvSpPr>
        <p:spPr>
          <a:xfrm>
            <a:off x="726300" y="2195300"/>
            <a:ext cx="2759700" cy="3039300"/>
          </a:xfrm>
          <a:prstGeom prst="rect">
            <a:avLst/>
          </a:prstGeom>
          <a:noFill/>
          <a:ln>
            <a:noFill/>
          </a:ln>
        </p:spPr>
        <p:txBody>
          <a:bodyPr lIns="91425" tIns="91425" rIns="91425" bIns="91425" anchor="ctr" anchorCtr="0">
            <a:noAutofit/>
          </a:bodyPr>
          <a:lstStyle/>
          <a:p>
            <a:pPr lvl="0" indent="457200" rtl="0">
              <a:lnSpc>
                <a:spcPct val="120000"/>
              </a:lnSpc>
              <a:spcBef>
                <a:spcPts val="0"/>
              </a:spcBef>
              <a:buNone/>
            </a:pPr>
            <a:r>
              <a:rPr lang="en-US" sz="1100" b="1">
                <a:solidFill>
                  <a:srgbClr val="FFFFFF"/>
                </a:solidFill>
                <a:latin typeface="Oswald"/>
                <a:ea typeface="Oswald"/>
                <a:cs typeface="Oswald"/>
                <a:sym typeface="Oswald"/>
              </a:rPr>
              <a:t>EXERCISE</a:t>
            </a:r>
          </a:p>
          <a:p>
            <a:pPr lvl="0" rtl="0">
              <a:lnSpc>
                <a:spcPct val="115000"/>
              </a:lnSpc>
              <a:spcBef>
                <a:spcPts val="0"/>
              </a:spcBef>
              <a:buNone/>
            </a:pPr>
            <a:endParaRPr sz="1000">
              <a:solidFill>
                <a:srgbClr val="FFFFFF"/>
              </a:solidFill>
              <a:latin typeface="Oswald"/>
              <a:ea typeface="Oswald"/>
              <a:cs typeface="Oswald"/>
              <a:sym typeface="Oswald"/>
            </a:endParaRPr>
          </a:p>
        </p:txBody>
      </p:sp>
      <p:sp>
        <p:nvSpPr>
          <p:cNvPr id="667" name="Shape 667"/>
          <p:cNvSpPr/>
          <p:nvPr/>
        </p:nvSpPr>
        <p:spPr>
          <a:xfrm>
            <a:off x="3052744" y="5792341"/>
            <a:ext cx="4170900" cy="330300"/>
          </a:xfrm>
          <a:prstGeom prst="rect">
            <a:avLst/>
          </a:prstGeom>
          <a:noFill/>
          <a:ln>
            <a:noFill/>
          </a:ln>
        </p:spPr>
        <p:txBody>
          <a:bodyPr lIns="50800" tIns="50800" rIns="50800" bIns="50800" anchor="ctr" anchorCtr="0">
            <a:noAutofit/>
          </a:bodyPr>
          <a:lstStyle/>
          <a:p>
            <a:pPr marL="0" marR="0" lvl="0" indent="0" algn="l" rtl="0">
              <a:spcBef>
                <a:spcPts val="0"/>
              </a:spcBef>
              <a:buSzPct val="25000"/>
              <a:buNone/>
            </a:pPr>
            <a:r>
              <a:rPr lang="en-US" sz="1800">
                <a:latin typeface="Georgia"/>
                <a:ea typeface="Georgia"/>
                <a:cs typeface="Georgia"/>
                <a:sym typeface="Georgia"/>
              </a:rPr>
              <a:t>Answers to the above questions</a:t>
            </a:r>
          </a:p>
        </p:txBody>
      </p:sp>
      <p:sp>
        <p:nvSpPr>
          <p:cNvPr id="668" name="Shape 668"/>
          <p:cNvSpPr/>
          <p:nvPr/>
        </p:nvSpPr>
        <p:spPr>
          <a:xfrm>
            <a:off x="2989800" y="5399657"/>
            <a:ext cx="37338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Oswald"/>
                <a:ea typeface="Oswald"/>
                <a:cs typeface="Oswald"/>
                <a:sym typeface="Oswald"/>
              </a:rPr>
              <a:t>DELIVERABLE</a:t>
            </a:r>
          </a:p>
        </p:txBody>
      </p:sp>
      <p:sp>
        <p:nvSpPr>
          <p:cNvPr id="669" name="Shape 669"/>
          <p:cNvSpPr/>
          <p:nvPr/>
        </p:nvSpPr>
        <p:spPr>
          <a:xfrm>
            <a:off x="2989800" y="1776150"/>
            <a:ext cx="95763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a:latin typeface="Oswald"/>
                <a:ea typeface="Oswald"/>
                <a:cs typeface="Oswald"/>
                <a:sym typeface="Oswald"/>
              </a:rPr>
              <a:t>ANSWER THE FOLLOWING QUESTIONS</a:t>
            </a:r>
          </a:p>
        </p:txBody>
      </p:sp>
      <p:cxnSp>
        <p:nvCxnSpPr>
          <p:cNvPr id="670" name="Shape 670"/>
          <p:cNvCxnSpPr/>
          <p:nvPr/>
        </p:nvCxnSpPr>
        <p:spPr>
          <a:xfrm rot="10800000">
            <a:off x="2497950" y="1755450"/>
            <a:ext cx="0" cy="4661099"/>
          </a:xfrm>
          <a:prstGeom prst="straightConnector1">
            <a:avLst/>
          </a:prstGeom>
          <a:noFill/>
          <a:ln w="9525" cap="flat" cmpd="sng">
            <a:solidFill>
              <a:srgbClr val="B7B7B7"/>
            </a:solidFill>
            <a:prstDash val="solid"/>
            <a:round/>
            <a:headEnd type="none" w="lg" len="lg"/>
            <a:tailEnd type="none" w="lg" len="lg"/>
          </a:ln>
        </p:spPr>
      </p:cxnSp>
    </p:spTree>
  </p:cSld>
  <p:clrMapOvr>
    <a:masterClrMapping/>
  </p:clrMapOvr>
  <p:transition xmlns:p14="http://schemas.microsoft.com/office/powerpoint/2010/main" spd="slow">
    <p:cut/>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674"/>
        <p:cNvGrpSpPr/>
        <p:nvPr/>
      </p:nvGrpSpPr>
      <p:grpSpPr>
        <a:xfrm>
          <a:off x="0" y="0"/>
          <a:ext cx="0" cy="0"/>
          <a:chOff x="0" y="0"/>
          <a:chExt cx="0" cy="0"/>
        </a:xfrm>
      </p:grpSpPr>
      <p:sp>
        <p:nvSpPr>
          <p:cNvPr id="675" name="Shape 675"/>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DEMO	</a:t>
            </a:r>
          </a:p>
        </p:txBody>
      </p:sp>
      <p:sp>
        <p:nvSpPr>
          <p:cNvPr id="676" name="Shape 676"/>
          <p:cNvSpPr/>
          <p:nvPr/>
        </p:nvSpPr>
        <p:spPr>
          <a:xfrm>
            <a:off x="635000" y="1473200"/>
            <a:ext cx="11734800" cy="2806799"/>
          </a:xfrm>
          <a:prstGeom prst="rect">
            <a:avLst/>
          </a:prstGeom>
          <a:noFill/>
          <a:ln>
            <a:noFill/>
          </a:ln>
        </p:spPr>
        <p:txBody>
          <a:bodyPr lIns="0" tIns="0" rIns="0" bIns="0" anchor="t" anchorCtr="0">
            <a:noAutofit/>
          </a:bodyPr>
          <a:lstStyle/>
          <a:p>
            <a:pPr lvl="0" rtl="0">
              <a:lnSpc>
                <a:spcPct val="88333"/>
              </a:lnSpc>
              <a:spcBef>
                <a:spcPts val="0"/>
              </a:spcBef>
              <a:buNone/>
            </a:pPr>
            <a:endParaRPr>
              <a:latin typeface="Oswald"/>
              <a:ea typeface="Oswald"/>
              <a:cs typeface="Oswald"/>
              <a:sym typeface="Oswald"/>
            </a:endParaRPr>
          </a:p>
          <a:p>
            <a:pPr marL="0" marR="0" lvl="0" indent="0" algn="l" rtl="0">
              <a:lnSpc>
                <a:spcPct val="88333"/>
              </a:lnSpc>
              <a:spcBef>
                <a:spcPts val="0"/>
              </a:spcBef>
              <a:buSzPct val="25000"/>
              <a:buNone/>
            </a:pPr>
            <a:r>
              <a:rPr lang="en-US" sz="9600" b="1">
                <a:solidFill>
                  <a:srgbClr val="FFFFFF"/>
                </a:solidFill>
                <a:latin typeface="Oswald"/>
                <a:ea typeface="Oswald"/>
                <a:cs typeface="Oswald"/>
                <a:sym typeface="Oswald"/>
              </a:rPr>
              <a:t>TEXT PROCESSING IN SCIKIT-LEARN</a:t>
            </a:r>
          </a:p>
        </p:txBody>
      </p:sp>
    </p:spTree>
  </p:cSld>
  <p:clrMapOvr>
    <a:masterClrMapping/>
  </p:clrMapOvr>
  <p:transition xmlns:p14="http://schemas.microsoft.com/office/powerpoint/2010/main" spd="slow">
    <p:cut/>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680"/>
        <p:cNvGrpSpPr/>
        <p:nvPr/>
      </p:nvGrpSpPr>
      <p:grpSpPr>
        <a:xfrm>
          <a:off x="0" y="0"/>
          <a:ext cx="0" cy="0"/>
          <a:chOff x="0" y="0"/>
          <a:chExt cx="0" cy="0"/>
        </a:xfrm>
      </p:grpSpPr>
      <p:sp>
        <p:nvSpPr>
          <p:cNvPr id="681" name="Shape 681"/>
          <p:cNvSpPr txBox="1">
            <a:spLocks noGrp="1"/>
          </p:cNvSpPr>
          <p:nvPr>
            <p:ph type="body" idx="1"/>
          </p:nvPr>
        </p:nvSpPr>
        <p:spPr>
          <a:xfrm>
            <a:off x="635006" y="13012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Scikit-learn has many pre-processing utilities that simplify tasks required to convert text into features for a model.</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These can be found in the </a:t>
            </a:r>
            <a:r>
              <a:rPr lang="en-US" sz="2800">
                <a:latin typeface="Consolas"/>
                <a:ea typeface="Consolas"/>
                <a:cs typeface="Consolas"/>
                <a:sym typeface="Consolas"/>
              </a:rPr>
              <a:t>sklearn.preprocessing.text</a:t>
            </a:r>
            <a:r>
              <a:rPr lang="en-US" sz="2800">
                <a:latin typeface="Georgia"/>
                <a:ea typeface="Georgia"/>
                <a:cs typeface="Georgia"/>
                <a:sym typeface="Georgia"/>
              </a:rPr>
              <a:t> package.</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We will use the StumbleUpon dataset again to perform text classification.  This time, we will use the text content itself to predict whether a page is ‘evergreen’ or not.</a:t>
            </a:r>
          </a:p>
          <a:p>
            <a:pPr marR="0" lvl="0" algn="l" rtl="0">
              <a:spcBef>
                <a:spcPts val="1000"/>
              </a:spcBef>
              <a:buNone/>
            </a:pPr>
            <a:endParaRPr sz="2800">
              <a:latin typeface="Georgia"/>
              <a:ea typeface="Georgia"/>
              <a:cs typeface="Georgia"/>
              <a:sym typeface="Georgia"/>
            </a:endParaRPr>
          </a:p>
        </p:txBody>
      </p:sp>
      <p:sp>
        <p:nvSpPr>
          <p:cNvPr id="682" name="Shape 682"/>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TEXT PROCESSING IN SCIKIT-LEARN</a:t>
            </a:r>
          </a:p>
        </p:txBody>
      </p:sp>
    </p:spTree>
  </p:cSld>
  <p:clrMapOvr>
    <a:masterClrMapping/>
  </p:clrMapOvr>
  <p:transition xmlns:p14="http://schemas.microsoft.com/office/powerpoint/2010/main" spd="slow">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33"/>
        <p:cNvGrpSpPr/>
        <p:nvPr/>
      </p:nvGrpSpPr>
      <p:grpSpPr>
        <a:xfrm>
          <a:off x="0" y="0"/>
          <a:ext cx="0" cy="0"/>
          <a:chOff x="0" y="0"/>
          <a:chExt cx="0" cy="0"/>
        </a:xfrm>
      </p:grpSpPr>
      <p:sp>
        <p:nvSpPr>
          <p:cNvPr id="434" name="Shape 434"/>
          <p:cNvSpPr/>
          <p:nvPr/>
        </p:nvSpPr>
        <p:spPr>
          <a:xfrm>
            <a:off x="635000" y="5778500"/>
            <a:ext cx="11734800" cy="863700"/>
          </a:xfrm>
          <a:prstGeom prst="rect">
            <a:avLst/>
          </a:prstGeom>
          <a:noFill/>
          <a:ln>
            <a:noFill/>
          </a:ln>
        </p:spPr>
        <p:txBody>
          <a:bodyPr lIns="0" tIns="0" rIns="0" bIns="0" anchor="t" anchorCtr="0">
            <a:noAutofit/>
          </a:bodyPr>
          <a:lstStyle/>
          <a:p>
            <a:pPr marL="0" marR="0" lvl="0" indent="0" algn="l" rtl="0">
              <a:lnSpc>
                <a:spcPct val="121428"/>
              </a:lnSpc>
              <a:spcBef>
                <a:spcPts val="0"/>
              </a:spcBef>
              <a:buSzPct val="25000"/>
              <a:buNone/>
            </a:pPr>
            <a:r>
              <a:rPr lang="en-US" sz="2800" b="0" i="1" u="none" strike="noStrike" cap="none">
                <a:solidFill>
                  <a:srgbClr val="E52123"/>
                </a:solidFill>
                <a:latin typeface="Georgia"/>
                <a:ea typeface="Georgia"/>
                <a:cs typeface="Georgia"/>
                <a:sym typeface="Georgia"/>
              </a:rPr>
              <a:t>Insert Instructor Name</a:t>
            </a:r>
          </a:p>
          <a:p>
            <a:pPr marL="0" marR="0" lvl="0" indent="0" algn="l" rtl="0">
              <a:lnSpc>
                <a:spcPct val="121428"/>
              </a:lnSpc>
              <a:spcBef>
                <a:spcPts val="0"/>
              </a:spcBef>
              <a:buSzPct val="25000"/>
              <a:buNone/>
            </a:pPr>
            <a:r>
              <a:rPr lang="en-US" sz="2800" b="0" i="1" u="none" strike="noStrike" cap="none">
                <a:solidFill>
                  <a:srgbClr val="EAEAEA"/>
                </a:solidFill>
                <a:latin typeface="Georgia"/>
                <a:ea typeface="Georgia"/>
                <a:cs typeface="Georgia"/>
                <a:sym typeface="Georgia"/>
              </a:rPr>
              <a:t>Title, Company </a:t>
            </a:r>
          </a:p>
        </p:txBody>
      </p:sp>
      <p:sp>
        <p:nvSpPr>
          <p:cNvPr id="435" name="Shape 435"/>
          <p:cNvSpPr/>
          <p:nvPr/>
        </p:nvSpPr>
        <p:spPr>
          <a:xfrm>
            <a:off x="634999" y="1574800"/>
            <a:ext cx="12065654" cy="3721199"/>
          </a:xfrm>
          <a:prstGeom prst="rect">
            <a:avLst/>
          </a:prstGeom>
          <a:noFill/>
          <a:ln>
            <a:noFill/>
          </a:ln>
        </p:spPr>
        <p:txBody>
          <a:bodyPr lIns="0" tIns="0" rIns="0" bIns="0" anchor="t" anchorCtr="0">
            <a:noAutofit/>
          </a:bodyPr>
          <a:lstStyle/>
          <a:p>
            <a:pPr marL="0" marR="0" lvl="0" indent="0" algn="l" rtl="0">
              <a:lnSpc>
                <a:spcPct val="75000"/>
              </a:lnSpc>
              <a:spcBef>
                <a:spcPts val="0"/>
              </a:spcBef>
              <a:buSzPct val="25000"/>
              <a:buNone/>
            </a:pPr>
            <a:r>
              <a:rPr lang="en-US" sz="8400" b="1" dirty="0">
                <a:solidFill>
                  <a:srgbClr val="FFFFFF"/>
                </a:solidFill>
                <a:latin typeface="Oswald"/>
                <a:ea typeface="Oswald"/>
                <a:cs typeface="Oswald"/>
                <a:sym typeface="Oswald"/>
              </a:rPr>
              <a:t>NATURAL LANGUAGE PROCESSING AND </a:t>
            </a:r>
            <a:r>
              <a:rPr lang="en-US" sz="8400" b="1" dirty="0" smtClean="0">
                <a:solidFill>
                  <a:srgbClr val="FFFFFF"/>
                </a:solidFill>
                <a:latin typeface="Oswald"/>
                <a:ea typeface="Oswald"/>
                <a:cs typeface="Oswald"/>
                <a:sym typeface="Oswald"/>
              </a:rPr>
              <a:t>TEXT CLASSIFICATION</a:t>
            </a:r>
            <a:endParaRPr lang="en-US" sz="8400" b="1" dirty="0">
              <a:solidFill>
                <a:srgbClr val="FFFFFF"/>
              </a:solidFill>
              <a:latin typeface="Oswald"/>
              <a:ea typeface="Oswald"/>
              <a:cs typeface="Oswald"/>
              <a:sym typeface="Oswald"/>
            </a:endParaRPr>
          </a:p>
        </p:txBody>
      </p:sp>
    </p:spTree>
  </p:cSld>
  <p:clrMapOvr>
    <a:masterClrMapping/>
  </p:clrMapOvr>
  <p:transition xmlns:p14="http://schemas.microsoft.com/office/powerpoint/2010/main" spd="slow">
    <p:cut/>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686"/>
        <p:cNvGrpSpPr/>
        <p:nvPr/>
      </p:nvGrpSpPr>
      <p:grpSpPr>
        <a:xfrm>
          <a:off x="0" y="0"/>
          <a:ext cx="0" cy="0"/>
          <a:chOff x="0" y="0"/>
          <a:chExt cx="0" cy="0"/>
        </a:xfrm>
      </p:grpSpPr>
      <p:sp>
        <p:nvSpPr>
          <p:cNvPr id="687" name="Shape 687"/>
          <p:cNvSpPr txBox="1">
            <a:spLocks noGrp="1"/>
          </p:cNvSpPr>
          <p:nvPr>
            <p:ph type="body" idx="1"/>
          </p:nvPr>
        </p:nvSpPr>
        <p:spPr>
          <a:xfrm>
            <a:off x="635006" y="13012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Consolas"/>
                <a:ea typeface="Consolas"/>
                <a:cs typeface="Consolas"/>
                <a:sym typeface="Consolas"/>
              </a:rPr>
              <a:t>CountVectorizer</a:t>
            </a:r>
            <a:r>
              <a:rPr lang="en-US" sz="2800">
                <a:latin typeface="Georgia"/>
                <a:ea typeface="Georgia"/>
                <a:cs typeface="Georgia"/>
                <a:sym typeface="Georgia"/>
              </a:rPr>
              <a:t> converts a collection of text into a matrix of features.  Each row will be a sample (an article or piece of text) and each column will be a text feature (usually a count or binary feature per word).</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Consolas"/>
                <a:ea typeface="Consolas"/>
                <a:cs typeface="Consolas"/>
                <a:sym typeface="Consolas"/>
              </a:rPr>
              <a:t>CountVectorizer</a:t>
            </a:r>
            <a:r>
              <a:rPr lang="en-US" sz="2800">
                <a:latin typeface="Georgia"/>
                <a:ea typeface="Georgia"/>
                <a:cs typeface="Georgia"/>
                <a:sym typeface="Georgia"/>
              </a:rPr>
              <a:t> takes a column of text and creates a new dataset.  It generates a feature for every word in all of the pieces of text.</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b="1">
                <a:latin typeface="Georgia"/>
                <a:ea typeface="Georgia"/>
                <a:cs typeface="Georgia"/>
                <a:sym typeface="Georgia"/>
              </a:rPr>
              <a:t>REMEMBER</a:t>
            </a:r>
            <a:r>
              <a:rPr lang="en-US" sz="2800">
                <a:latin typeface="Georgia"/>
                <a:ea typeface="Georgia"/>
                <a:cs typeface="Georgia"/>
                <a:sym typeface="Georgia"/>
              </a:rPr>
              <a:t>:  Using all of the words can be useful, but we may need to use regularization to avoid overfitting.  Otherwise, rare words may caues the model to overfit and not generalize.</a:t>
            </a:r>
          </a:p>
        </p:txBody>
      </p:sp>
      <p:sp>
        <p:nvSpPr>
          <p:cNvPr id="688" name="Shape 688"/>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COUNTVECTORIZER</a:t>
            </a:r>
          </a:p>
        </p:txBody>
      </p:sp>
    </p:spTree>
  </p:cSld>
  <p:clrMapOvr>
    <a:masterClrMapping/>
  </p:clrMapOvr>
  <p:transition xmlns:p14="http://schemas.microsoft.com/office/powerpoint/2010/main" spd="slow">
    <p:cut/>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692"/>
        <p:cNvGrpSpPr/>
        <p:nvPr/>
      </p:nvGrpSpPr>
      <p:grpSpPr>
        <a:xfrm>
          <a:off x="0" y="0"/>
          <a:ext cx="0" cy="0"/>
          <a:chOff x="0" y="0"/>
          <a:chExt cx="0" cy="0"/>
        </a:xfrm>
      </p:grpSpPr>
      <p:sp>
        <p:nvSpPr>
          <p:cNvPr id="693" name="Shape 693"/>
          <p:cNvSpPr txBox="1">
            <a:spLocks noGrp="1"/>
          </p:cNvSpPr>
          <p:nvPr>
            <p:ph type="body" idx="1"/>
          </p:nvPr>
        </p:nvSpPr>
        <p:spPr>
          <a:xfrm>
            <a:off x="635006" y="13012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Instantiate a new </a:t>
            </a:r>
            <a:r>
              <a:rPr lang="en-US" sz="2800">
                <a:latin typeface="Consolas"/>
                <a:ea typeface="Consolas"/>
                <a:cs typeface="Consolas"/>
                <a:sym typeface="Consolas"/>
              </a:rPr>
              <a:t>CountVectorizer</a:t>
            </a:r>
            <a:r>
              <a:rPr lang="en-US" sz="2800">
                <a:latin typeface="Georgia"/>
                <a:ea typeface="Georgia"/>
                <a:cs typeface="Georgia"/>
                <a:sym typeface="Georgia"/>
              </a:rPr>
              <a:t>.</a:t>
            </a:r>
          </a:p>
          <a:p>
            <a:pPr marR="0" lvl="0" algn="l" rtl="0">
              <a:spcBef>
                <a:spcPts val="0"/>
              </a:spcBef>
              <a:buNone/>
            </a:pPr>
            <a:endParaRPr sz="2800">
              <a:latin typeface="Georgia"/>
              <a:ea typeface="Georgia"/>
              <a:cs typeface="Georgia"/>
              <a:sym typeface="Georgia"/>
            </a:endParaRPr>
          </a:p>
          <a:p>
            <a:pPr lvl="0" rtl="0">
              <a:lnSpc>
                <a:spcPct val="115000"/>
              </a:lnSpc>
              <a:spcBef>
                <a:spcPts val="0"/>
              </a:spcBef>
              <a:buClr>
                <a:schemeClr val="dk1"/>
              </a:buClr>
              <a:buSzPct val="45833"/>
              <a:buFont typeface="Arial"/>
              <a:buNone/>
            </a:pPr>
            <a:r>
              <a:rPr lang="en-US" sz="2400">
                <a:solidFill>
                  <a:srgbClr val="A71D5D"/>
                </a:solidFill>
                <a:highlight>
                  <a:srgbClr val="F7F7F7"/>
                </a:highlight>
                <a:latin typeface="Consolas"/>
                <a:ea typeface="Consolas"/>
                <a:cs typeface="Consolas"/>
                <a:sym typeface="Consolas"/>
              </a:rPr>
              <a:t>from</a:t>
            </a:r>
            <a:r>
              <a:rPr lang="en-US" sz="2400">
                <a:solidFill>
                  <a:srgbClr val="333333"/>
                </a:solidFill>
                <a:highlight>
                  <a:srgbClr val="F7F7F7"/>
                </a:highlight>
                <a:latin typeface="Consolas"/>
                <a:ea typeface="Consolas"/>
                <a:cs typeface="Consolas"/>
                <a:sym typeface="Consolas"/>
              </a:rPr>
              <a:t> sklearn.feature_extraction.text </a:t>
            </a:r>
            <a:r>
              <a:rPr lang="en-US" sz="2400">
                <a:solidFill>
                  <a:srgbClr val="A71D5D"/>
                </a:solidFill>
                <a:highlight>
                  <a:srgbClr val="F7F7F7"/>
                </a:highlight>
                <a:latin typeface="Consolas"/>
                <a:ea typeface="Consolas"/>
                <a:cs typeface="Consolas"/>
                <a:sym typeface="Consolas"/>
              </a:rPr>
              <a:t>import</a:t>
            </a:r>
            <a:r>
              <a:rPr lang="en-US" sz="2400">
                <a:solidFill>
                  <a:srgbClr val="333333"/>
                </a:solidFill>
                <a:highlight>
                  <a:srgbClr val="F7F7F7"/>
                </a:highlight>
                <a:latin typeface="Consolas"/>
                <a:ea typeface="Consolas"/>
                <a:cs typeface="Consolas"/>
                <a:sym typeface="Consolas"/>
              </a:rPr>
              <a:t> CountVectorizer</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vectorizer </a:t>
            </a:r>
            <a:r>
              <a:rPr lang="en-US" sz="2400">
                <a:solidFill>
                  <a:srgbClr val="A71D5D"/>
                </a:solidFill>
                <a:highlight>
                  <a:srgbClr val="F7F7F7"/>
                </a:highlight>
                <a:latin typeface="Consolas"/>
                <a:ea typeface="Consolas"/>
                <a:cs typeface="Consolas"/>
                <a:sym typeface="Consolas"/>
              </a:rPr>
              <a:t>=</a:t>
            </a:r>
            <a:r>
              <a:rPr lang="en-US" sz="2400">
                <a:solidFill>
                  <a:srgbClr val="333333"/>
                </a:solidFill>
                <a:highlight>
                  <a:srgbClr val="F7F7F7"/>
                </a:highlight>
                <a:latin typeface="Consolas"/>
                <a:ea typeface="Consolas"/>
                <a:cs typeface="Consolas"/>
                <a:sym typeface="Consolas"/>
              </a:rPr>
              <a:t> CountVectorizer(</a:t>
            </a:r>
            <a:r>
              <a:rPr lang="en-US" sz="2400">
                <a:solidFill>
                  <a:srgbClr val="ED6A43"/>
                </a:solidFill>
                <a:highlight>
                  <a:srgbClr val="F7F7F7"/>
                </a:highlight>
                <a:latin typeface="Consolas"/>
                <a:ea typeface="Consolas"/>
                <a:cs typeface="Consolas"/>
                <a:sym typeface="Consolas"/>
              </a:rPr>
              <a:t>max_features</a:t>
            </a:r>
            <a:r>
              <a:rPr lang="en-US" sz="2400">
                <a:solidFill>
                  <a:srgbClr val="333333"/>
                </a:solidFill>
                <a:highlight>
                  <a:srgbClr val="F7F7F7"/>
                </a:highlight>
                <a:latin typeface="Consolas"/>
                <a:ea typeface="Consolas"/>
                <a:cs typeface="Consolas"/>
                <a:sym typeface="Consolas"/>
              </a:rPr>
              <a:t> </a:t>
            </a:r>
            <a:r>
              <a:rPr lang="en-US" sz="2400">
                <a:solidFill>
                  <a:srgbClr val="A71D5D"/>
                </a:solidFill>
                <a:highlight>
                  <a:srgbClr val="F7F7F7"/>
                </a:highlight>
                <a:latin typeface="Consolas"/>
                <a:ea typeface="Consolas"/>
                <a:cs typeface="Consolas"/>
                <a:sym typeface="Consolas"/>
              </a:rPr>
              <a:t>=</a:t>
            </a:r>
            <a:r>
              <a:rPr lang="en-US" sz="2400">
                <a:solidFill>
                  <a:srgbClr val="333333"/>
                </a:solidFill>
                <a:highlight>
                  <a:srgbClr val="F7F7F7"/>
                </a:highlight>
                <a:latin typeface="Consolas"/>
                <a:ea typeface="Consolas"/>
                <a:cs typeface="Consolas"/>
                <a:sym typeface="Consolas"/>
              </a:rPr>
              <a:t> </a:t>
            </a:r>
            <a:r>
              <a:rPr lang="en-US" sz="2400">
                <a:solidFill>
                  <a:srgbClr val="0086B3"/>
                </a:solidFill>
                <a:highlight>
                  <a:srgbClr val="F7F7F7"/>
                </a:highlight>
                <a:latin typeface="Consolas"/>
                <a:ea typeface="Consolas"/>
                <a:cs typeface="Consolas"/>
                <a:sym typeface="Consolas"/>
              </a:rPr>
              <a:t>1000</a:t>
            </a:r>
            <a:r>
              <a:rPr lang="en-US" sz="2400">
                <a:solidFill>
                  <a:srgbClr val="333333"/>
                </a:solidFill>
                <a:highlight>
                  <a:srgbClr val="F7F7F7"/>
                </a:highlight>
                <a:latin typeface="Consolas"/>
                <a:ea typeface="Consolas"/>
                <a:cs typeface="Consolas"/>
                <a:sym typeface="Consolas"/>
              </a:rPr>
              <a:t>, </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                             </a:t>
            </a:r>
            <a:r>
              <a:rPr lang="en-US" sz="2400">
                <a:solidFill>
                  <a:srgbClr val="ED6A43"/>
                </a:solidFill>
                <a:highlight>
                  <a:srgbClr val="F7F7F7"/>
                </a:highlight>
                <a:latin typeface="Consolas"/>
                <a:ea typeface="Consolas"/>
                <a:cs typeface="Consolas"/>
                <a:sym typeface="Consolas"/>
              </a:rPr>
              <a:t>ngram_range</a:t>
            </a:r>
            <a:r>
              <a:rPr lang="en-US" sz="2400">
                <a:solidFill>
                  <a:srgbClr val="A71D5D"/>
                </a:solidFill>
                <a:highlight>
                  <a:srgbClr val="F7F7F7"/>
                </a:highlight>
                <a:latin typeface="Consolas"/>
                <a:ea typeface="Consolas"/>
                <a:cs typeface="Consolas"/>
                <a:sym typeface="Consolas"/>
              </a:rPr>
              <a:t>=</a:t>
            </a:r>
            <a:r>
              <a:rPr lang="en-US" sz="2400">
                <a:solidFill>
                  <a:srgbClr val="333333"/>
                </a:solidFill>
                <a:highlight>
                  <a:srgbClr val="F7F7F7"/>
                </a:highlight>
                <a:latin typeface="Consolas"/>
                <a:ea typeface="Consolas"/>
                <a:cs typeface="Consolas"/>
                <a:sym typeface="Consolas"/>
              </a:rPr>
              <a:t>(</a:t>
            </a:r>
            <a:r>
              <a:rPr lang="en-US" sz="2400">
                <a:solidFill>
                  <a:srgbClr val="0086B3"/>
                </a:solidFill>
                <a:highlight>
                  <a:srgbClr val="F7F7F7"/>
                </a:highlight>
                <a:latin typeface="Consolas"/>
                <a:ea typeface="Consolas"/>
                <a:cs typeface="Consolas"/>
                <a:sym typeface="Consolas"/>
              </a:rPr>
              <a:t>1</a:t>
            </a:r>
            <a:r>
              <a:rPr lang="en-US" sz="2400">
                <a:solidFill>
                  <a:srgbClr val="333333"/>
                </a:solidFill>
                <a:highlight>
                  <a:srgbClr val="F7F7F7"/>
                </a:highlight>
                <a:latin typeface="Consolas"/>
                <a:ea typeface="Consolas"/>
                <a:cs typeface="Consolas"/>
                <a:sym typeface="Consolas"/>
              </a:rPr>
              <a:t>, </a:t>
            </a:r>
            <a:r>
              <a:rPr lang="en-US" sz="2400">
                <a:solidFill>
                  <a:srgbClr val="0086B3"/>
                </a:solidFill>
                <a:highlight>
                  <a:srgbClr val="F7F7F7"/>
                </a:highlight>
                <a:latin typeface="Consolas"/>
                <a:ea typeface="Consolas"/>
                <a:cs typeface="Consolas"/>
                <a:sym typeface="Consolas"/>
              </a:rPr>
              <a:t>2</a:t>
            </a:r>
            <a:r>
              <a:rPr lang="en-US" sz="2400">
                <a:solidFill>
                  <a:srgbClr val="333333"/>
                </a:solidFill>
                <a:highlight>
                  <a:srgbClr val="F7F7F7"/>
                </a:highlight>
                <a:latin typeface="Consolas"/>
                <a:ea typeface="Consolas"/>
                <a:cs typeface="Consolas"/>
                <a:sym typeface="Consolas"/>
              </a:rPr>
              <a:t>), </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                             </a:t>
            </a:r>
            <a:r>
              <a:rPr lang="en-US" sz="2400">
                <a:solidFill>
                  <a:srgbClr val="ED6A43"/>
                </a:solidFill>
                <a:highlight>
                  <a:srgbClr val="F7F7F7"/>
                </a:highlight>
                <a:latin typeface="Consolas"/>
                <a:ea typeface="Consolas"/>
                <a:cs typeface="Consolas"/>
                <a:sym typeface="Consolas"/>
              </a:rPr>
              <a:t>stop_words</a:t>
            </a:r>
            <a:r>
              <a:rPr lang="en-US" sz="2400">
                <a:solidFill>
                  <a:srgbClr val="A71D5D"/>
                </a:solidFill>
                <a:highlight>
                  <a:srgbClr val="F7F7F7"/>
                </a:highlight>
                <a:latin typeface="Consolas"/>
                <a:ea typeface="Consolas"/>
                <a:cs typeface="Consolas"/>
                <a:sym typeface="Consolas"/>
              </a:rPr>
              <a:t>=</a:t>
            </a:r>
            <a:r>
              <a:rPr lang="en-US" sz="2400">
                <a:solidFill>
                  <a:srgbClr val="183691"/>
                </a:solidFill>
                <a:highlight>
                  <a:srgbClr val="F7F7F7"/>
                </a:highlight>
                <a:latin typeface="Consolas"/>
                <a:ea typeface="Consolas"/>
                <a:cs typeface="Consolas"/>
                <a:sym typeface="Consolas"/>
              </a:rPr>
              <a:t>'english'</a:t>
            </a:r>
            <a:r>
              <a:rPr lang="en-US" sz="2400">
                <a:solidFill>
                  <a:srgbClr val="333333"/>
                </a:solidFill>
                <a:highlight>
                  <a:srgbClr val="F7F7F7"/>
                </a:highlight>
                <a:latin typeface="Consolas"/>
                <a:ea typeface="Consolas"/>
                <a:cs typeface="Consolas"/>
                <a:sym typeface="Consolas"/>
              </a:rPr>
              <a:t>,</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                             </a:t>
            </a:r>
            <a:r>
              <a:rPr lang="en-US" sz="2400">
                <a:solidFill>
                  <a:srgbClr val="ED6A43"/>
                </a:solidFill>
                <a:highlight>
                  <a:srgbClr val="F7F7F7"/>
                </a:highlight>
                <a:latin typeface="Consolas"/>
                <a:ea typeface="Consolas"/>
                <a:cs typeface="Consolas"/>
                <a:sym typeface="Consolas"/>
              </a:rPr>
              <a:t>binary</a:t>
            </a:r>
            <a:r>
              <a:rPr lang="en-US" sz="2400">
                <a:solidFill>
                  <a:srgbClr val="A71D5D"/>
                </a:solidFill>
                <a:highlight>
                  <a:srgbClr val="F7F7F7"/>
                </a:highlight>
                <a:latin typeface="Consolas"/>
                <a:ea typeface="Consolas"/>
                <a:cs typeface="Consolas"/>
                <a:sym typeface="Consolas"/>
              </a:rPr>
              <a:t>=</a:t>
            </a:r>
            <a:r>
              <a:rPr lang="en-US" sz="2400">
                <a:solidFill>
                  <a:srgbClr val="0086B3"/>
                </a:solidFill>
                <a:highlight>
                  <a:srgbClr val="F7F7F7"/>
                </a:highlight>
                <a:latin typeface="Consolas"/>
                <a:ea typeface="Consolas"/>
                <a:cs typeface="Consolas"/>
                <a:sym typeface="Consolas"/>
              </a:rPr>
              <a:t>True</a:t>
            </a:r>
            <a:r>
              <a:rPr lang="en-US" sz="2400">
                <a:solidFill>
                  <a:srgbClr val="333333"/>
                </a:solidFill>
                <a:highlight>
                  <a:srgbClr val="F7F7F7"/>
                </a:highlight>
                <a:latin typeface="Consolas"/>
                <a:ea typeface="Consolas"/>
                <a:cs typeface="Consolas"/>
                <a:sym typeface="Consolas"/>
              </a:rPr>
              <a:t>)</a:t>
            </a:r>
          </a:p>
          <a:p>
            <a:pPr marR="0" lvl="0" algn="l" rtl="0">
              <a:spcBef>
                <a:spcPts val="0"/>
              </a:spcBef>
              <a:buNone/>
            </a:pPr>
            <a:endParaRPr sz="2800">
              <a:latin typeface="Georgia"/>
              <a:ea typeface="Georgia"/>
              <a:cs typeface="Georgia"/>
              <a:sym typeface="Georgia"/>
            </a:endParaRPr>
          </a:p>
        </p:txBody>
      </p:sp>
      <p:sp>
        <p:nvSpPr>
          <p:cNvPr id="694" name="Shape 694"/>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COUNTVECTORIZER</a:t>
            </a:r>
          </a:p>
        </p:txBody>
      </p:sp>
    </p:spTree>
  </p:cSld>
  <p:clrMapOvr>
    <a:masterClrMapping/>
  </p:clrMapOvr>
  <p:transition xmlns:p14="http://schemas.microsoft.com/office/powerpoint/2010/main" spd="slow">
    <p:cut/>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sp>
        <p:nvSpPr>
          <p:cNvPr id="699" name="Shape 699"/>
          <p:cNvSpPr txBox="1">
            <a:spLocks noGrp="1"/>
          </p:cNvSpPr>
          <p:nvPr>
            <p:ph type="body" idx="1"/>
          </p:nvPr>
        </p:nvSpPr>
        <p:spPr>
          <a:xfrm>
            <a:off x="635006" y="13012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There are several parameters to utilize.</a:t>
            </a:r>
          </a:p>
          <a:p>
            <a:pPr marR="0" lvl="0" algn="l" rtl="0">
              <a:spcBef>
                <a:spcPts val="0"/>
              </a:spcBef>
              <a:buNone/>
            </a:pPr>
            <a:endParaRPr sz="2800">
              <a:latin typeface="Georgia"/>
              <a:ea typeface="Georgia"/>
              <a:cs typeface="Georgia"/>
              <a:sym typeface="Georgia"/>
            </a:endParaRPr>
          </a:p>
          <a:p>
            <a:pPr marL="203200" marR="0" lvl="0" indent="-256540" algn="l" rtl="0">
              <a:lnSpc>
                <a:spcPct val="115000"/>
              </a:lnSpc>
              <a:spcBef>
                <a:spcPts val="0"/>
              </a:spcBef>
              <a:buSzPct val="100000"/>
              <a:buFont typeface="Georgia"/>
              <a:buChar char="‣"/>
            </a:pPr>
            <a:r>
              <a:rPr lang="en-US" sz="2800">
                <a:latin typeface="Consolas"/>
                <a:ea typeface="Consolas"/>
                <a:cs typeface="Consolas"/>
                <a:sym typeface="Consolas"/>
              </a:rPr>
              <a:t>ngram_range</a:t>
            </a:r>
            <a:r>
              <a:rPr lang="en-US" sz="2800">
                <a:latin typeface="Georgia"/>
                <a:ea typeface="Georgia"/>
                <a:cs typeface="Georgia"/>
                <a:sym typeface="Georgia"/>
              </a:rPr>
              <a:t> - a range of word phrases to use</a:t>
            </a:r>
          </a:p>
          <a:p>
            <a:pPr marR="0" lvl="1" algn="l" rtl="0">
              <a:lnSpc>
                <a:spcPct val="115000"/>
              </a:lnSpc>
              <a:spcBef>
                <a:spcPts val="0"/>
              </a:spcBef>
              <a:buSzPct val="100000"/>
              <a:buFont typeface="Georgia"/>
            </a:pPr>
            <a:r>
              <a:rPr lang="en-US" sz="2800">
                <a:latin typeface="Consolas"/>
                <a:ea typeface="Consolas"/>
                <a:cs typeface="Consolas"/>
                <a:sym typeface="Consolas"/>
              </a:rPr>
              <a:t>(1,1)</a:t>
            </a:r>
            <a:r>
              <a:rPr lang="en-US" sz="2800">
                <a:latin typeface="Georgia"/>
                <a:ea typeface="Georgia"/>
                <a:cs typeface="Georgia"/>
                <a:sym typeface="Georgia"/>
              </a:rPr>
              <a:t> means use all single words</a:t>
            </a:r>
          </a:p>
          <a:p>
            <a:pPr marR="0" lvl="1" algn="l" rtl="0">
              <a:lnSpc>
                <a:spcPct val="115000"/>
              </a:lnSpc>
              <a:spcBef>
                <a:spcPts val="0"/>
              </a:spcBef>
              <a:buSzPct val="100000"/>
              <a:buFont typeface="Georgia"/>
            </a:pPr>
            <a:r>
              <a:rPr lang="en-US" sz="2800">
                <a:latin typeface="Consolas"/>
                <a:ea typeface="Consolas"/>
                <a:cs typeface="Consolas"/>
                <a:sym typeface="Consolas"/>
              </a:rPr>
              <a:t>(1,2)</a:t>
            </a:r>
            <a:r>
              <a:rPr lang="en-US" sz="2800">
                <a:latin typeface="Georgia"/>
                <a:ea typeface="Georgia"/>
                <a:cs typeface="Georgia"/>
                <a:sym typeface="Georgia"/>
              </a:rPr>
              <a:t> means use all contiguous pairs of word</a:t>
            </a:r>
          </a:p>
          <a:p>
            <a:pPr marR="0" lvl="1" algn="l" rtl="0">
              <a:lnSpc>
                <a:spcPct val="115000"/>
              </a:lnSpc>
              <a:spcBef>
                <a:spcPts val="0"/>
              </a:spcBef>
              <a:buSzPct val="100000"/>
              <a:buFont typeface="Georgia"/>
            </a:pPr>
            <a:r>
              <a:rPr lang="en-US" sz="2800">
                <a:latin typeface="Consolas"/>
                <a:ea typeface="Consolas"/>
                <a:cs typeface="Consolas"/>
                <a:sym typeface="Consolas"/>
              </a:rPr>
              <a:t>(1,3)</a:t>
            </a:r>
            <a:r>
              <a:rPr lang="en-US" sz="2800">
                <a:latin typeface="Georgia"/>
                <a:ea typeface="Georgia"/>
                <a:cs typeface="Georgia"/>
                <a:sym typeface="Georgia"/>
              </a:rPr>
              <a:t> means use all triples</a:t>
            </a:r>
          </a:p>
          <a:p>
            <a:pPr marR="0" lvl="0" algn="l" rtl="0">
              <a:spcBef>
                <a:spcPts val="0"/>
              </a:spcBef>
              <a:buNone/>
            </a:pPr>
            <a:endParaRPr sz="2800">
              <a:latin typeface="Georgia"/>
              <a:ea typeface="Georgia"/>
              <a:cs typeface="Georgia"/>
              <a:sym typeface="Georgia"/>
            </a:endParaRPr>
          </a:p>
          <a:p>
            <a:pPr marL="203200" marR="0" lvl="0" indent="-256540" algn="l" rtl="0">
              <a:lnSpc>
                <a:spcPct val="115000"/>
              </a:lnSpc>
              <a:spcBef>
                <a:spcPts val="0"/>
              </a:spcBef>
              <a:buSzPct val="100000"/>
              <a:buFont typeface="Consolas"/>
              <a:buChar char="‣"/>
            </a:pPr>
            <a:r>
              <a:rPr lang="en-US" sz="2800">
                <a:latin typeface="Consolas"/>
                <a:ea typeface="Consolas"/>
                <a:cs typeface="Consolas"/>
                <a:sym typeface="Consolas"/>
              </a:rPr>
              <a:t>stop_words=’english’</a:t>
            </a:r>
          </a:p>
          <a:p>
            <a:pPr marR="0" lvl="1" algn="l" rtl="0">
              <a:lnSpc>
                <a:spcPct val="115000"/>
              </a:lnSpc>
              <a:spcBef>
                <a:spcPts val="0"/>
              </a:spcBef>
              <a:buSzPct val="100000"/>
              <a:buFont typeface="Georgia"/>
            </a:pPr>
            <a:r>
              <a:rPr lang="en-US" sz="2800">
                <a:latin typeface="Georgia"/>
                <a:ea typeface="Georgia"/>
                <a:cs typeface="Georgia"/>
                <a:sym typeface="Georgia"/>
              </a:rPr>
              <a:t>Stop words are non-content words (e.g. ‘to’, ‘the’, ‘it’, etc).  They aren’t helpful for prediction, so they get removed.</a:t>
            </a:r>
          </a:p>
        </p:txBody>
      </p:sp>
      <p:sp>
        <p:nvSpPr>
          <p:cNvPr id="700" name="Shape 700"/>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COUNTVECTORIZER PARAMETERS</a:t>
            </a:r>
          </a:p>
        </p:txBody>
      </p:sp>
    </p:spTree>
  </p:cSld>
  <p:clrMapOvr>
    <a:masterClrMapping/>
  </p:clrMapOvr>
  <p:transition xmlns:p14="http://schemas.microsoft.com/office/powerpoint/2010/main" spd="slow">
    <p:cut/>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704"/>
        <p:cNvGrpSpPr/>
        <p:nvPr/>
      </p:nvGrpSpPr>
      <p:grpSpPr>
        <a:xfrm>
          <a:off x="0" y="0"/>
          <a:ext cx="0" cy="0"/>
          <a:chOff x="0" y="0"/>
          <a:chExt cx="0" cy="0"/>
        </a:xfrm>
      </p:grpSpPr>
      <p:sp>
        <p:nvSpPr>
          <p:cNvPr id="705" name="Shape 705"/>
          <p:cNvSpPr txBox="1">
            <a:spLocks noGrp="1"/>
          </p:cNvSpPr>
          <p:nvPr>
            <p:ph type="body" idx="1"/>
          </p:nvPr>
        </p:nvSpPr>
        <p:spPr>
          <a:xfrm>
            <a:off x="635006" y="13012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lnSpc>
                <a:spcPct val="115000"/>
              </a:lnSpc>
              <a:spcBef>
                <a:spcPts val="0"/>
              </a:spcBef>
              <a:spcAft>
                <a:spcPts val="0"/>
              </a:spcAft>
              <a:buClr>
                <a:srgbClr val="000000"/>
              </a:buClr>
              <a:buSzPct val="100000"/>
              <a:buFont typeface="Consolas"/>
              <a:buChar char="‣"/>
            </a:pPr>
            <a:r>
              <a:rPr lang="en-US" sz="2800">
                <a:latin typeface="Consolas"/>
                <a:ea typeface="Consolas"/>
                <a:cs typeface="Consolas"/>
                <a:sym typeface="Consolas"/>
              </a:rPr>
              <a:t>max_features=1000</a:t>
            </a:r>
          </a:p>
          <a:p>
            <a:pPr marR="0" lvl="1" algn="l" rtl="0">
              <a:lnSpc>
                <a:spcPct val="115000"/>
              </a:lnSpc>
              <a:spcBef>
                <a:spcPts val="0"/>
              </a:spcBef>
              <a:spcAft>
                <a:spcPts val="0"/>
              </a:spcAft>
              <a:buSzPct val="100000"/>
              <a:buFont typeface="Georgia"/>
            </a:pPr>
            <a:r>
              <a:rPr lang="en-US" sz="2800">
                <a:latin typeface="Georgia"/>
                <a:ea typeface="Georgia"/>
                <a:cs typeface="Georgia"/>
                <a:sym typeface="Georgia"/>
              </a:rPr>
              <a:t>Maximum number of words to consider (uses the first </a:t>
            </a:r>
            <a:r>
              <a:rPr lang="en-US" sz="2800">
                <a:latin typeface="Consolas"/>
                <a:ea typeface="Consolas"/>
                <a:cs typeface="Consolas"/>
                <a:sym typeface="Consolas"/>
              </a:rPr>
              <a:t>N</a:t>
            </a:r>
            <a:r>
              <a:rPr lang="en-US" sz="2800">
                <a:latin typeface="Georgia"/>
                <a:ea typeface="Georgia"/>
                <a:cs typeface="Georgia"/>
                <a:sym typeface="Georgia"/>
              </a:rPr>
              <a:t> most frequent)</a:t>
            </a:r>
          </a:p>
          <a:p>
            <a:pPr marR="0" lvl="0" algn="l" rtl="0">
              <a:lnSpc>
                <a:spcPct val="100000"/>
              </a:lnSpc>
              <a:spcBef>
                <a:spcPts val="0"/>
              </a:spcBef>
              <a:spcAft>
                <a:spcPts val="0"/>
              </a:spcAft>
              <a:buNone/>
            </a:pPr>
            <a:endParaRPr sz="2800">
              <a:latin typeface="Georgia"/>
              <a:ea typeface="Georgia"/>
              <a:cs typeface="Georgia"/>
              <a:sym typeface="Georgia"/>
            </a:endParaRPr>
          </a:p>
          <a:p>
            <a:pPr marL="203200" marR="0" lvl="0" indent="-256540" algn="l" rtl="0">
              <a:lnSpc>
                <a:spcPct val="115000"/>
              </a:lnSpc>
              <a:spcBef>
                <a:spcPts val="0"/>
              </a:spcBef>
              <a:spcAft>
                <a:spcPts val="0"/>
              </a:spcAft>
              <a:buSzPct val="100000"/>
              <a:buFont typeface="Consolas"/>
              <a:buChar char="‣"/>
            </a:pPr>
            <a:r>
              <a:rPr lang="en-US" sz="2800">
                <a:latin typeface="Consolas"/>
                <a:ea typeface="Consolas"/>
                <a:cs typeface="Consolas"/>
                <a:sym typeface="Consolas"/>
              </a:rPr>
              <a:t>binary=True</a:t>
            </a:r>
          </a:p>
          <a:p>
            <a:pPr marR="0" lvl="1" algn="l" rtl="0">
              <a:lnSpc>
                <a:spcPct val="115000"/>
              </a:lnSpc>
              <a:spcBef>
                <a:spcPts val="0"/>
              </a:spcBef>
              <a:spcAft>
                <a:spcPts val="0"/>
              </a:spcAft>
              <a:buSzPct val="100000"/>
              <a:buFont typeface="Georgia"/>
            </a:pPr>
            <a:r>
              <a:rPr lang="en-US" sz="2800">
                <a:latin typeface="Georgia"/>
                <a:ea typeface="Georgia"/>
                <a:cs typeface="Georgia"/>
                <a:sym typeface="Georgia"/>
              </a:rPr>
              <a:t>To use a dummy column as the entry (1 or 0, as opposed to the count).  This is useful if you think a word appearing 10 times is no more important than whether the word appears at all.</a:t>
            </a:r>
          </a:p>
        </p:txBody>
      </p:sp>
      <p:sp>
        <p:nvSpPr>
          <p:cNvPr id="706" name="Shape 706"/>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COUNTVECTORIZER PARAMETERS</a:t>
            </a:r>
          </a:p>
        </p:txBody>
      </p:sp>
    </p:spTree>
  </p:cSld>
  <p:clrMapOvr>
    <a:masterClrMapping/>
  </p:clrMapOvr>
  <p:transition xmlns:p14="http://schemas.microsoft.com/office/powerpoint/2010/main" spd="slow">
    <p:cut/>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710"/>
        <p:cNvGrpSpPr/>
        <p:nvPr/>
      </p:nvGrpSpPr>
      <p:grpSpPr>
        <a:xfrm>
          <a:off x="0" y="0"/>
          <a:ext cx="0" cy="0"/>
          <a:chOff x="0" y="0"/>
          <a:chExt cx="0" cy="0"/>
        </a:xfrm>
      </p:grpSpPr>
      <p:sp>
        <p:nvSpPr>
          <p:cNvPr id="711" name="Shape 711"/>
          <p:cNvSpPr txBox="1">
            <a:spLocks noGrp="1"/>
          </p:cNvSpPr>
          <p:nvPr>
            <p:ph type="body" idx="1"/>
          </p:nvPr>
        </p:nvSpPr>
        <p:spPr>
          <a:xfrm>
            <a:off x="635006" y="13012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lnSpc>
                <a:spcPct val="100000"/>
              </a:lnSpc>
              <a:spcBef>
                <a:spcPts val="0"/>
              </a:spcBef>
              <a:spcAft>
                <a:spcPts val="0"/>
              </a:spcAft>
              <a:buClr>
                <a:srgbClr val="000000"/>
              </a:buClr>
              <a:buSzPct val="100000"/>
              <a:buFont typeface="Georgia"/>
              <a:buChar char="‣"/>
            </a:pPr>
            <a:r>
              <a:rPr lang="en-US" sz="2800">
                <a:latin typeface="Georgia"/>
                <a:ea typeface="Georgia"/>
                <a:cs typeface="Georgia"/>
                <a:sym typeface="Georgia"/>
              </a:rPr>
              <a:t>Vectorizers are like other models in scikit-learn.</a:t>
            </a:r>
          </a:p>
          <a:p>
            <a:pPr marR="0" lvl="0" algn="l" rtl="0">
              <a:lnSpc>
                <a:spcPct val="100000"/>
              </a:lnSpc>
              <a:spcBef>
                <a:spcPts val="0"/>
              </a:spcBef>
              <a:spcAft>
                <a:spcPts val="0"/>
              </a:spcAft>
              <a:buNone/>
            </a:pPr>
            <a:endParaRPr sz="2800">
              <a:latin typeface="Georgia"/>
              <a:ea typeface="Georgia"/>
              <a:cs typeface="Georgia"/>
              <a:sym typeface="Georgia"/>
            </a:endParaRPr>
          </a:p>
          <a:p>
            <a:pPr marR="0" lvl="1" algn="l" rtl="0">
              <a:lnSpc>
                <a:spcPct val="100000"/>
              </a:lnSpc>
              <a:spcBef>
                <a:spcPts val="0"/>
              </a:spcBef>
              <a:spcAft>
                <a:spcPts val="0"/>
              </a:spcAft>
              <a:buSzPct val="100000"/>
              <a:buFont typeface="Georgia"/>
            </a:pPr>
            <a:r>
              <a:rPr lang="en-US" sz="2800">
                <a:latin typeface="Georgia"/>
                <a:ea typeface="Georgia"/>
                <a:cs typeface="Georgia"/>
                <a:sym typeface="Georgia"/>
              </a:rPr>
              <a:t>We create a vectorizer object with the parameters of our feature space.</a:t>
            </a:r>
          </a:p>
          <a:p>
            <a:pPr marR="0" lvl="0" algn="l" rtl="0">
              <a:lnSpc>
                <a:spcPct val="100000"/>
              </a:lnSpc>
              <a:spcBef>
                <a:spcPts val="0"/>
              </a:spcBef>
              <a:spcAft>
                <a:spcPts val="0"/>
              </a:spcAft>
              <a:buNone/>
            </a:pPr>
            <a:endParaRPr sz="2800">
              <a:latin typeface="Georgia"/>
              <a:ea typeface="Georgia"/>
              <a:cs typeface="Georgia"/>
              <a:sym typeface="Georgia"/>
            </a:endParaRPr>
          </a:p>
          <a:p>
            <a:pPr marR="0" lvl="1" algn="l" rtl="0">
              <a:lnSpc>
                <a:spcPct val="100000"/>
              </a:lnSpc>
              <a:spcBef>
                <a:spcPts val="0"/>
              </a:spcBef>
              <a:spcAft>
                <a:spcPts val="0"/>
              </a:spcAft>
              <a:buSzPct val="100000"/>
              <a:buFont typeface="Georgia"/>
            </a:pPr>
            <a:r>
              <a:rPr lang="en-US" sz="2800">
                <a:latin typeface="Georgia"/>
                <a:ea typeface="Georgia"/>
                <a:cs typeface="Georgia"/>
                <a:sym typeface="Georgia"/>
              </a:rPr>
              <a:t>We </a:t>
            </a:r>
            <a:r>
              <a:rPr lang="en-US" sz="2800">
                <a:latin typeface="Consolas"/>
                <a:ea typeface="Consolas"/>
                <a:cs typeface="Consolas"/>
                <a:sym typeface="Consolas"/>
              </a:rPr>
              <a:t>fit</a:t>
            </a:r>
            <a:r>
              <a:rPr lang="en-US" sz="2800">
                <a:latin typeface="Georgia"/>
                <a:ea typeface="Georgia"/>
                <a:cs typeface="Georgia"/>
                <a:sym typeface="Georgia"/>
              </a:rPr>
              <a:t> a vectorizer to learn the vocabulary.</a:t>
            </a:r>
          </a:p>
          <a:p>
            <a:pPr marR="0" lvl="0" algn="l" rtl="0">
              <a:lnSpc>
                <a:spcPct val="100000"/>
              </a:lnSpc>
              <a:spcBef>
                <a:spcPts val="0"/>
              </a:spcBef>
              <a:spcAft>
                <a:spcPts val="0"/>
              </a:spcAft>
              <a:buNone/>
            </a:pPr>
            <a:endParaRPr sz="2800">
              <a:latin typeface="Georgia"/>
              <a:ea typeface="Georgia"/>
              <a:cs typeface="Georgia"/>
              <a:sym typeface="Georgia"/>
            </a:endParaRPr>
          </a:p>
          <a:p>
            <a:pPr marR="0" lvl="1" algn="l" rtl="0">
              <a:lnSpc>
                <a:spcPct val="100000"/>
              </a:lnSpc>
              <a:spcBef>
                <a:spcPts val="0"/>
              </a:spcBef>
              <a:spcAft>
                <a:spcPts val="0"/>
              </a:spcAft>
              <a:buSzPct val="100000"/>
              <a:buFont typeface="Georgia"/>
            </a:pPr>
            <a:r>
              <a:rPr lang="en-US" sz="2800">
                <a:latin typeface="Georgia"/>
                <a:ea typeface="Georgia"/>
                <a:cs typeface="Georgia"/>
                <a:sym typeface="Georgia"/>
              </a:rPr>
              <a:t>We </a:t>
            </a:r>
            <a:r>
              <a:rPr lang="en-US" sz="2800">
                <a:latin typeface="Consolas"/>
                <a:ea typeface="Consolas"/>
                <a:cs typeface="Consolas"/>
                <a:sym typeface="Consolas"/>
              </a:rPr>
              <a:t>transform</a:t>
            </a:r>
            <a:r>
              <a:rPr lang="en-US" sz="2800">
                <a:latin typeface="Georgia"/>
                <a:ea typeface="Georgia"/>
                <a:cs typeface="Georgia"/>
                <a:sym typeface="Georgia"/>
              </a:rPr>
              <a:t> a set of text into that feature space.</a:t>
            </a:r>
          </a:p>
          <a:p>
            <a:pPr marR="0" lvl="0" algn="l" rtl="0">
              <a:lnSpc>
                <a:spcPct val="100000"/>
              </a:lnSpc>
              <a:spcBef>
                <a:spcPts val="0"/>
              </a:spcBef>
              <a:spcAft>
                <a:spcPts val="0"/>
              </a:spcAft>
              <a:buNone/>
            </a:pPr>
            <a:endParaRPr sz="2800">
              <a:latin typeface="Georgia"/>
              <a:ea typeface="Georgia"/>
              <a:cs typeface="Georgia"/>
              <a:sym typeface="Georgia"/>
            </a:endParaRPr>
          </a:p>
        </p:txBody>
      </p:sp>
      <p:sp>
        <p:nvSpPr>
          <p:cNvPr id="712" name="Shape 712"/>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COUNTVECTORIZER</a:t>
            </a:r>
          </a:p>
        </p:txBody>
      </p:sp>
    </p:spTree>
  </p:cSld>
  <p:clrMapOvr>
    <a:masterClrMapping/>
  </p:clrMapOvr>
  <p:transition xmlns:p14="http://schemas.microsoft.com/office/powerpoint/2010/main" spd="slow">
    <p:cut/>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716"/>
        <p:cNvGrpSpPr/>
        <p:nvPr/>
      </p:nvGrpSpPr>
      <p:grpSpPr>
        <a:xfrm>
          <a:off x="0" y="0"/>
          <a:ext cx="0" cy="0"/>
          <a:chOff x="0" y="0"/>
          <a:chExt cx="0" cy="0"/>
        </a:xfrm>
      </p:grpSpPr>
      <p:sp>
        <p:nvSpPr>
          <p:cNvPr id="717" name="Shape 717"/>
          <p:cNvSpPr txBox="1">
            <a:spLocks noGrp="1"/>
          </p:cNvSpPr>
          <p:nvPr>
            <p:ph type="body" idx="1"/>
          </p:nvPr>
        </p:nvSpPr>
        <p:spPr>
          <a:xfrm>
            <a:off x="635006" y="1301275"/>
            <a:ext cx="11734800" cy="3809999"/>
          </a:xfrm>
          <a:prstGeom prst="rect">
            <a:avLst/>
          </a:prstGeom>
          <a:noFill/>
          <a:ln>
            <a:noFill/>
          </a:ln>
        </p:spPr>
        <p:txBody>
          <a:bodyPr lIns="0" tIns="0" rIns="0" bIns="0" anchor="t" anchorCtr="0">
            <a:noAutofit/>
          </a:bodyPr>
          <a:lstStyle/>
          <a:p>
            <a:pPr marR="0" lvl="0" algn="l" rtl="0">
              <a:lnSpc>
                <a:spcPct val="100000"/>
              </a:lnSpc>
              <a:spcBef>
                <a:spcPts val="0"/>
              </a:spcBef>
              <a:spcAft>
                <a:spcPts val="0"/>
              </a:spcAft>
              <a:buNone/>
            </a:pPr>
            <a:endParaRPr sz="2800">
              <a:latin typeface="Georgia"/>
              <a:ea typeface="Georgia"/>
              <a:cs typeface="Georgia"/>
              <a:sym typeface="Georgia"/>
            </a:endParaRPr>
          </a:p>
          <a:p>
            <a:pPr marL="203200" marR="0" lvl="0" indent="-256540" algn="l" rtl="0">
              <a:lnSpc>
                <a:spcPct val="100000"/>
              </a:lnSpc>
              <a:spcBef>
                <a:spcPts val="0"/>
              </a:spcBef>
              <a:spcAft>
                <a:spcPts val="0"/>
              </a:spcAft>
              <a:buSzPct val="100000"/>
              <a:buFont typeface="Georgia"/>
              <a:buChar char="‣"/>
            </a:pPr>
            <a:r>
              <a:rPr lang="en-US" sz="2800">
                <a:latin typeface="Georgia"/>
                <a:ea typeface="Georgia"/>
                <a:cs typeface="Georgia"/>
                <a:sym typeface="Georgia"/>
              </a:rPr>
              <a:t>There is a distinction between </a:t>
            </a:r>
            <a:r>
              <a:rPr lang="en-US" sz="2800">
                <a:latin typeface="Consolas"/>
                <a:ea typeface="Consolas"/>
                <a:cs typeface="Consolas"/>
                <a:sym typeface="Consolas"/>
              </a:rPr>
              <a:t>fit</a:t>
            </a:r>
            <a:r>
              <a:rPr lang="en-US" sz="2800">
                <a:latin typeface="Georgia"/>
                <a:ea typeface="Georgia"/>
                <a:cs typeface="Georgia"/>
                <a:sym typeface="Georgia"/>
              </a:rPr>
              <a:t> and </a:t>
            </a:r>
            <a:r>
              <a:rPr lang="en-US" sz="2800">
                <a:latin typeface="Consolas"/>
                <a:ea typeface="Consolas"/>
                <a:cs typeface="Consolas"/>
                <a:sym typeface="Consolas"/>
              </a:rPr>
              <a:t>transform</a:t>
            </a:r>
            <a:r>
              <a:rPr lang="en-US" sz="2800">
                <a:latin typeface="Georgia"/>
                <a:ea typeface="Georgia"/>
                <a:cs typeface="Georgia"/>
                <a:sym typeface="Georgia"/>
              </a:rPr>
              <a:t>.</a:t>
            </a:r>
          </a:p>
          <a:p>
            <a:pPr marR="0" lvl="0" algn="l" rtl="0">
              <a:lnSpc>
                <a:spcPct val="100000"/>
              </a:lnSpc>
              <a:spcBef>
                <a:spcPts val="0"/>
              </a:spcBef>
              <a:spcAft>
                <a:spcPts val="0"/>
              </a:spcAft>
              <a:buNone/>
            </a:pPr>
            <a:endParaRPr sz="2800">
              <a:latin typeface="Georgia"/>
              <a:ea typeface="Georgia"/>
              <a:cs typeface="Georgia"/>
              <a:sym typeface="Georgia"/>
            </a:endParaRPr>
          </a:p>
          <a:p>
            <a:pPr marR="0" lvl="1" algn="l" rtl="0">
              <a:lnSpc>
                <a:spcPct val="100000"/>
              </a:lnSpc>
              <a:spcBef>
                <a:spcPts val="0"/>
              </a:spcBef>
              <a:spcAft>
                <a:spcPts val="0"/>
              </a:spcAft>
              <a:buSzPct val="100000"/>
              <a:buFont typeface="Georgia"/>
            </a:pPr>
            <a:r>
              <a:rPr lang="en-US" sz="2800">
                <a:latin typeface="Georgia"/>
                <a:ea typeface="Georgia"/>
                <a:cs typeface="Georgia"/>
                <a:sym typeface="Georgia"/>
              </a:rPr>
              <a:t>We </a:t>
            </a:r>
            <a:r>
              <a:rPr lang="en-US" sz="2800">
                <a:latin typeface="Consolas"/>
                <a:ea typeface="Consolas"/>
                <a:cs typeface="Consolas"/>
                <a:sym typeface="Consolas"/>
              </a:rPr>
              <a:t>fit</a:t>
            </a:r>
            <a:r>
              <a:rPr lang="en-US" sz="2800">
                <a:latin typeface="Georgia"/>
                <a:ea typeface="Georgia"/>
                <a:cs typeface="Georgia"/>
                <a:sym typeface="Georgia"/>
              </a:rPr>
              <a:t> from our training set.  This is part of the model building process, so we don’t look at our test set.</a:t>
            </a:r>
          </a:p>
          <a:p>
            <a:pPr marR="0" lvl="0" algn="l" rtl="0">
              <a:lnSpc>
                <a:spcPct val="100000"/>
              </a:lnSpc>
              <a:spcBef>
                <a:spcPts val="0"/>
              </a:spcBef>
              <a:spcAft>
                <a:spcPts val="0"/>
              </a:spcAft>
              <a:buNone/>
            </a:pPr>
            <a:endParaRPr sz="2800">
              <a:latin typeface="Georgia"/>
              <a:ea typeface="Georgia"/>
              <a:cs typeface="Georgia"/>
              <a:sym typeface="Georgia"/>
            </a:endParaRPr>
          </a:p>
          <a:p>
            <a:pPr marR="0" lvl="1" algn="l" rtl="0">
              <a:lnSpc>
                <a:spcPct val="100000"/>
              </a:lnSpc>
              <a:spcBef>
                <a:spcPts val="0"/>
              </a:spcBef>
              <a:spcAft>
                <a:spcPts val="0"/>
              </a:spcAft>
              <a:buSzPct val="100000"/>
              <a:buFont typeface="Georgia"/>
            </a:pPr>
            <a:r>
              <a:rPr lang="en-US" sz="2800">
                <a:latin typeface="Georgia"/>
                <a:ea typeface="Georgia"/>
                <a:cs typeface="Georgia"/>
                <a:sym typeface="Georgia"/>
              </a:rPr>
              <a:t>We </a:t>
            </a:r>
            <a:r>
              <a:rPr lang="en-US" sz="2800">
                <a:latin typeface="Consolas"/>
                <a:ea typeface="Consolas"/>
                <a:cs typeface="Consolas"/>
                <a:sym typeface="Consolas"/>
              </a:rPr>
              <a:t>transform</a:t>
            </a:r>
            <a:r>
              <a:rPr lang="en-US" sz="2800">
                <a:latin typeface="Georgia"/>
                <a:ea typeface="Georgia"/>
                <a:cs typeface="Georgia"/>
                <a:sym typeface="Georgia"/>
              </a:rPr>
              <a:t> our test set using our model fit on the training set.</a:t>
            </a:r>
          </a:p>
        </p:txBody>
      </p:sp>
      <p:sp>
        <p:nvSpPr>
          <p:cNvPr id="718" name="Shape 718"/>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COUNTVECTORIZER</a:t>
            </a:r>
          </a:p>
        </p:txBody>
      </p:sp>
    </p:spTree>
  </p:cSld>
  <p:clrMapOvr>
    <a:masterClrMapping/>
  </p:clrMapOvr>
  <p:transition xmlns:p14="http://schemas.microsoft.com/office/powerpoint/2010/main" spd="slow">
    <p:cut/>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722"/>
        <p:cNvGrpSpPr/>
        <p:nvPr/>
      </p:nvGrpSpPr>
      <p:grpSpPr>
        <a:xfrm>
          <a:off x="0" y="0"/>
          <a:ext cx="0" cy="0"/>
          <a:chOff x="0" y="0"/>
          <a:chExt cx="0" cy="0"/>
        </a:xfrm>
      </p:grpSpPr>
      <p:sp>
        <p:nvSpPr>
          <p:cNvPr id="723" name="Shape 723"/>
          <p:cNvSpPr txBox="1">
            <a:spLocks noGrp="1"/>
          </p:cNvSpPr>
          <p:nvPr>
            <p:ph type="body" idx="1"/>
          </p:nvPr>
        </p:nvSpPr>
        <p:spPr>
          <a:xfrm>
            <a:off x="635000" y="1301275"/>
            <a:ext cx="12088199" cy="3809999"/>
          </a:xfrm>
          <a:prstGeom prst="rect">
            <a:avLst/>
          </a:prstGeom>
          <a:noFill/>
          <a:ln>
            <a:noFill/>
          </a:ln>
        </p:spPr>
        <p:txBody>
          <a:bodyPr lIns="0" tIns="0" rIns="0" bIns="0" anchor="t" anchorCtr="0">
            <a:noAutofit/>
          </a:bodyPr>
          <a:lstStyle/>
          <a:p>
            <a:pPr lvl="0" rtl="0">
              <a:lnSpc>
                <a:spcPct val="100000"/>
              </a:lnSpc>
              <a:spcBef>
                <a:spcPts val="0"/>
              </a:spcBef>
              <a:buNone/>
            </a:pPr>
            <a:endParaRPr sz="1000">
              <a:solidFill>
                <a:srgbClr val="333333"/>
              </a:solidFill>
              <a:highlight>
                <a:srgbClr val="F7F7F7"/>
              </a:highlight>
              <a:latin typeface="Consolas"/>
              <a:ea typeface="Consolas"/>
              <a:cs typeface="Consolas"/>
              <a:sym typeface="Consolas"/>
            </a:endParaRPr>
          </a:p>
          <a:p>
            <a:pPr lvl="0" rtl="0">
              <a:lnSpc>
                <a:spcPct val="100000"/>
              </a:lnSpc>
              <a:spcBef>
                <a:spcPts val="0"/>
              </a:spcBef>
              <a:buNone/>
            </a:pPr>
            <a:r>
              <a:rPr lang="en-US" sz="2400">
                <a:solidFill>
                  <a:srgbClr val="333333"/>
                </a:solidFill>
                <a:highlight>
                  <a:srgbClr val="F7F7F7"/>
                </a:highlight>
                <a:latin typeface="Consolas"/>
                <a:ea typeface="Consolas"/>
                <a:cs typeface="Consolas"/>
                <a:sym typeface="Consolas"/>
              </a:rPr>
              <a:t>titles </a:t>
            </a:r>
            <a:r>
              <a:rPr lang="en-US" sz="2400">
                <a:solidFill>
                  <a:srgbClr val="A71D5D"/>
                </a:solidFill>
                <a:highlight>
                  <a:srgbClr val="F7F7F7"/>
                </a:highlight>
                <a:latin typeface="Consolas"/>
                <a:ea typeface="Consolas"/>
                <a:cs typeface="Consolas"/>
                <a:sym typeface="Consolas"/>
              </a:rPr>
              <a:t>=</a:t>
            </a:r>
            <a:r>
              <a:rPr lang="en-US" sz="2400">
                <a:solidFill>
                  <a:srgbClr val="333333"/>
                </a:solidFill>
                <a:highlight>
                  <a:srgbClr val="F7F7F7"/>
                </a:highlight>
                <a:latin typeface="Consolas"/>
                <a:ea typeface="Consolas"/>
                <a:cs typeface="Consolas"/>
                <a:sym typeface="Consolas"/>
              </a:rPr>
              <a:t> data[</a:t>
            </a:r>
            <a:r>
              <a:rPr lang="en-US" sz="2400">
                <a:solidFill>
                  <a:srgbClr val="183691"/>
                </a:solidFill>
                <a:highlight>
                  <a:srgbClr val="F7F7F7"/>
                </a:highlight>
                <a:latin typeface="Consolas"/>
                <a:ea typeface="Consolas"/>
                <a:cs typeface="Consolas"/>
                <a:sym typeface="Consolas"/>
              </a:rPr>
              <a:t>'title'</a:t>
            </a:r>
            <a:r>
              <a:rPr lang="en-US" sz="2400">
                <a:solidFill>
                  <a:srgbClr val="333333"/>
                </a:solidFill>
                <a:highlight>
                  <a:srgbClr val="F7F7F7"/>
                </a:highlight>
                <a:latin typeface="Consolas"/>
                <a:ea typeface="Consolas"/>
                <a:cs typeface="Consolas"/>
                <a:sym typeface="Consolas"/>
              </a:rPr>
              <a:t>].fillna(</a:t>
            </a:r>
            <a:r>
              <a:rPr lang="en-US" sz="2400">
                <a:solidFill>
                  <a:srgbClr val="183691"/>
                </a:solidFill>
                <a:highlight>
                  <a:srgbClr val="F7F7F7"/>
                </a:highlight>
                <a:latin typeface="Consolas"/>
                <a:ea typeface="Consolas"/>
                <a:cs typeface="Consolas"/>
                <a:sym typeface="Consolas"/>
              </a:rPr>
              <a:t>''</a:t>
            </a:r>
            <a:r>
              <a:rPr lang="en-US" sz="2400">
                <a:solidFill>
                  <a:srgbClr val="333333"/>
                </a:solidFill>
                <a:highlight>
                  <a:srgbClr val="F7F7F7"/>
                </a:highlight>
                <a:latin typeface="Consolas"/>
                <a:ea typeface="Consolas"/>
                <a:cs typeface="Consolas"/>
                <a:sym typeface="Consolas"/>
              </a:rPr>
              <a:t>)</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
            </a:r>
            <a:br>
              <a:rPr lang="en-US" sz="2400">
                <a:solidFill>
                  <a:srgbClr val="333333"/>
                </a:solidFill>
                <a:highlight>
                  <a:srgbClr val="F7F7F7"/>
                </a:highlight>
                <a:latin typeface="Consolas"/>
                <a:ea typeface="Consolas"/>
                <a:cs typeface="Consolas"/>
                <a:sym typeface="Consolas"/>
              </a:rPr>
            </a:br>
            <a:r>
              <a:rPr lang="en-US" sz="2400">
                <a:solidFill>
                  <a:srgbClr val="A71D5D"/>
                </a:solidFill>
                <a:highlight>
                  <a:srgbClr val="F7F7F7"/>
                </a:highlight>
                <a:latin typeface="Consolas"/>
                <a:ea typeface="Consolas"/>
                <a:cs typeface="Consolas"/>
                <a:sym typeface="Consolas"/>
              </a:rPr>
              <a:t>from</a:t>
            </a:r>
            <a:r>
              <a:rPr lang="en-US" sz="2400">
                <a:solidFill>
                  <a:srgbClr val="333333"/>
                </a:solidFill>
                <a:highlight>
                  <a:srgbClr val="F7F7F7"/>
                </a:highlight>
                <a:latin typeface="Consolas"/>
                <a:ea typeface="Consolas"/>
                <a:cs typeface="Consolas"/>
                <a:sym typeface="Consolas"/>
              </a:rPr>
              <a:t> sklearn.feature_extraction.text </a:t>
            </a:r>
            <a:r>
              <a:rPr lang="en-US" sz="2400">
                <a:solidFill>
                  <a:srgbClr val="A71D5D"/>
                </a:solidFill>
                <a:highlight>
                  <a:srgbClr val="F7F7F7"/>
                </a:highlight>
                <a:latin typeface="Consolas"/>
                <a:ea typeface="Consolas"/>
                <a:cs typeface="Consolas"/>
                <a:sym typeface="Consolas"/>
              </a:rPr>
              <a:t>import</a:t>
            </a:r>
            <a:r>
              <a:rPr lang="en-US" sz="2400">
                <a:solidFill>
                  <a:srgbClr val="333333"/>
                </a:solidFill>
                <a:highlight>
                  <a:srgbClr val="F7F7F7"/>
                </a:highlight>
                <a:latin typeface="Consolas"/>
                <a:ea typeface="Consolas"/>
                <a:cs typeface="Consolas"/>
                <a:sym typeface="Consolas"/>
              </a:rPr>
              <a:t> CountVectorizer</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vectorizer </a:t>
            </a:r>
            <a:r>
              <a:rPr lang="en-US" sz="2400">
                <a:solidFill>
                  <a:srgbClr val="A71D5D"/>
                </a:solidFill>
                <a:highlight>
                  <a:srgbClr val="F7F7F7"/>
                </a:highlight>
                <a:latin typeface="Consolas"/>
                <a:ea typeface="Consolas"/>
                <a:cs typeface="Consolas"/>
                <a:sym typeface="Consolas"/>
              </a:rPr>
              <a:t>=</a:t>
            </a:r>
            <a:r>
              <a:rPr lang="en-US" sz="2400">
                <a:solidFill>
                  <a:srgbClr val="333333"/>
                </a:solidFill>
                <a:highlight>
                  <a:srgbClr val="F7F7F7"/>
                </a:highlight>
                <a:latin typeface="Consolas"/>
                <a:ea typeface="Consolas"/>
                <a:cs typeface="Consolas"/>
                <a:sym typeface="Consolas"/>
              </a:rPr>
              <a:t> CountVectorizer(</a:t>
            </a:r>
            <a:r>
              <a:rPr lang="en-US" sz="2400">
                <a:solidFill>
                  <a:srgbClr val="ED6A43"/>
                </a:solidFill>
                <a:highlight>
                  <a:srgbClr val="F7F7F7"/>
                </a:highlight>
                <a:latin typeface="Consolas"/>
                <a:ea typeface="Consolas"/>
                <a:cs typeface="Consolas"/>
                <a:sym typeface="Consolas"/>
              </a:rPr>
              <a:t>max_features</a:t>
            </a:r>
            <a:r>
              <a:rPr lang="en-US" sz="2400">
                <a:solidFill>
                  <a:srgbClr val="333333"/>
                </a:solidFill>
                <a:highlight>
                  <a:srgbClr val="F7F7F7"/>
                </a:highlight>
                <a:latin typeface="Consolas"/>
                <a:ea typeface="Consolas"/>
                <a:cs typeface="Consolas"/>
                <a:sym typeface="Consolas"/>
              </a:rPr>
              <a:t> </a:t>
            </a:r>
            <a:r>
              <a:rPr lang="en-US" sz="2400">
                <a:solidFill>
                  <a:srgbClr val="A71D5D"/>
                </a:solidFill>
                <a:highlight>
                  <a:srgbClr val="F7F7F7"/>
                </a:highlight>
                <a:latin typeface="Consolas"/>
                <a:ea typeface="Consolas"/>
                <a:cs typeface="Consolas"/>
                <a:sym typeface="Consolas"/>
              </a:rPr>
              <a:t>=</a:t>
            </a:r>
            <a:r>
              <a:rPr lang="en-US" sz="2400">
                <a:solidFill>
                  <a:srgbClr val="333333"/>
                </a:solidFill>
                <a:highlight>
                  <a:srgbClr val="F7F7F7"/>
                </a:highlight>
                <a:latin typeface="Consolas"/>
                <a:ea typeface="Consolas"/>
                <a:cs typeface="Consolas"/>
                <a:sym typeface="Consolas"/>
              </a:rPr>
              <a:t> </a:t>
            </a:r>
            <a:r>
              <a:rPr lang="en-US" sz="2400">
                <a:solidFill>
                  <a:srgbClr val="0086B3"/>
                </a:solidFill>
                <a:highlight>
                  <a:srgbClr val="F7F7F7"/>
                </a:highlight>
                <a:latin typeface="Consolas"/>
                <a:ea typeface="Consolas"/>
                <a:cs typeface="Consolas"/>
                <a:sym typeface="Consolas"/>
              </a:rPr>
              <a:t>1000</a:t>
            </a:r>
            <a:r>
              <a:rPr lang="en-US" sz="2400">
                <a:solidFill>
                  <a:srgbClr val="333333"/>
                </a:solidFill>
                <a:highlight>
                  <a:srgbClr val="F7F7F7"/>
                </a:highlight>
                <a:latin typeface="Consolas"/>
                <a:ea typeface="Consolas"/>
                <a:cs typeface="Consolas"/>
                <a:sym typeface="Consolas"/>
              </a:rPr>
              <a:t>, </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                             </a:t>
            </a:r>
            <a:r>
              <a:rPr lang="en-US" sz="2400">
                <a:solidFill>
                  <a:srgbClr val="ED6A43"/>
                </a:solidFill>
                <a:highlight>
                  <a:srgbClr val="F7F7F7"/>
                </a:highlight>
                <a:latin typeface="Consolas"/>
                <a:ea typeface="Consolas"/>
                <a:cs typeface="Consolas"/>
                <a:sym typeface="Consolas"/>
              </a:rPr>
              <a:t>ngram_range</a:t>
            </a:r>
            <a:r>
              <a:rPr lang="en-US" sz="2400">
                <a:solidFill>
                  <a:srgbClr val="A71D5D"/>
                </a:solidFill>
                <a:highlight>
                  <a:srgbClr val="F7F7F7"/>
                </a:highlight>
                <a:latin typeface="Consolas"/>
                <a:ea typeface="Consolas"/>
                <a:cs typeface="Consolas"/>
                <a:sym typeface="Consolas"/>
              </a:rPr>
              <a:t>=</a:t>
            </a:r>
            <a:r>
              <a:rPr lang="en-US" sz="2400">
                <a:solidFill>
                  <a:srgbClr val="333333"/>
                </a:solidFill>
                <a:highlight>
                  <a:srgbClr val="F7F7F7"/>
                </a:highlight>
                <a:latin typeface="Consolas"/>
                <a:ea typeface="Consolas"/>
                <a:cs typeface="Consolas"/>
                <a:sym typeface="Consolas"/>
              </a:rPr>
              <a:t>(</a:t>
            </a:r>
            <a:r>
              <a:rPr lang="en-US" sz="2400">
                <a:solidFill>
                  <a:srgbClr val="0086B3"/>
                </a:solidFill>
                <a:highlight>
                  <a:srgbClr val="F7F7F7"/>
                </a:highlight>
                <a:latin typeface="Consolas"/>
                <a:ea typeface="Consolas"/>
                <a:cs typeface="Consolas"/>
                <a:sym typeface="Consolas"/>
              </a:rPr>
              <a:t>1</a:t>
            </a:r>
            <a:r>
              <a:rPr lang="en-US" sz="2400">
                <a:solidFill>
                  <a:srgbClr val="333333"/>
                </a:solidFill>
                <a:highlight>
                  <a:srgbClr val="F7F7F7"/>
                </a:highlight>
                <a:latin typeface="Consolas"/>
                <a:ea typeface="Consolas"/>
                <a:cs typeface="Consolas"/>
                <a:sym typeface="Consolas"/>
              </a:rPr>
              <a:t>, </a:t>
            </a:r>
            <a:r>
              <a:rPr lang="en-US" sz="2400">
                <a:solidFill>
                  <a:srgbClr val="0086B3"/>
                </a:solidFill>
                <a:highlight>
                  <a:srgbClr val="F7F7F7"/>
                </a:highlight>
                <a:latin typeface="Consolas"/>
                <a:ea typeface="Consolas"/>
                <a:cs typeface="Consolas"/>
                <a:sym typeface="Consolas"/>
              </a:rPr>
              <a:t>2</a:t>
            </a:r>
            <a:r>
              <a:rPr lang="en-US" sz="2400">
                <a:solidFill>
                  <a:srgbClr val="333333"/>
                </a:solidFill>
                <a:highlight>
                  <a:srgbClr val="F7F7F7"/>
                </a:highlight>
                <a:latin typeface="Consolas"/>
                <a:ea typeface="Consolas"/>
                <a:cs typeface="Consolas"/>
                <a:sym typeface="Consolas"/>
              </a:rPr>
              <a:t>), </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                             </a:t>
            </a:r>
            <a:r>
              <a:rPr lang="en-US" sz="2400">
                <a:solidFill>
                  <a:srgbClr val="ED6A43"/>
                </a:solidFill>
                <a:highlight>
                  <a:srgbClr val="F7F7F7"/>
                </a:highlight>
                <a:latin typeface="Consolas"/>
                <a:ea typeface="Consolas"/>
                <a:cs typeface="Consolas"/>
                <a:sym typeface="Consolas"/>
              </a:rPr>
              <a:t>stop_words</a:t>
            </a:r>
            <a:r>
              <a:rPr lang="en-US" sz="2400">
                <a:solidFill>
                  <a:srgbClr val="A71D5D"/>
                </a:solidFill>
                <a:highlight>
                  <a:srgbClr val="F7F7F7"/>
                </a:highlight>
                <a:latin typeface="Consolas"/>
                <a:ea typeface="Consolas"/>
                <a:cs typeface="Consolas"/>
                <a:sym typeface="Consolas"/>
              </a:rPr>
              <a:t>=</a:t>
            </a:r>
            <a:r>
              <a:rPr lang="en-US" sz="2400">
                <a:solidFill>
                  <a:srgbClr val="183691"/>
                </a:solidFill>
                <a:highlight>
                  <a:srgbClr val="F7F7F7"/>
                </a:highlight>
                <a:latin typeface="Consolas"/>
                <a:ea typeface="Consolas"/>
                <a:cs typeface="Consolas"/>
                <a:sym typeface="Consolas"/>
              </a:rPr>
              <a:t>'english'</a:t>
            </a:r>
            <a:r>
              <a:rPr lang="en-US" sz="2400">
                <a:solidFill>
                  <a:srgbClr val="333333"/>
                </a:solidFill>
                <a:highlight>
                  <a:srgbClr val="F7F7F7"/>
                </a:highlight>
                <a:latin typeface="Consolas"/>
                <a:ea typeface="Consolas"/>
                <a:cs typeface="Consolas"/>
                <a:sym typeface="Consolas"/>
              </a:rPr>
              <a:t>,</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                             </a:t>
            </a:r>
            <a:r>
              <a:rPr lang="en-US" sz="2400">
                <a:solidFill>
                  <a:srgbClr val="ED6A43"/>
                </a:solidFill>
                <a:highlight>
                  <a:srgbClr val="F7F7F7"/>
                </a:highlight>
                <a:latin typeface="Consolas"/>
                <a:ea typeface="Consolas"/>
                <a:cs typeface="Consolas"/>
                <a:sym typeface="Consolas"/>
              </a:rPr>
              <a:t>binary</a:t>
            </a:r>
            <a:r>
              <a:rPr lang="en-US" sz="2400">
                <a:solidFill>
                  <a:srgbClr val="A71D5D"/>
                </a:solidFill>
                <a:highlight>
                  <a:srgbClr val="F7F7F7"/>
                </a:highlight>
                <a:latin typeface="Consolas"/>
                <a:ea typeface="Consolas"/>
                <a:cs typeface="Consolas"/>
                <a:sym typeface="Consolas"/>
              </a:rPr>
              <a:t>=</a:t>
            </a:r>
            <a:r>
              <a:rPr lang="en-US" sz="2400">
                <a:solidFill>
                  <a:srgbClr val="0086B3"/>
                </a:solidFill>
                <a:highlight>
                  <a:srgbClr val="F7F7F7"/>
                </a:highlight>
                <a:latin typeface="Consolas"/>
                <a:ea typeface="Consolas"/>
                <a:cs typeface="Consolas"/>
                <a:sym typeface="Consolas"/>
              </a:rPr>
              <a:t>True</a:t>
            </a:r>
            <a:r>
              <a:rPr lang="en-US" sz="2400">
                <a:solidFill>
                  <a:srgbClr val="333333"/>
                </a:solidFill>
                <a:highlight>
                  <a:srgbClr val="F7F7F7"/>
                </a:highlight>
                <a:latin typeface="Consolas"/>
                <a:ea typeface="Consolas"/>
                <a:cs typeface="Consolas"/>
                <a:sym typeface="Consolas"/>
              </a:rPr>
              <a:t>)</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
            </a:r>
            <a:br>
              <a:rPr lang="en-US" sz="2400">
                <a:solidFill>
                  <a:srgbClr val="333333"/>
                </a:solidFill>
                <a:highlight>
                  <a:srgbClr val="F7F7F7"/>
                </a:highlight>
                <a:latin typeface="Consolas"/>
                <a:ea typeface="Consolas"/>
                <a:cs typeface="Consolas"/>
                <a:sym typeface="Consolas"/>
              </a:rPr>
            </a:br>
            <a:r>
              <a:rPr lang="en-US" sz="2400">
                <a:solidFill>
                  <a:srgbClr val="A71D5D"/>
                </a:solidFill>
                <a:highlight>
                  <a:srgbClr val="F7F7F7"/>
                </a:highlight>
                <a:latin typeface="Consolas"/>
                <a:ea typeface="Consolas"/>
                <a:cs typeface="Consolas"/>
                <a:sym typeface="Consolas"/>
              </a:rPr>
              <a:t># </a:t>
            </a:r>
            <a:r>
              <a:rPr lang="en-US" sz="2400">
                <a:solidFill>
                  <a:srgbClr val="333333"/>
                </a:solidFill>
                <a:highlight>
                  <a:srgbClr val="F7F7F7"/>
                </a:highlight>
                <a:latin typeface="Consolas"/>
                <a:ea typeface="Consolas"/>
                <a:cs typeface="Consolas"/>
                <a:sym typeface="Consolas"/>
              </a:rPr>
              <a:t>Use </a:t>
            </a:r>
            <a:r>
              <a:rPr lang="en-US" sz="2400">
                <a:solidFill>
                  <a:srgbClr val="B52A1D"/>
                </a:solidFill>
                <a:highlight>
                  <a:srgbClr val="F7F7F7"/>
                </a:highlight>
                <a:latin typeface="Consolas"/>
                <a:ea typeface="Consolas"/>
                <a:cs typeface="Consolas"/>
                <a:sym typeface="Consolas"/>
              </a:rPr>
              <a:t>`fit`</a:t>
            </a:r>
            <a:r>
              <a:rPr lang="en-US" sz="2400">
                <a:solidFill>
                  <a:srgbClr val="333333"/>
                </a:solidFill>
                <a:highlight>
                  <a:srgbClr val="F7F7F7"/>
                </a:highlight>
                <a:latin typeface="Consolas"/>
                <a:ea typeface="Consolas"/>
                <a:cs typeface="Consolas"/>
                <a:sym typeface="Consolas"/>
              </a:rPr>
              <a:t> to learn the vocabulary of the titles vectorizer.fit(titles)</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
            </a:r>
            <a:br>
              <a:rPr lang="en-US" sz="2400">
                <a:solidFill>
                  <a:srgbClr val="333333"/>
                </a:solidFill>
                <a:highlight>
                  <a:srgbClr val="F7F7F7"/>
                </a:highlight>
                <a:latin typeface="Consolas"/>
                <a:ea typeface="Consolas"/>
                <a:cs typeface="Consolas"/>
                <a:sym typeface="Consolas"/>
              </a:rPr>
            </a:br>
            <a:r>
              <a:rPr lang="en-US" sz="2400">
                <a:solidFill>
                  <a:srgbClr val="A71D5D"/>
                </a:solidFill>
                <a:highlight>
                  <a:srgbClr val="F7F7F7"/>
                </a:highlight>
                <a:latin typeface="Consolas"/>
                <a:ea typeface="Consolas"/>
                <a:cs typeface="Consolas"/>
                <a:sym typeface="Consolas"/>
              </a:rPr>
              <a:t># </a:t>
            </a:r>
            <a:r>
              <a:rPr lang="en-US" sz="2400">
                <a:solidFill>
                  <a:srgbClr val="333333"/>
                </a:solidFill>
                <a:highlight>
                  <a:srgbClr val="F7F7F7"/>
                </a:highlight>
                <a:latin typeface="Consolas"/>
                <a:ea typeface="Consolas"/>
                <a:cs typeface="Consolas"/>
                <a:sym typeface="Consolas"/>
              </a:rPr>
              <a:t>Use </a:t>
            </a:r>
            <a:r>
              <a:rPr lang="en-US" sz="2400">
                <a:solidFill>
                  <a:srgbClr val="B52A1D"/>
                </a:solidFill>
                <a:highlight>
                  <a:srgbClr val="F7F7F7"/>
                </a:highlight>
                <a:latin typeface="Consolas"/>
                <a:ea typeface="Consolas"/>
                <a:cs typeface="Consolas"/>
                <a:sym typeface="Consolas"/>
              </a:rPr>
              <a:t>`tranform`</a:t>
            </a:r>
            <a:r>
              <a:rPr lang="en-US" sz="2400">
                <a:solidFill>
                  <a:srgbClr val="333333"/>
                </a:solidFill>
                <a:highlight>
                  <a:srgbClr val="F7F7F7"/>
                </a:highlight>
                <a:latin typeface="Consolas"/>
                <a:ea typeface="Consolas"/>
                <a:cs typeface="Consolas"/>
                <a:sym typeface="Consolas"/>
              </a:rPr>
              <a:t> to generate the sample </a:t>
            </a:r>
            <a:r>
              <a:rPr lang="en-US" sz="2400">
                <a:solidFill>
                  <a:srgbClr val="0086B3"/>
                </a:solidFill>
                <a:highlight>
                  <a:srgbClr val="F7F7F7"/>
                </a:highlight>
                <a:latin typeface="Consolas"/>
                <a:ea typeface="Consolas"/>
                <a:cs typeface="Consolas"/>
                <a:sym typeface="Consolas"/>
              </a:rPr>
              <a:t>X</a:t>
            </a:r>
            <a:r>
              <a:rPr lang="en-US" sz="2400">
                <a:solidFill>
                  <a:srgbClr val="333333"/>
                </a:solidFill>
                <a:highlight>
                  <a:srgbClr val="F7F7F7"/>
                </a:highlight>
                <a:latin typeface="Consolas"/>
                <a:ea typeface="Consolas"/>
                <a:cs typeface="Consolas"/>
                <a:sym typeface="Consolas"/>
              </a:rPr>
              <a:t> word matrix </a:t>
            </a:r>
            <a:r>
              <a:rPr lang="en-US" sz="2400">
                <a:solidFill>
                  <a:srgbClr val="A71D5D"/>
                </a:solidFill>
                <a:highlight>
                  <a:srgbClr val="F7F7F7"/>
                </a:highlight>
                <a:latin typeface="Consolas"/>
                <a:ea typeface="Consolas"/>
                <a:cs typeface="Consolas"/>
                <a:sym typeface="Consolas"/>
              </a:rPr>
              <a:t>-</a:t>
            </a:r>
            <a:r>
              <a:rPr lang="en-US" sz="2400">
                <a:solidFill>
                  <a:srgbClr val="333333"/>
                </a:solidFill>
                <a:highlight>
                  <a:srgbClr val="F7F7F7"/>
                </a:highlight>
                <a:latin typeface="Consolas"/>
                <a:ea typeface="Consolas"/>
                <a:cs typeface="Consolas"/>
                <a:sym typeface="Consolas"/>
              </a:rPr>
              <a:t> one column per feature (word </a:t>
            </a:r>
            <a:r>
              <a:rPr lang="en-US" sz="2400">
                <a:solidFill>
                  <a:srgbClr val="A71D5D"/>
                </a:solidFill>
                <a:highlight>
                  <a:srgbClr val="F7F7F7"/>
                </a:highlight>
                <a:latin typeface="Consolas"/>
                <a:ea typeface="Consolas"/>
                <a:cs typeface="Consolas"/>
                <a:sym typeface="Consolas"/>
              </a:rPr>
              <a:t>or</a:t>
            </a:r>
            <a:r>
              <a:rPr lang="en-US" sz="2400">
                <a:solidFill>
                  <a:srgbClr val="333333"/>
                </a:solidFill>
                <a:highlight>
                  <a:srgbClr val="F7F7F7"/>
                </a:highlight>
                <a:latin typeface="Consolas"/>
                <a:ea typeface="Consolas"/>
                <a:cs typeface="Consolas"/>
                <a:sym typeface="Consolas"/>
              </a:rPr>
              <a:t> n</a:t>
            </a:r>
            <a:r>
              <a:rPr lang="en-US" sz="2400">
                <a:solidFill>
                  <a:srgbClr val="A71D5D"/>
                </a:solidFill>
                <a:highlight>
                  <a:srgbClr val="F7F7F7"/>
                </a:highlight>
                <a:latin typeface="Consolas"/>
                <a:ea typeface="Consolas"/>
                <a:cs typeface="Consolas"/>
                <a:sym typeface="Consolas"/>
              </a:rPr>
              <a:t>-</a:t>
            </a:r>
            <a:r>
              <a:rPr lang="en-US" sz="2400">
                <a:solidFill>
                  <a:srgbClr val="333333"/>
                </a:solidFill>
                <a:highlight>
                  <a:srgbClr val="F7F7F7"/>
                </a:highlight>
                <a:latin typeface="Consolas"/>
                <a:ea typeface="Consolas"/>
                <a:cs typeface="Consolas"/>
                <a:sym typeface="Consolas"/>
              </a:rPr>
              <a:t>grams)</a:t>
            </a:r>
            <a:br>
              <a:rPr lang="en-US" sz="2400">
                <a:solidFill>
                  <a:srgbClr val="333333"/>
                </a:solidFill>
                <a:highlight>
                  <a:srgbClr val="F7F7F7"/>
                </a:highlight>
                <a:latin typeface="Consolas"/>
                <a:ea typeface="Consolas"/>
                <a:cs typeface="Consolas"/>
                <a:sym typeface="Consolas"/>
              </a:rPr>
            </a:br>
            <a:r>
              <a:rPr lang="en-US" sz="2400">
                <a:solidFill>
                  <a:srgbClr val="0086B3"/>
                </a:solidFill>
                <a:highlight>
                  <a:srgbClr val="F7F7F7"/>
                </a:highlight>
                <a:latin typeface="Consolas"/>
                <a:ea typeface="Consolas"/>
                <a:cs typeface="Consolas"/>
                <a:sym typeface="Consolas"/>
              </a:rPr>
              <a:t>X</a:t>
            </a:r>
            <a:r>
              <a:rPr lang="en-US" sz="2400">
                <a:solidFill>
                  <a:srgbClr val="333333"/>
                </a:solidFill>
                <a:highlight>
                  <a:srgbClr val="F7F7F7"/>
                </a:highlight>
                <a:latin typeface="Consolas"/>
                <a:ea typeface="Consolas"/>
                <a:cs typeface="Consolas"/>
                <a:sym typeface="Consolas"/>
              </a:rPr>
              <a:t> </a:t>
            </a:r>
            <a:r>
              <a:rPr lang="en-US" sz="2400">
                <a:solidFill>
                  <a:srgbClr val="A71D5D"/>
                </a:solidFill>
                <a:highlight>
                  <a:srgbClr val="F7F7F7"/>
                </a:highlight>
                <a:latin typeface="Consolas"/>
                <a:ea typeface="Consolas"/>
                <a:cs typeface="Consolas"/>
                <a:sym typeface="Consolas"/>
              </a:rPr>
              <a:t>=</a:t>
            </a:r>
            <a:r>
              <a:rPr lang="en-US" sz="2400">
                <a:solidFill>
                  <a:srgbClr val="333333"/>
                </a:solidFill>
                <a:highlight>
                  <a:srgbClr val="F7F7F7"/>
                </a:highlight>
                <a:latin typeface="Consolas"/>
                <a:ea typeface="Consolas"/>
                <a:cs typeface="Consolas"/>
                <a:sym typeface="Consolas"/>
              </a:rPr>
              <a:t> vectorizer.transform(titles)</a:t>
            </a:r>
          </a:p>
        </p:txBody>
      </p:sp>
      <p:sp>
        <p:nvSpPr>
          <p:cNvPr id="724" name="Shape 724"/>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COUNTVECTORIZER EXAMPLE</a:t>
            </a:r>
          </a:p>
        </p:txBody>
      </p:sp>
    </p:spTree>
  </p:cSld>
  <p:clrMapOvr>
    <a:masterClrMapping/>
  </p:clrMapOvr>
  <p:transition xmlns:p14="http://schemas.microsoft.com/office/powerpoint/2010/main" spd="slow">
    <p:cut/>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728"/>
        <p:cNvGrpSpPr/>
        <p:nvPr/>
      </p:nvGrpSpPr>
      <p:grpSpPr>
        <a:xfrm>
          <a:off x="0" y="0"/>
          <a:ext cx="0" cy="0"/>
          <a:chOff x="0" y="0"/>
          <a:chExt cx="0" cy="0"/>
        </a:xfrm>
      </p:grpSpPr>
      <p:sp>
        <p:nvSpPr>
          <p:cNvPr id="729" name="Shape 729"/>
          <p:cNvSpPr txBox="1">
            <a:spLocks noGrp="1"/>
          </p:cNvSpPr>
          <p:nvPr>
            <p:ph type="body" idx="1"/>
          </p:nvPr>
        </p:nvSpPr>
        <p:spPr>
          <a:xfrm>
            <a:off x="635000" y="1301275"/>
            <a:ext cx="12369900" cy="3809999"/>
          </a:xfrm>
          <a:prstGeom prst="rect">
            <a:avLst/>
          </a:prstGeom>
          <a:noFill/>
          <a:ln>
            <a:noFill/>
          </a:ln>
        </p:spPr>
        <p:txBody>
          <a:bodyPr lIns="0" tIns="0" rIns="0" bIns="0" anchor="t" anchorCtr="0">
            <a:noAutofit/>
          </a:bodyPr>
          <a:lstStyle/>
          <a:p>
            <a:pPr marR="0" lvl="0" algn="l" rtl="0">
              <a:lnSpc>
                <a:spcPct val="100000"/>
              </a:lnSpc>
              <a:spcBef>
                <a:spcPts val="0"/>
              </a:spcBef>
              <a:spcAft>
                <a:spcPts val="0"/>
              </a:spcAft>
              <a:buNone/>
            </a:pPr>
            <a:endParaRPr sz="2800">
              <a:latin typeface="Georgia"/>
              <a:ea typeface="Georgia"/>
              <a:cs typeface="Georgia"/>
              <a:sym typeface="Georgia"/>
            </a:endParaRPr>
          </a:p>
          <a:p>
            <a:pPr marL="203200" marR="0" lvl="0" indent="-256540" algn="l" rtl="0">
              <a:lnSpc>
                <a:spcPct val="100000"/>
              </a:lnSpc>
              <a:spcBef>
                <a:spcPts val="0"/>
              </a:spcBef>
              <a:spcAft>
                <a:spcPts val="0"/>
              </a:spcAft>
              <a:buClr>
                <a:srgbClr val="000000"/>
              </a:buClr>
              <a:buSzPct val="100000"/>
              <a:buFont typeface="Georgia"/>
              <a:buChar char="‣"/>
            </a:pPr>
            <a:r>
              <a:rPr lang="en-US" sz="2800">
                <a:latin typeface="Georgia"/>
                <a:ea typeface="Georgia"/>
                <a:cs typeface="Georgia"/>
                <a:sym typeface="Georgia"/>
              </a:rPr>
              <a:t>We can now build a random forest model to predict “evergreeness”.</a:t>
            </a:r>
          </a:p>
          <a:p>
            <a:pPr lvl="0" rtl="0">
              <a:lnSpc>
                <a:spcPct val="115000"/>
              </a:lnSpc>
              <a:spcBef>
                <a:spcPts val="0"/>
              </a:spcBef>
              <a:buNone/>
            </a:pPr>
            <a:endParaRPr sz="1800">
              <a:solidFill>
                <a:srgbClr val="A71D5D"/>
              </a:solidFill>
              <a:highlight>
                <a:srgbClr val="F7F7F7"/>
              </a:highlight>
              <a:latin typeface="Consolas"/>
              <a:ea typeface="Consolas"/>
              <a:cs typeface="Consolas"/>
              <a:sym typeface="Consolas"/>
            </a:endParaRPr>
          </a:p>
          <a:p>
            <a:pPr lvl="0" rtl="0">
              <a:lnSpc>
                <a:spcPct val="115000"/>
              </a:lnSpc>
              <a:spcBef>
                <a:spcPts val="0"/>
              </a:spcBef>
              <a:buNone/>
            </a:pPr>
            <a:r>
              <a:rPr lang="en-US" sz="1800">
                <a:solidFill>
                  <a:srgbClr val="A71D5D"/>
                </a:solidFill>
                <a:highlight>
                  <a:srgbClr val="F7F7F7"/>
                </a:highlight>
                <a:latin typeface="Consolas"/>
                <a:ea typeface="Consolas"/>
                <a:cs typeface="Consolas"/>
                <a:sym typeface="Consolas"/>
              </a:rPr>
              <a:t>from</a:t>
            </a:r>
            <a:r>
              <a:rPr lang="en-US" sz="1800">
                <a:solidFill>
                  <a:srgbClr val="333333"/>
                </a:solidFill>
                <a:highlight>
                  <a:srgbClr val="F7F7F7"/>
                </a:highlight>
                <a:latin typeface="Consolas"/>
                <a:ea typeface="Consolas"/>
                <a:cs typeface="Consolas"/>
                <a:sym typeface="Consolas"/>
              </a:rPr>
              <a:t> sklearn.ensemble </a:t>
            </a:r>
            <a:r>
              <a:rPr lang="en-US" sz="1800">
                <a:solidFill>
                  <a:srgbClr val="A71D5D"/>
                </a:solidFill>
                <a:highlight>
                  <a:srgbClr val="F7F7F7"/>
                </a:highlight>
                <a:latin typeface="Consolas"/>
                <a:ea typeface="Consolas"/>
                <a:cs typeface="Consolas"/>
                <a:sym typeface="Consolas"/>
              </a:rPr>
              <a:t>import</a:t>
            </a:r>
            <a:r>
              <a:rPr lang="en-US" sz="1800">
                <a:solidFill>
                  <a:srgbClr val="333333"/>
                </a:solidFill>
                <a:highlight>
                  <a:srgbClr val="F7F7F7"/>
                </a:highlight>
                <a:latin typeface="Consolas"/>
                <a:ea typeface="Consolas"/>
                <a:cs typeface="Consolas"/>
                <a:sym typeface="Consolas"/>
              </a:rPr>
              <a:t> RandomForestClassifier</a:t>
            </a:r>
            <a:br>
              <a:rPr lang="en-US" sz="1800">
                <a:solidFill>
                  <a:srgbClr val="333333"/>
                </a:solidFill>
                <a:highlight>
                  <a:srgbClr val="F7F7F7"/>
                </a:highlight>
                <a:latin typeface="Consolas"/>
                <a:ea typeface="Consolas"/>
                <a:cs typeface="Consolas"/>
                <a:sym typeface="Consolas"/>
              </a:rPr>
            </a:br>
            <a:r>
              <a:rPr lang="en-US" sz="1800">
                <a:solidFill>
                  <a:srgbClr val="333333"/>
                </a:solidFill>
                <a:highlight>
                  <a:srgbClr val="F7F7F7"/>
                </a:highlight>
                <a:latin typeface="Consolas"/>
                <a:ea typeface="Consolas"/>
                <a:cs typeface="Consolas"/>
                <a:sym typeface="Consolas"/>
              </a:rPr>
              <a:t/>
            </a:r>
            <a:br>
              <a:rPr lang="en-US" sz="1800">
                <a:solidFill>
                  <a:srgbClr val="333333"/>
                </a:solidFill>
                <a:highlight>
                  <a:srgbClr val="F7F7F7"/>
                </a:highlight>
                <a:latin typeface="Consolas"/>
                <a:ea typeface="Consolas"/>
                <a:cs typeface="Consolas"/>
                <a:sym typeface="Consolas"/>
              </a:rPr>
            </a:br>
            <a:r>
              <a:rPr lang="en-US" sz="1800">
                <a:solidFill>
                  <a:srgbClr val="333333"/>
                </a:solidFill>
                <a:highlight>
                  <a:srgbClr val="F7F7F7"/>
                </a:highlight>
                <a:latin typeface="Consolas"/>
                <a:ea typeface="Consolas"/>
                <a:cs typeface="Consolas"/>
                <a:sym typeface="Consolas"/>
              </a:rPr>
              <a:t>model </a:t>
            </a:r>
            <a:r>
              <a:rPr lang="en-US" sz="1800">
                <a:solidFill>
                  <a:srgbClr val="A71D5D"/>
                </a:solidFill>
                <a:highlight>
                  <a:srgbClr val="F7F7F7"/>
                </a:highlight>
                <a:latin typeface="Consolas"/>
                <a:ea typeface="Consolas"/>
                <a:cs typeface="Consolas"/>
                <a:sym typeface="Consolas"/>
              </a:rPr>
              <a:t>=</a:t>
            </a:r>
            <a:r>
              <a:rPr lang="en-US" sz="1800">
                <a:solidFill>
                  <a:srgbClr val="333333"/>
                </a:solidFill>
                <a:highlight>
                  <a:srgbClr val="F7F7F7"/>
                </a:highlight>
                <a:latin typeface="Consolas"/>
                <a:ea typeface="Consolas"/>
                <a:cs typeface="Consolas"/>
                <a:sym typeface="Consolas"/>
              </a:rPr>
              <a:t> RandomForestClassifier(</a:t>
            </a:r>
            <a:r>
              <a:rPr lang="en-US" sz="1800">
                <a:solidFill>
                  <a:srgbClr val="ED6A43"/>
                </a:solidFill>
                <a:highlight>
                  <a:srgbClr val="F7F7F7"/>
                </a:highlight>
                <a:latin typeface="Consolas"/>
                <a:ea typeface="Consolas"/>
                <a:cs typeface="Consolas"/>
                <a:sym typeface="Consolas"/>
              </a:rPr>
              <a:t>n_estimators</a:t>
            </a:r>
            <a:r>
              <a:rPr lang="en-US" sz="1800">
                <a:solidFill>
                  <a:srgbClr val="333333"/>
                </a:solidFill>
                <a:highlight>
                  <a:srgbClr val="F7F7F7"/>
                </a:highlight>
                <a:latin typeface="Consolas"/>
                <a:ea typeface="Consolas"/>
                <a:cs typeface="Consolas"/>
                <a:sym typeface="Consolas"/>
              </a:rPr>
              <a:t> </a:t>
            </a:r>
            <a:r>
              <a:rPr lang="en-US" sz="1800">
                <a:solidFill>
                  <a:srgbClr val="A71D5D"/>
                </a:solidFill>
                <a:highlight>
                  <a:srgbClr val="F7F7F7"/>
                </a:highlight>
                <a:latin typeface="Consolas"/>
                <a:ea typeface="Consolas"/>
                <a:cs typeface="Consolas"/>
                <a:sym typeface="Consolas"/>
              </a:rPr>
              <a:t>=</a:t>
            </a:r>
            <a:r>
              <a:rPr lang="en-US" sz="1800">
                <a:solidFill>
                  <a:srgbClr val="333333"/>
                </a:solidFill>
                <a:highlight>
                  <a:srgbClr val="F7F7F7"/>
                </a:highlight>
                <a:latin typeface="Consolas"/>
                <a:ea typeface="Consolas"/>
                <a:cs typeface="Consolas"/>
                <a:sym typeface="Consolas"/>
              </a:rPr>
              <a:t> </a:t>
            </a:r>
            <a:r>
              <a:rPr lang="en-US" sz="1800">
                <a:solidFill>
                  <a:srgbClr val="0086B3"/>
                </a:solidFill>
                <a:highlight>
                  <a:srgbClr val="F7F7F7"/>
                </a:highlight>
                <a:latin typeface="Consolas"/>
                <a:ea typeface="Consolas"/>
                <a:cs typeface="Consolas"/>
                <a:sym typeface="Consolas"/>
              </a:rPr>
              <a:t>20</a:t>
            </a:r>
            <a:r>
              <a:rPr lang="en-US" sz="1800">
                <a:solidFill>
                  <a:srgbClr val="333333"/>
                </a:solidFill>
                <a:highlight>
                  <a:srgbClr val="F7F7F7"/>
                </a:highlight>
                <a:latin typeface="Consolas"/>
                <a:ea typeface="Consolas"/>
                <a:cs typeface="Consolas"/>
                <a:sym typeface="Consolas"/>
              </a:rPr>
              <a:t>)</a:t>
            </a:r>
            <a:br>
              <a:rPr lang="en-US" sz="1800">
                <a:solidFill>
                  <a:srgbClr val="333333"/>
                </a:solidFill>
                <a:highlight>
                  <a:srgbClr val="F7F7F7"/>
                </a:highlight>
                <a:latin typeface="Consolas"/>
                <a:ea typeface="Consolas"/>
                <a:cs typeface="Consolas"/>
                <a:sym typeface="Consolas"/>
              </a:rPr>
            </a:br>
            <a:r>
              <a:rPr lang="en-US" sz="1800">
                <a:solidFill>
                  <a:srgbClr val="333333"/>
                </a:solidFill>
                <a:highlight>
                  <a:srgbClr val="F7F7F7"/>
                </a:highlight>
                <a:latin typeface="Consolas"/>
                <a:ea typeface="Consolas"/>
                <a:cs typeface="Consolas"/>
                <a:sym typeface="Consolas"/>
              </a:rPr>
              <a:t/>
            </a:r>
            <a:br>
              <a:rPr lang="en-US" sz="1800">
                <a:solidFill>
                  <a:srgbClr val="333333"/>
                </a:solidFill>
                <a:highlight>
                  <a:srgbClr val="F7F7F7"/>
                </a:highlight>
                <a:latin typeface="Consolas"/>
                <a:ea typeface="Consolas"/>
                <a:cs typeface="Consolas"/>
                <a:sym typeface="Consolas"/>
              </a:rPr>
            </a:br>
            <a:r>
              <a:rPr lang="en-US" sz="1800">
                <a:solidFill>
                  <a:srgbClr val="A71D5D"/>
                </a:solidFill>
                <a:highlight>
                  <a:srgbClr val="F7F7F7"/>
                </a:highlight>
                <a:latin typeface="Consolas"/>
                <a:ea typeface="Consolas"/>
                <a:cs typeface="Consolas"/>
                <a:sym typeface="Consolas"/>
              </a:rPr>
              <a:t># </a:t>
            </a:r>
            <a:r>
              <a:rPr lang="en-US" sz="1800">
                <a:solidFill>
                  <a:srgbClr val="333333"/>
                </a:solidFill>
                <a:highlight>
                  <a:srgbClr val="F7F7F7"/>
                </a:highlight>
                <a:latin typeface="Consolas"/>
                <a:ea typeface="Consolas"/>
                <a:cs typeface="Consolas"/>
                <a:sym typeface="Consolas"/>
              </a:rPr>
              <a:t>Use </a:t>
            </a:r>
            <a:r>
              <a:rPr lang="en-US" sz="1800">
                <a:solidFill>
                  <a:srgbClr val="B52A1D"/>
                </a:solidFill>
                <a:highlight>
                  <a:srgbClr val="F7F7F7"/>
                </a:highlight>
                <a:latin typeface="Consolas"/>
                <a:ea typeface="Consolas"/>
                <a:cs typeface="Consolas"/>
                <a:sym typeface="Consolas"/>
              </a:rPr>
              <a:t>`fit`</a:t>
            </a:r>
            <a:r>
              <a:rPr lang="en-US" sz="1800">
                <a:solidFill>
                  <a:srgbClr val="333333"/>
                </a:solidFill>
                <a:highlight>
                  <a:srgbClr val="F7F7F7"/>
                </a:highlight>
                <a:latin typeface="Consolas"/>
                <a:ea typeface="Consolas"/>
                <a:cs typeface="Consolas"/>
                <a:sym typeface="Consolas"/>
              </a:rPr>
              <a:t> to learn the vocabulary of the titles vectorizer.fit(titles)</a:t>
            </a:r>
            <a:br>
              <a:rPr lang="en-US" sz="1800">
                <a:solidFill>
                  <a:srgbClr val="333333"/>
                </a:solidFill>
                <a:highlight>
                  <a:srgbClr val="F7F7F7"/>
                </a:highlight>
                <a:latin typeface="Consolas"/>
                <a:ea typeface="Consolas"/>
                <a:cs typeface="Consolas"/>
                <a:sym typeface="Consolas"/>
              </a:rPr>
            </a:br>
            <a:r>
              <a:rPr lang="en-US" sz="1800">
                <a:solidFill>
                  <a:srgbClr val="333333"/>
                </a:solidFill>
                <a:highlight>
                  <a:srgbClr val="F7F7F7"/>
                </a:highlight>
                <a:latin typeface="Consolas"/>
                <a:ea typeface="Consolas"/>
                <a:cs typeface="Consolas"/>
                <a:sym typeface="Consolas"/>
              </a:rPr>
              <a:t/>
            </a:r>
            <a:br>
              <a:rPr lang="en-US" sz="1800">
                <a:solidFill>
                  <a:srgbClr val="333333"/>
                </a:solidFill>
                <a:highlight>
                  <a:srgbClr val="F7F7F7"/>
                </a:highlight>
                <a:latin typeface="Consolas"/>
                <a:ea typeface="Consolas"/>
                <a:cs typeface="Consolas"/>
                <a:sym typeface="Consolas"/>
              </a:rPr>
            </a:br>
            <a:r>
              <a:rPr lang="en-US" sz="1800">
                <a:solidFill>
                  <a:srgbClr val="A71D5D"/>
                </a:solidFill>
                <a:highlight>
                  <a:srgbClr val="F7F7F7"/>
                </a:highlight>
                <a:latin typeface="Consolas"/>
                <a:ea typeface="Consolas"/>
                <a:cs typeface="Consolas"/>
                <a:sym typeface="Consolas"/>
              </a:rPr>
              <a:t># </a:t>
            </a:r>
            <a:r>
              <a:rPr lang="en-US" sz="1800">
                <a:solidFill>
                  <a:srgbClr val="333333"/>
                </a:solidFill>
                <a:highlight>
                  <a:srgbClr val="F7F7F7"/>
                </a:highlight>
                <a:latin typeface="Consolas"/>
                <a:ea typeface="Consolas"/>
                <a:cs typeface="Consolas"/>
                <a:sym typeface="Consolas"/>
              </a:rPr>
              <a:t>Use </a:t>
            </a:r>
            <a:r>
              <a:rPr lang="en-US" sz="1800">
                <a:solidFill>
                  <a:srgbClr val="B52A1D"/>
                </a:solidFill>
                <a:highlight>
                  <a:srgbClr val="F7F7F7"/>
                </a:highlight>
                <a:latin typeface="Consolas"/>
                <a:ea typeface="Consolas"/>
                <a:cs typeface="Consolas"/>
                <a:sym typeface="Consolas"/>
              </a:rPr>
              <a:t>`tranform`</a:t>
            </a:r>
            <a:r>
              <a:rPr lang="en-US" sz="1800">
                <a:solidFill>
                  <a:srgbClr val="333333"/>
                </a:solidFill>
                <a:highlight>
                  <a:srgbClr val="F7F7F7"/>
                </a:highlight>
                <a:latin typeface="Consolas"/>
                <a:ea typeface="Consolas"/>
                <a:cs typeface="Consolas"/>
                <a:sym typeface="Consolas"/>
              </a:rPr>
              <a:t> to generate the sample </a:t>
            </a:r>
            <a:r>
              <a:rPr lang="en-US" sz="1800">
                <a:solidFill>
                  <a:srgbClr val="0086B3"/>
                </a:solidFill>
                <a:highlight>
                  <a:srgbClr val="F7F7F7"/>
                </a:highlight>
                <a:latin typeface="Consolas"/>
                <a:ea typeface="Consolas"/>
                <a:cs typeface="Consolas"/>
                <a:sym typeface="Consolas"/>
              </a:rPr>
              <a:t>X</a:t>
            </a:r>
            <a:r>
              <a:rPr lang="en-US" sz="1800">
                <a:solidFill>
                  <a:srgbClr val="333333"/>
                </a:solidFill>
                <a:highlight>
                  <a:srgbClr val="F7F7F7"/>
                </a:highlight>
                <a:latin typeface="Consolas"/>
                <a:ea typeface="Consolas"/>
                <a:cs typeface="Consolas"/>
                <a:sym typeface="Consolas"/>
              </a:rPr>
              <a:t> word matrix </a:t>
            </a:r>
            <a:r>
              <a:rPr lang="en-US" sz="1800">
                <a:solidFill>
                  <a:srgbClr val="A71D5D"/>
                </a:solidFill>
                <a:highlight>
                  <a:srgbClr val="F7F7F7"/>
                </a:highlight>
                <a:latin typeface="Consolas"/>
                <a:ea typeface="Consolas"/>
                <a:cs typeface="Consolas"/>
                <a:sym typeface="Consolas"/>
              </a:rPr>
              <a:t>-</a:t>
            </a:r>
            <a:r>
              <a:rPr lang="en-US" sz="1800">
                <a:solidFill>
                  <a:srgbClr val="333333"/>
                </a:solidFill>
                <a:highlight>
                  <a:srgbClr val="F7F7F7"/>
                </a:highlight>
                <a:latin typeface="Consolas"/>
                <a:ea typeface="Consolas"/>
                <a:cs typeface="Consolas"/>
                <a:sym typeface="Consolas"/>
              </a:rPr>
              <a:t> one column per feature (word </a:t>
            </a:r>
            <a:r>
              <a:rPr lang="en-US" sz="1800">
                <a:solidFill>
                  <a:srgbClr val="A71D5D"/>
                </a:solidFill>
                <a:highlight>
                  <a:srgbClr val="F7F7F7"/>
                </a:highlight>
                <a:latin typeface="Consolas"/>
                <a:ea typeface="Consolas"/>
                <a:cs typeface="Consolas"/>
                <a:sym typeface="Consolas"/>
              </a:rPr>
              <a:t>or</a:t>
            </a:r>
            <a:r>
              <a:rPr lang="en-US" sz="1800">
                <a:solidFill>
                  <a:srgbClr val="333333"/>
                </a:solidFill>
                <a:highlight>
                  <a:srgbClr val="F7F7F7"/>
                </a:highlight>
                <a:latin typeface="Consolas"/>
                <a:ea typeface="Consolas"/>
                <a:cs typeface="Consolas"/>
                <a:sym typeface="Consolas"/>
              </a:rPr>
              <a:t> n</a:t>
            </a:r>
            <a:r>
              <a:rPr lang="en-US" sz="1800">
                <a:solidFill>
                  <a:srgbClr val="A71D5D"/>
                </a:solidFill>
                <a:highlight>
                  <a:srgbClr val="F7F7F7"/>
                </a:highlight>
                <a:latin typeface="Consolas"/>
                <a:ea typeface="Consolas"/>
                <a:cs typeface="Consolas"/>
                <a:sym typeface="Consolas"/>
              </a:rPr>
              <a:t>-</a:t>
            </a:r>
            <a:r>
              <a:rPr lang="en-US" sz="1800">
                <a:solidFill>
                  <a:srgbClr val="333333"/>
                </a:solidFill>
                <a:highlight>
                  <a:srgbClr val="F7F7F7"/>
                </a:highlight>
                <a:latin typeface="Consolas"/>
                <a:ea typeface="Consolas"/>
                <a:cs typeface="Consolas"/>
                <a:sym typeface="Consolas"/>
              </a:rPr>
              <a:t>grams)</a:t>
            </a:r>
            <a:br>
              <a:rPr lang="en-US" sz="1800">
                <a:solidFill>
                  <a:srgbClr val="333333"/>
                </a:solidFill>
                <a:highlight>
                  <a:srgbClr val="F7F7F7"/>
                </a:highlight>
                <a:latin typeface="Consolas"/>
                <a:ea typeface="Consolas"/>
                <a:cs typeface="Consolas"/>
                <a:sym typeface="Consolas"/>
              </a:rPr>
            </a:br>
            <a:r>
              <a:rPr lang="en-US" sz="1800">
                <a:solidFill>
                  <a:srgbClr val="0086B3"/>
                </a:solidFill>
                <a:highlight>
                  <a:srgbClr val="F7F7F7"/>
                </a:highlight>
                <a:latin typeface="Consolas"/>
                <a:ea typeface="Consolas"/>
                <a:cs typeface="Consolas"/>
                <a:sym typeface="Consolas"/>
              </a:rPr>
              <a:t>X</a:t>
            </a:r>
            <a:r>
              <a:rPr lang="en-US" sz="1800">
                <a:solidFill>
                  <a:srgbClr val="333333"/>
                </a:solidFill>
                <a:highlight>
                  <a:srgbClr val="F7F7F7"/>
                </a:highlight>
                <a:latin typeface="Consolas"/>
                <a:ea typeface="Consolas"/>
                <a:cs typeface="Consolas"/>
                <a:sym typeface="Consolas"/>
              </a:rPr>
              <a:t> </a:t>
            </a:r>
            <a:r>
              <a:rPr lang="en-US" sz="1800">
                <a:solidFill>
                  <a:srgbClr val="A71D5D"/>
                </a:solidFill>
                <a:highlight>
                  <a:srgbClr val="F7F7F7"/>
                </a:highlight>
                <a:latin typeface="Consolas"/>
                <a:ea typeface="Consolas"/>
                <a:cs typeface="Consolas"/>
                <a:sym typeface="Consolas"/>
              </a:rPr>
              <a:t>=</a:t>
            </a:r>
            <a:r>
              <a:rPr lang="en-US" sz="1800">
                <a:solidFill>
                  <a:srgbClr val="333333"/>
                </a:solidFill>
                <a:highlight>
                  <a:srgbClr val="F7F7F7"/>
                </a:highlight>
                <a:latin typeface="Consolas"/>
                <a:ea typeface="Consolas"/>
                <a:cs typeface="Consolas"/>
                <a:sym typeface="Consolas"/>
              </a:rPr>
              <a:t> vectorizer.transform(titles)</a:t>
            </a:r>
            <a:br>
              <a:rPr lang="en-US" sz="1800">
                <a:solidFill>
                  <a:srgbClr val="333333"/>
                </a:solidFill>
                <a:highlight>
                  <a:srgbClr val="F7F7F7"/>
                </a:highlight>
                <a:latin typeface="Consolas"/>
                <a:ea typeface="Consolas"/>
                <a:cs typeface="Consolas"/>
                <a:sym typeface="Consolas"/>
              </a:rPr>
            </a:br>
            <a:r>
              <a:rPr lang="en-US" sz="1800">
                <a:solidFill>
                  <a:srgbClr val="333333"/>
                </a:solidFill>
                <a:highlight>
                  <a:srgbClr val="F7F7F7"/>
                </a:highlight>
                <a:latin typeface="Consolas"/>
                <a:ea typeface="Consolas"/>
                <a:cs typeface="Consolas"/>
                <a:sym typeface="Consolas"/>
              </a:rPr>
              <a:t>y </a:t>
            </a:r>
            <a:r>
              <a:rPr lang="en-US" sz="1800">
                <a:solidFill>
                  <a:srgbClr val="A71D5D"/>
                </a:solidFill>
                <a:highlight>
                  <a:srgbClr val="F7F7F7"/>
                </a:highlight>
                <a:latin typeface="Consolas"/>
                <a:ea typeface="Consolas"/>
                <a:cs typeface="Consolas"/>
                <a:sym typeface="Consolas"/>
              </a:rPr>
              <a:t>=</a:t>
            </a:r>
            <a:r>
              <a:rPr lang="en-US" sz="1800">
                <a:solidFill>
                  <a:srgbClr val="333333"/>
                </a:solidFill>
                <a:highlight>
                  <a:srgbClr val="F7F7F7"/>
                </a:highlight>
                <a:latin typeface="Consolas"/>
                <a:ea typeface="Consolas"/>
                <a:cs typeface="Consolas"/>
                <a:sym typeface="Consolas"/>
              </a:rPr>
              <a:t> data[</a:t>
            </a:r>
            <a:r>
              <a:rPr lang="en-US" sz="1800">
                <a:solidFill>
                  <a:srgbClr val="183691"/>
                </a:solidFill>
                <a:highlight>
                  <a:srgbClr val="F7F7F7"/>
                </a:highlight>
                <a:latin typeface="Consolas"/>
                <a:ea typeface="Consolas"/>
                <a:cs typeface="Consolas"/>
                <a:sym typeface="Consolas"/>
              </a:rPr>
              <a:t>'label'</a:t>
            </a:r>
            <a:r>
              <a:rPr lang="en-US" sz="1800">
                <a:solidFill>
                  <a:srgbClr val="333333"/>
                </a:solidFill>
                <a:highlight>
                  <a:srgbClr val="F7F7F7"/>
                </a:highlight>
                <a:latin typeface="Consolas"/>
                <a:ea typeface="Consolas"/>
                <a:cs typeface="Consolas"/>
                <a:sym typeface="Consolas"/>
              </a:rPr>
              <a:t>]</a:t>
            </a:r>
            <a:br>
              <a:rPr lang="en-US" sz="1800">
                <a:solidFill>
                  <a:srgbClr val="333333"/>
                </a:solidFill>
                <a:highlight>
                  <a:srgbClr val="F7F7F7"/>
                </a:highlight>
                <a:latin typeface="Consolas"/>
                <a:ea typeface="Consolas"/>
                <a:cs typeface="Consolas"/>
                <a:sym typeface="Consolas"/>
              </a:rPr>
            </a:br>
            <a:r>
              <a:rPr lang="en-US" sz="1800">
                <a:solidFill>
                  <a:srgbClr val="333333"/>
                </a:solidFill>
                <a:highlight>
                  <a:srgbClr val="F7F7F7"/>
                </a:highlight>
                <a:latin typeface="Consolas"/>
                <a:ea typeface="Consolas"/>
                <a:cs typeface="Consolas"/>
                <a:sym typeface="Consolas"/>
              </a:rPr>
              <a:t/>
            </a:r>
            <a:br>
              <a:rPr lang="en-US" sz="1800">
                <a:solidFill>
                  <a:srgbClr val="333333"/>
                </a:solidFill>
                <a:highlight>
                  <a:srgbClr val="F7F7F7"/>
                </a:highlight>
                <a:latin typeface="Consolas"/>
                <a:ea typeface="Consolas"/>
                <a:cs typeface="Consolas"/>
                <a:sym typeface="Consolas"/>
              </a:rPr>
            </a:br>
            <a:r>
              <a:rPr lang="en-US" sz="1800">
                <a:solidFill>
                  <a:srgbClr val="A71D5D"/>
                </a:solidFill>
                <a:highlight>
                  <a:srgbClr val="F7F7F7"/>
                </a:highlight>
                <a:latin typeface="Consolas"/>
                <a:ea typeface="Consolas"/>
                <a:cs typeface="Consolas"/>
                <a:sym typeface="Consolas"/>
              </a:rPr>
              <a:t>from</a:t>
            </a:r>
            <a:r>
              <a:rPr lang="en-US" sz="1800">
                <a:solidFill>
                  <a:srgbClr val="333333"/>
                </a:solidFill>
                <a:highlight>
                  <a:srgbClr val="F7F7F7"/>
                </a:highlight>
                <a:latin typeface="Consolas"/>
                <a:ea typeface="Consolas"/>
                <a:cs typeface="Consolas"/>
                <a:sym typeface="Consolas"/>
              </a:rPr>
              <a:t> sklearn.cross_validation </a:t>
            </a:r>
            <a:r>
              <a:rPr lang="en-US" sz="1800">
                <a:solidFill>
                  <a:srgbClr val="A71D5D"/>
                </a:solidFill>
                <a:highlight>
                  <a:srgbClr val="F7F7F7"/>
                </a:highlight>
                <a:latin typeface="Consolas"/>
                <a:ea typeface="Consolas"/>
                <a:cs typeface="Consolas"/>
                <a:sym typeface="Consolas"/>
              </a:rPr>
              <a:t>import</a:t>
            </a:r>
            <a:r>
              <a:rPr lang="en-US" sz="1800">
                <a:solidFill>
                  <a:srgbClr val="333333"/>
                </a:solidFill>
                <a:highlight>
                  <a:srgbClr val="F7F7F7"/>
                </a:highlight>
                <a:latin typeface="Consolas"/>
                <a:ea typeface="Consolas"/>
                <a:cs typeface="Consolas"/>
                <a:sym typeface="Consolas"/>
              </a:rPr>
              <a:t> cross_val_score</a:t>
            </a:r>
            <a:br>
              <a:rPr lang="en-US" sz="1800">
                <a:solidFill>
                  <a:srgbClr val="333333"/>
                </a:solidFill>
                <a:highlight>
                  <a:srgbClr val="F7F7F7"/>
                </a:highlight>
                <a:latin typeface="Consolas"/>
                <a:ea typeface="Consolas"/>
                <a:cs typeface="Consolas"/>
                <a:sym typeface="Consolas"/>
              </a:rPr>
            </a:br>
            <a:r>
              <a:rPr lang="en-US" sz="1800">
                <a:solidFill>
                  <a:srgbClr val="333333"/>
                </a:solidFill>
                <a:highlight>
                  <a:srgbClr val="F7F7F7"/>
                </a:highlight>
                <a:latin typeface="Consolas"/>
                <a:ea typeface="Consolas"/>
                <a:cs typeface="Consolas"/>
                <a:sym typeface="Consolas"/>
              </a:rPr>
              <a:t/>
            </a:r>
            <a:br>
              <a:rPr lang="en-US" sz="1800">
                <a:solidFill>
                  <a:srgbClr val="333333"/>
                </a:solidFill>
                <a:highlight>
                  <a:srgbClr val="F7F7F7"/>
                </a:highlight>
                <a:latin typeface="Consolas"/>
                <a:ea typeface="Consolas"/>
                <a:cs typeface="Consolas"/>
                <a:sym typeface="Consolas"/>
              </a:rPr>
            </a:br>
            <a:r>
              <a:rPr lang="en-US" sz="1800">
                <a:solidFill>
                  <a:srgbClr val="333333"/>
                </a:solidFill>
                <a:highlight>
                  <a:srgbClr val="F7F7F7"/>
                </a:highlight>
                <a:latin typeface="Consolas"/>
                <a:ea typeface="Consolas"/>
                <a:cs typeface="Consolas"/>
                <a:sym typeface="Consolas"/>
              </a:rPr>
              <a:t>scores </a:t>
            </a:r>
            <a:r>
              <a:rPr lang="en-US" sz="1800">
                <a:solidFill>
                  <a:srgbClr val="A71D5D"/>
                </a:solidFill>
                <a:highlight>
                  <a:srgbClr val="F7F7F7"/>
                </a:highlight>
                <a:latin typeface="Consolas"/>
                <a:ea typeface="Consolas"/>
                <a:cs typeface="Consolas"/>
                <a:sym typeface="Consolas"/>
              </a:rPr>
              <a:t>=</a:t>
            </a:r>
            <a:r>
              <a:rPr lang="en-US" sz="1800">
                <a:solidFill>
                  <a:srgbClr val="333333"/>
                </a:solidFill>
                <a:highlight>
                  <a:srgbClr val="F7F7F7"/>
                </a:highlight>
                <a:latin typeface="Consolas"/>
                <a:ea typeface="Consolas"/>
                <a:cs typeface="Consolas"/>
                <a:sym typeface="Consolas"/>
              </a:rPr>
              <a:t> cross_val_score(model, </a:t>
            </a:r>
            <a:r>
              <a:rPr lang="en-US" sz="1800">
                <a:solidFill>
                  <a:srgbClr val="0086B3"/>
                </a:solidFill>
                <a:highlight>
                  <a:srgbClr val="F7F7F7"/>
                </a:highlight>
                <a:latin typeface="Consolas"/>
                <a:ea typeface="Consolas"/>
                <a:cs typeface="Consolas"/>
                <a:sym typeface="Consolas"/>
              </a:rPr>
              <a:t>X</a:t>
            </a:r>
            <a:r>
              <a:rPr lang="en-US" sz="1800">
                <a:solidFill>
                  <a:srgbClr val="333333"/>
                </a:solidFill>
                <a:highlight>
                  <a:srgbClr val="F7F7F7"/>
                </a:highlight>
                <a:latin typeface="Consolas"/>
                <a:ea typeface="Consolas"/>
                <a:cs typeface="Consolas"/>
                <a:sym typeface="Consolas"/>
              </a:rPr>
              <a:t>, y, </a:t>
            </a:r>
            <a:r>
              <a:rPr lang="en-US" sz="1800">
                <a:solidFill>
                  <a:srgbClr val="ED6A43"/>
                </a:solidFill>
                <a:highlight>
                  <a:srgbClr val="F7F7F7"/>
                </a:highlight>
                <a:latin typeface="Consolas"/>
                <a:ea typeface="Consolas"/>
                <a:cs typeface="Consolas"/>
                <a:sym typeface="Consolas"/>
              </a:rPr>
              <a:t>scoring</a:t>
            </a:r>
            <a:r>
              <a:rPr lang="en-US" sz="1800">
                <a:solidFill>
                  <a:srgbClr val="A71D5D"/>
                </a:solidFill>
                <a:highlight>
                  <a:srgbClr val="F7F7F7"/>
                </a:highlight>
                <a:latin typeface="Consolas"/>
                <a:ea typeface="Consolas"/>
                <a:cs typeface="Consolas"/>
                <a:sym typeface="Consolas"/>
              </a:rPr>
              <a:t>=</a:t>
            </a:r>
            <a:r>
              <a:rPr lang="en-US" sz="1800">
                <a:solidFill>
                  <a:srgbClr val="183691"/>
                </a:solidFill>
                <a:highlight>
                  <a:srgbClr val="F7F7F7"/>
                </a:highlight>
                <a:latin typeface="Consolas"/>
                <a:ea typeface="Consolas"/>
                <a:cs typeface="Consolas"/>
                <a:sym typeface="Consolas"/>
              </a:rPr>
              <a:t>'roc_auc'</a:t>
            </a:r>
            <a:r>
              <a:rPr lang="en-US" sz="1800">
                <a:solidFill>
                  <a:srgbClr val="333333"/>
                </a:solidFill>
                <a:highlight>
                  <a:srgbClr val="F7F7F7"/>
                </a:highlight>
                <a:latin typeface="Consolas"/>
                <a:ea typeface="Consolas"/>
                <a:cs typeface="Consolas"/>
                <a:sym typeface="Consolas"/>
              </a:rPr>
              <a:t>)</a:t>
            </a:r>
            <a:br>
              <a:rPr lang="en-US" sz="1800">
                <a:solidFill>
                  <a:srgbClr val="333333"/>
                </a:solidFill>
                <a:highlight>
                  <a:srgbClr val="F7F7F7"/>
                </a:highlight>
                <a:latin typeface="Consolas"/>
                <a:ea typeface="Consolas"/>
                <a:cs typeface="Consolas"/>
                <a:sym typeface="Consolas"/>
              </a:rPr>
            </a:br>
            <a:r>
              <a:rPr lang="en-US" sz="1800">
                <a:solidFill>
                  <a:srgbClr val="0086B3"/>
                </a:solidFill>
                <a:highlight>
                  <a:srgbClr val="F7F7F7"/>
                </a:highlight>
                <a:latin typeface="Consolas"/>
                <a:ea typeface="Consolas"/>
                <a:cs typeface="Consolas"/>
                <a:sym typeface="Consolas"/>
              </a:rPr>
              <a:t>print</a:t>
            </a:r>
            <a:r>
              <a:rPr lang="en-US" sz="1800">
                <a:solidFill>
                  <a:srgbClr val="333333"/>
                </a:solidFill>
                <a:highlight>
                  <a:srgbClr val="F7F7F7"/>
                </a:highlight>
                <a:latin typeface="Consolas"/>
                <a:ea typeface="Consolas"/>
                <a:cs typeface="Consolas"/>
                <a:sym typeface="Consolas"/>
              </a:rPr>
              <a:t>(</a:t>
            </a:r>
            <a:r>
              <a:rPr lang="en-US" sz="1800">
                <a:solidFill>
                  <a:srgbClr val="183691"/>
                </a:solidFill>
                <a:highlight>
                  <a:srgbClr val="F7F7F7"/>
                </a:highlight>
                <a:latin typeface="Consolas"/>
                <a:ea typeface="Consolas"/>
                <a:cs typeface="Consolas"/>
                <a:sym typeface="Consolas"/>
              </a:rPr>
              <a:t>'CV AUC </a:t>
            </a:r>
            <a:r>
              <a:rPr lang="en-US" sz="1800">
                <a:solidFill>
                  <a:srgbClr val="0086B3"/>
                </a:solidFill>
                <a:highlight>
                  <a:srgbClr val="F7F7F7"/>
                </a:highlight>
                <a:latin typeface="Consolas"/>
                <a:ea typeface="Consolas"/>
                <a:cs typeface="Consolas"/>
                <a:sym typeface="Consolas"/>
              </a:rPr>
              <a:t>{}</a:t>
            </a:r>
            <a:r>
              <a:rPr lang="en-US" sz="1800">
                <a:solidFill>
                  <a:srgbClr val="183691"/>
                </a:solidFill>
                <a:highlight>
                  <a:srgbClr val="F7F7F7"/>
                </a:highlight>
                <a:latin typeface="Consolas"/>
                <a:ea typeface="Consolas"/>
                <a:cs typeface="Consolas"/>
                <a:sym typeface="Consolas"/>
              </a:rPr>
              <a:t>, Average AUC </a:t>
            </a:r>
            <a:r>
              <a:rPr lang="en-US" sz="1800">
                <a:solidFill>
                  <a:srgbClr val="0086B3"/>
                </a:solidFill>
                <a:highlight>
                  <a:srgbClr val="F7F7F7"/>
                </a:highlight>
                <a:latin typeface="Consolas"/>
                <a:ea typeface="Consolas"/>
                <a:cs typeface="Consolas"/>
                <a:sym typeface="Consolas"/>
              </a:rPr>
              <a:t>{}</a:t>
            </a:r>
            <a:r>
              <a:rPr lang="en-US" sz="1800">
                <a:solidFill>
                  <a:srgbClr val="183691"/>
                </a:solidFill>
                <a:highlight>
                  <a:srgbClr val="F7F7F7"/>
                </a:highlight>
                <a:latin typeface="Consolas"/>
                <a:ea typeface="Consolas"/>
                <a:cs typeface="Consolas"/>
                <a:sym typeface="Consolas"/>
              </a:rPr>
              <a:t>'</a:t>
            </a:r>
            <a:r>
              <a:rPr lang="en-US" sz="1800">
                <a:solidFill>
                  <a:srgbClr val="333333"/>
                </a:solidFill>
                <a:highlight>
                  <a:srgbClr val="F7F7F7"/>
                </a:highlight>
                <a:latin typeface="Consolas"/>
                <a:ea typeface="Consolas"/>
                <a:cs typeface="Consolas"/>
                <a:sym typeface="Consolas"/>
              </a:rPr>
              <a:t>.format(scores, scores.mean()))</a:t>
            </a:r>
          </a:p>
          <a:p>
            <a:pPr marR="0" lvl="0" algn="l" rtl="0">
              <a:lnSpc>
                <a:spcPct val="115000"/>
              </a:lnSpc>
              <a:spcBef>
                <a:spcPts val="0"/>
              </a:spcBef>
              <a:spcAft>
                <a:spcPts val="0"/>
              </a:spcAft>
              <a:buNone/>
            </a:pPr>
            <a:endParaRPr sz="1800">
              <a:latin typeface="Georgia"/>
              <a:ea typeface="Georgia"/>
              <a:cs typeface="Georgia"/>
              <a:sym typeface="Georgia"/>
            </a:endParaRPr>
          </a:p>
        </p:txBody>
      </p:sp>
      <p:sp>
        <p:nvSpPr>
          <p:cNvPr id="730" name="Shape 730"/>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RANDOM FOREST PREDICTION MODEL</a:t>
            </a:r>
          </a:p>
        </p:txBody>
      </p:sp>
    </p:spTree>
  </p:cSld>
  <p:clrMapOvr>
    <a:masterClrMapping/>
  </p:clrMapOvr>
  <p:transition xmlns:p14="http://schemas.microsoft.com/office/powerpoint/2010/main" spd="slow">
    <p:cut/>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734"/>
        <p:cNvGrpSpPr/>
        <p:nvPr/>
      </p:nvGrpSpPr>
      <p:grpSpPr>
        <a:xfrm>
          <a:off x="0" y="0"/>
          <a:ext cx="0" cy="0"/>
          <a:chOff x="0" y="0"/>
          <a:chExt cx="0" cy="0"/>
        </a:xfrm>
      </p:grpSpPr>
      <p:sp>
        <p:nvSpPr>
          <p:cNvPr id="735" name="Shape 735"/>
          <p:cNvSpPr txBox="1">
            <a:spLocks noGrp="1"/>
          </p:cNvSpPr>
          <p:nvPr>
            <p:ph type="body" idx="1"/>
          </p:nvPr>
        </p:nvSpPr>
        <p:spPr>
          <a:xfrm>
            <a:off x="635000" y="1301275"/>
            <a:ext cx="11734800" cy="3809999"/>
          </a:xfrm>
          <a:prstGeom prst="rect">
            <a:avLst/>
          </a:prstGeom>
          <a:noFill/>
          <a:ln>
            <a:noFill/>
          </a:ln>
        </p:spPr>
        <p:txBody>
          <a:bodyPr lIns="0" tIns="0" rIns="0" bIns="0" anchor="t" anchorCtr="0">
            <a:noAutofit/>
          </a:bodyPr>
          <a:lstStyle/>
          <a:p>
            <a:pPr marR="0" lvl="0" algn="l" rtl="0">
              <a:lnSpc>
                <a:spcPct val="100000"/>
              </a:lnSpc>
              <a:spcBef>
                <a:spcPts val="0"/>
              </a:spcBef>
              <a:spcAft>
                <a:spcPts val="0"/>
              </a:spcAft>
              <a:buNone/>
            </a:pPr>
            <a:endParaRPr sz="2800">
              <a:latin typeface="Georgia"/>
              <a:ea typeface="Georgia"/>
              <a:cs typeface="Georgia"/>
              <a:sym typeface="Georgia"/>
            </a:endParaRPr>
          </a:p>
          <a:p>
            <a:pPr marL="203200" marR="0" lvl="0" indent="-256540" algn="l" rtl="0">
              <a:lnSpc>
                <a:spcPct val="100000"/>
              </a:lnSpc>
              <a:spcBef>
                <a:spcPts val="0"/>
              </a:spcBef>
              <a:spcAft>
                <a:spcPts val="0"/>
              </a:spcAft>
              <a:buClr>
                <a:srgbClr val="000000"/>
              </a:buClr>
              <a:buSzPct val="100000"/>
              <a:buFont typeface="Georgia"/>
              <a:buChar char="‣"/>
            </a:pPr>
            <a:r>
              <a:rPr lang="en-US" sz="2800">
                <a:latin typeface="Georgia"/>
                <a:ea typeface="Georgia"/>
                <a:cs typeface="Georgia"/>
                <a:sym typeface="Georgia"/>
              </a:rPr>
              <a:t>An alternative </a:t>
            </a:r>
            <a:r>
              <a:rPr lang="en-US" sz="2800" i="1">
                <a:latin typeface="Georgia"/>
                <a:ea typeface="Georgia"/>
                <a:cs typeface="Georgia"/>
                <a:sym typeface="Georgia"/>
              </a:rPr>
              <a:t>bag-of-words</a:t>
            </a:r>
            <a:r>
              <a:rPr lang="en-US" sz="2800">
                <a:latin typeface="Georgia"/>
                <a:ea typeface="Georgia"/>
                <a:cs typeface="Georgia"/>
                <a:sym typeface="Georgia"/>
              </a:rPr>
              <a:t> approach to </a:t>
            </a:r>
            <a:r>
              <a:rPr lang="en-US" sz="2800">
                <a:latin typeface="Consolas"/>
                <a:ea typeface="Consolas"/>
                <a:cs typeface="Consolas"/>
                <a:sym typeface="Consolas"/>
              </a:rPr>
              <a:t>CountVectorizer</a:t>
            </a:r>
            <a:r>
              <a:rPr lang="en-US" sz="2800">
                <a:latin typeface="Georgia"/>
                <a:ea typeface="Georgia"/>
                <a:cs typeface="Georgia"/>
                <a:sym typeface="Georgia"/>
              </a:rPr>
              <a:t> is a Term Frequency - Inverse Document Frequency (TF-IDF) representation.</a:t>
            </a:r>
          </a:p>
          <a:p>
            <a:pPr marR="0" lvl="0" algn="l" rtl="0">
              <a:lnSpc>
                <a:spcPct val="100000"/>
              </a:lnSpc>
              <a:spcBef>
                <a:spcPts val="0"/>
              </a:spcBef>
              <a:spcAft>
                <a:spcPts val="0"/>
              </a:spcAft>
              <a:buNone/>
            </a:pPr>
            <a:endParaRPr sz="2800">
              <a:latin typeface="Georgia"/>
              <a:ea typeface="Georgia"/>
              <a:cs typeface="Georgia"/>
              <a:sym typeface="Georgia"/>
            </a:endParaRPr>
          </a:p>
          <a:p>
            <a:pPr marL="203200" marR="0" lvl="0" indent="-256540" algn="l" rtl="0">
              <a:lnSpc>
                <a:spcPct val="100000"/>
              </a:lnSpc>
              <a:spcBef>
                <a:spcPts val="0"/>
              </a:spcBef>
              <a:spcAft>
                <a:spcPts val="0"/>
              </a:spcAft>
              <a:buSzPct val="100000"/>
              <a:buFont typeface="Georgia"/>
              <a:buChar char="‣"/>
            </a:pPr>
            <a:r>
              <a:rPr lang="en-US" sz="2800">
                <a:latin typeface="Georgia"/>
                <a:ea typeface="Georgia"/>
                <a:cs typeface="Georgia"/>
                <a:sym typeface="Georgia"/>
              </a:rPr>
              <a:t>TF-IDF uses the product of two intermediate values, the </a:t>
            </a:r>
            <a:r>
              <a:rPr lang="en-US" sz="2800" i="1">
                <a:latin typeface="Georgia"/>
                <a:ea typeface="Georgia"/>
                <a:cs typeface="Georgia"/>
                <a:sym typeface="Georgia"/>
              </a:rPr>
              <a:t>Term Frequency</a:t>
            </a:r>
            <a:r>
              <a:rPr lang="en-US" sz="2800">
                <a:latin typeface="Georgia"/>
                <a:ea typeface="Georgia"/>
                <a:cs typeface="Georgia"/>
                <a:sym typeface="Georgia"/>
              </a:rPr>
              <a:t> and </a:t>
            </a:r>
            <a:r>
              <a:rPr lang="en-US" sz="2800" i="1">
                <a:latin typeface="Georgia"/>
                <a:ea typeface="Georgia"/>
                <a:cs typeface="Georgia"/>
                <a:sym typeface="Georgia"/>
              </a:rPr>
              <a:t>Inverse Document Frequency</a:t>
            </a:r>
            <a:r>
              <a:rPr lang="en-US" sz="2800">
                <a:latin typeface="Georgia"/>
                <a:ea typeface="Georgia"/>
                <a:cs typeface="Georgia"/>
                <a:sym typeface="Georgia"/>
              </a:rPr>
              <a:t>.</a:t>
            </a:r>
          </a:p>
          <a:p>
            <a:pPr marR="0" lvl="0" algn="l" rtl="0">
              <a:lnSpc>
                <a:spcPct val="100000"/>
              </a:lnSpc>
              <a:spcBef>
                <a:spcPts val="0"/>
              </a:spcBef>
              <a:spcAft>
                <a:spcPts val="0"/>
              </a:spcAft>
              <a:buNone/>
            </a:pPr>
            <a:endParaRPr sz="2800">
              <a:latin typeface="Georgia"/>
              <a:ea typeface="Georgia"/>
              <a:cs typeface="Georgia"/>
              <a:sym typeface="Georgia"/>
            </a:endParaRPr>
          </a:p>
          <a:p>
            <a:pPr marL="203200" marR="0" lvl="0" indent="-256540" algn="l" rtl="0">
              <a:lnSpc>
                <a:spcPct val="100000"/>
              </a:lnSpc>
              <a:spcBef>
                <a:spcPts val="0"/>
              </a:spcBef>
              <a:spcAft>
                <a:spcPts val="0"/>
              </a:spcAft>
              <a:buSzPct val="100000"/>
              <a:buFont typeface="Georgia"/>
              <a:buChar char="‣"/>
            </a:pPr>
            <a:r>
              <a:rPr lang="en-US" sz="2800" i="1">
                <a:latin typeface="Georgia"/>
                <a:ea typeface="Georgia"/>
                <a:cs typeface="Georgia"/>
                <a:sym typeface="Georgia"/>
              </a:rPr>
              <a:t>Term Frequency</a:t>
            </a:r>
            <a:r>
              <a:rPr lang="en-US" sz="2800">
                <a:latin typeface="Georgia"/>
                <a:ea typeface="Georgia"/>
                <a:cs typeface="Georgia"/>
                <a:sym typeface="Georgia"/>
              </a:rPr>
              <a:t> is equivalent to </a:t>
            </a:r>
            <a:r>
              <a:rPr lang="en-US" sz="2800">
                <a:latin typeface="Consolas"/>
                <a:ea typeface="Consolas"/>
                <a:cs typeface="Consolas"/>
                <a:sym typeface="Consolas"/>
              </a:rPr>
              <a:t>CountVectorizer</a:t>
            </a:r>
            <a:r>
              <a:rPr lang="en-US" sz="2800">
                <a:latin typeface="Georgia"/>
                <a:ea typeface="Georgia"/>
                <a:cs typeface="Georgia"/>
                <a:sym typeface="Georgia"/>
              </a:rPr>
              <a:t> features, just the number of times a word appears in the document (i.e. count).</a:t>
            </a:r>
          </a:p>
          <a:p>
            <a:pPr marR="0" lvl="0" algn="l" rtl="0">
              <a:lnSpc>
                <a:spcPct val="100000"/>
              </a:lnSpc>
              <a:spcBef>
                <a:spcPts val="0"/>
              </a:spcBef>
              <a:spcAft>
                <a:spcPts val="0"/>
              </a:spcAft>
              <a:buNone/>
            </a:pPr>
            <a:endParaRPr sz="2800">
              <a:latin typeface="Georgia"/>
              <a:ea typeface="Georgia"/>
              <a:cs typeface="Georgia"/>
              <a:sym typeface="Georgia"/>
            </a:endParaRPr>
          </a:p>
          <a:p>
            <a:pPr marL="203200" marR="0" lvl="0" indent="-256540" algn="l" rtl="0">
              <a:lnSpc>
                <a:spcPct val="100000"/>
              </a:lnSpc>
              <a:spcBef>
                <a:spcPts val="0"/>
              </a:spcBef>
              <a:spcAft>
                <a:spcPts val="0"/>
              </a:spcAft>
              <a:buSzPct val="100000"/>
              <a:buFont typeface="Georgia"/>
              <a:buChar char="‣"/>
            </a:pPr>
            <a:r>
              <a:rPr lang="en-US" sz="2800" i="1">
                <a:latin typeface="Georgia"/>
                <a:ea typeface="Georgia"/>
                <a:cs typeface="Georgia"/>
                <a:sym typeface="Georgia"/>
              </a:rPr>
              <a:t>Document Frequency</a:t>
            </a:r>
            <a:r>
              <a:rPr lang="en-US" sz="2800">
                <a:latin typeface="Georgia"/>
                <a:ea typeface="Georgia"/>
                <a:cs typeface="Georgia"/>
                <a:sym typeface="Georgia"/>
              </a:rPr>
              <a:t> is the percentage of documents that a particular word appears in (e.g. “the” would be 100% while “Syria” is much lower.  </a:t>
            </a:r>
            <a:r>
              <a:rPr lang="en-US" sz="2800" i="1">
                <a:latin typeface="Georgia"/>
                <a:ea typeface="Georgia"/>
                <a:cs typeface="Georgia"/>
                <a:sym typeface="Georgia"/>
              </a:rPr>
              <a:t>Inverse Document Frequency</a:t>
            </a:r>
            <a:r>
              <a:rPr lang="en-US" sz="2800">
                <a:latin typeface="Georgia"/>
                <a:ea typeface="Georgia"/>
                <a:cs typeface="Georgia"/>
                <a:sym typeface="Georgia"/>
              </a:rPr>
              <a:t> is just 1/Document Frequency.</a:t>
            </a:r>
          </a:p>
        </p:txBody>
      </p:sp>
      <p:sp>
        <p:nvSpPr>
          <p:cNvPr id="736" name="Shape 736"/>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TERM FREQUENCY - INVERSE DOCUMENT FREQUENCY</a:t>
            </a:r>
          </a:p>
        </p:txBody>
      </p:sp>
    </p:spTree>
  </p:cSld>
  <p:clrMapOvr>
    <a:masterClrMapping/>
  </p:clrMapOvr>
  <p:transition xmlns:p14="http://schemas.microsoft.com/office/powerpoint/2010/main" spd="slow">
    <p:cut/>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740"/>
        <p:cNvGrpSpPr/>
        <p:nvPr/>
      </p:nvGrpSpPr>
      <p:grpSpPr>
        <a:xfrm>
          <a:off x="0" y="0"/>
          <a:ext cx="0" cy="0"/>
          <a:chOff x="0" y="0"/>
          <a:chExt cx="0" cy="0"/>
        </a:xfrm>
      </p:grpSpPr>
      <p:sp>
        <p:nvSpPr>
          <p:cNvPr id="741" name="Shape 741"/>
          <p:cNvSpPr txBox="1">
            <a:spLocks noGrp="1"/>
          </p:cNvSpPr>
          <p:nvPr>
            <p:ph type="body" idx="1"/>
          </p:nvPr>
        </p:nvSpPr>
        <p:spPr>
          <a:xfrm>
            <a:off x="635000" y="1301275"/>
            <a:ext cx="12369900" cy="3809999"/>
          </a:xfrm>
          <a:prstGeom prst="rect">
            <a:avLst/>
          </a:prstGeom>
          <a:noFill/>
          <a:ln>
            <a:noFill/>
          </a:ln>
        </p:spPr>
        <p:txBody>
          <a:bodyPr lIns="0" tIns="0" rIns="0" bIns="0" anchor="t" anchorCtr="0">
            <a:noAutofit/>
          </a:bodyPr>
          <a:lstStyle/>
          <a:p>
            <a:pPr marR="0" lvl="0" algn="l" rtl="0">
              <a:lnSpc>
                <a:spcPct val="100000"/>
              </a:lnSpc>
              <a:spcBef>
                <a:spcPts val="0"/>
              </a:spcBef>
              <a:spcAft>
                <a:spcPts val="0"/>
              </a:spcAft>
              <a:buNone/>
            </a:pPr>
            <a:endParaRPr sz="2800">
              <a:latin typeface="Georgia"/>
              <a:ea typeface="Georgia"/>
              <a:cs typeface="Georgia"/>
              <a:sym typeface="Georgia"/>
            </a:endParaRPr>
          </a:p>
          <a:p>
            <a:pPr marL="203200" marR="0" lvl="0" indent="-256540" algn="l" rtl="0">
              <a:lnSpc>
                <a:spcPct val="100000"/>
              </a:lnSpc>
              <a:spcBef>
                <a:spcPts val="0"/>
              </a:spcBef>
              <a:spcAft>
                <a:spcPts val="0"/>
              </a:spcAft>
              <a:buSzPct val="100000"/>
              <a:buFont typeface="Georgia"/>
              <a:buChar char="‣"/>
            </a:pPr>
            <a:r>
              <a:rPr lang="en-US" sz="2800">
                <a:latin typeface="Georgia"/>
                <a:ea typeface="Georgia"/>
                <a:cs typeface="Georgia"/>
                <a:sym typeface="Georgia"/>
              </a:rPr>
              <a:t>Combining, TF-IDF = Term Frequency * Inverse Document Frequency or TF-IDF = Term Frequency / Document Frequency</a:t>
            </a:r>
          </a:p>
          <a:p>
            <a:pPr marR="0" lvl="0" algn="l" rtl="0">
              <a:lnSpc>
                <a:spcPct val="100000"/>
              </a:lnSpc>
              <a:spcBef>
                <a:spcPts val="0"/>
              </a:spcBef>
              <a:spcAft>
                <a:spcPts val="0"/>
              </a:spcAft>
              <a:buNone/>
            </a:pPr>
            <a:endParaRPr sz="2800">
              <a:latin typeface="Georgia"/>
              <a:ea typeface="Georgia"/>
              <a:cs typeface="Georgia"/>
              <a:sym typeface="Georgia"/>
            </a:endParaRPr>
          </a:p>
          <a:p>
            <a:pPr marL="203200" marR="0" lvl="0" indent="-256540" algn="l" rtl="0">
              <a:lnSpc>
                <a:spcPct val="100000"/>
              </a:lnSpc>
              <a:spcBef>
                <a:spcPts val="0"/>
              </a:spcBef>
              <a:spcAft>
                <a:spcPts val="0"/>
              </a:spcAft>
              <a:buSzPct val="100000"/>
              <a:buFont typeface="Georgia"/>
              <a:buChar char="‣"/>
            </a:pPr>
            <a:r>
              <a:rPr lang="en-US" sz="2800">
                <a:latin typeface="Georgia"/>
                <a:ea typeface="Georgia"/>
                <a:cs typeface="Georgia"/>
                <a:sym typeface="Georgia"/>
              </a:rPr>
              <a:t>The intuition is that the words that have high weight are those that either appear frequently in this document or appear rarely in other documents (thus are unique to this document).  </a:t>
            </a:r>
          </a:p>
          <a:p>
            <a:pPr marR="0" lvl="0" algn="l" rtl="0">
              <a:lnSpc>
                <a:spcPct val="100000"/>
              </a:lnSpc>
              <a:spcBef>
                <a:spcPts val="0"/>
              </a:spcBef>
              <a:spcAft>
                <a:spcPts val="0"/>
              </a:spcAft>
              <a:buNone/>
            </a:pPr>
            <a:endParaRPr sz="2800">
              <a:latin typeface="Georgia"/>
              <a:ea typeface="Georgia"/>
              <a:cs typeface="Georgia"/>
              <a:sym typeface="Georgia"/>
            </a:endParaRPr>
          </a:p>
          <a:p>
            <a:pPr marL="203200" marR="0" lvl="0" indent="-256540" algn="l" rtl="0">
              <a:lnSpc>
                <a:spcPct val="100000"/>
              </a:lnSpc>
              <a:spcBef>
                <a:spcPts val="0"/>
              </a:spcBef>
              <a:spcAft>
                <a:spcPts val="0"/>
              </a:spcAft>
              <a:buSzPct val="100000"/>
              <a:buFont typeface="Georgia"/>
              <a:buChar char="‣"/>
            </a:pPr>
            <a:r>
              <a:rPr lang="en-US" sz="2800">
                <a:latin typeface="Georgia"/>
                <a:ea typeface="Georgia"/>
                <a:cs typeface="Georgia"/>
                <a:sym typeface="Georgia"/>
              </a:rPr>
              <a:t>This is a good alternative to using a stat set of stop words.</a:t>
            </a:r>
          </a:p>
          <a:p>
            <a:pPr lvl="0" rtl="0">
              <a:lnSpc>
                <a:spcPct val="145000"/>
              </a:lnSpc>
              <a:spcBef>
                <a:spcPts val="0"/>
              </a:spcBef>
              <a:buNone/>
            </a:pPr>
            <a:endParaRPr sz="1800">
              <a:solidFill>
                <a:srgbClr val="A71D5D"/>
              </a:solidFill>
              <a:highlight>
                <a:srgbClr val="F7F7F7"/>
              </a:highlight>
              <a:latin typeface="Consolas"/>
              <a:ea typeface="Consolas"/>
              <a:cs typeface="Consolas"/>
              <a:sym typeface="Consolas"/>
            </a:endParaRPr>
          </a:p>
          <a:p>
            <a:pPr lvl="0" rtl="0">
              <a:lnSpc>
                <a:spcPct val="115000"/>
              </a:lnSpc>
              <a:spcBef>
                <a:spcPts val="0"/>
              </a:spcBef>
              <a:buNone/>
            </a:pPr>
            <a:r>
              <a:rPr lang="en-US" sz="2400">
                <a:solidFill>
                  <a:srgbClr val="A71D5D"/>
                </a:solidFill>
                <a:highlight>
                  <a:srgbClr val="F7F7F7"/>
                </a:highlight>
                <a:latin typeface="Consolas"/>
                <a:ea typeface="Consolas"/>
                <a:cs typeface="Consolas"/>
                <a:sym typeface="Consolas"/>
              </a:rPr>
              <a:t>from</a:t>
            </a:r>
            <a:r>
              <a:rPr lang="en-US" sz="2400">
                <a:solidFill>
                  <a:srgbClr val="333333"/>
                </a:solidFill>
                <a:highlight>
                  <a:srgbClr val="F7F7F7"/>
                </a:highlight>
                <a:latin typeface="Consolas"/>
                <a:ea typeface="Consolas"/>
                <a:cs typeface="Consolas"/>
                <a:sym typeface="Consolas"/>
              </a:rPr>
              <a:t> sklearn.feature_extraction.text </a:t>
            </a:r>
            <a:r>
              <a:rPr lang="en-US" sz="2400">
                <a:solidFill>
                  <a:srgbClr val="A71D5D"/>
                </a:solidFill>
                <a:highlight>
                  <a:srgbClr val="F7F7F7"/>
                </a:highlight>
                <a:latin typeface="Consolas"/>
                <a:ea typeface="Consolas"/>
                <a:cs typeface="Consolas"/>
                <a:sym typeface="Consolas"/>
              </a:rPr>
              <a:t>import</a:t>
            </a:r>
            <a:r>
              <a:rPr lang="en-US" sz="2400">
                <a:solidFill>
                  <a:srgbClr val="333333"/>
                </a:solidFill>
                <a:highlight>
                  <a:srgbClr val="F7F7F7"/>
                </a:highlight>
                <a:latin typeface="Consolas"/>
                <a:ea typeface="Consolas"/>
                <a:cs typeface="Consolas"/>
                <a:sym typeface="Consolas"/>
              </a:rPr>
              <a:t> TfidfVectorizer</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vectorizer </a:t>
            </a:r>
            <a:r>
              <a:rPr lang="en-US" sz="2400">
                <a:solidFill>
                  <a:srgbClr val="A71D5D"/>
                </a:solidFill>
                <a:highlight>
                  <a:srgbClr val="F7F7F7"/>
                </a:highlight>
                <a:latin typeface="Consolas"/>
                <a:ea typeface="Consolas"/>
                <a:cs typeface="Consolas"/>
                <a:sym typeface="Consolas"/>
              </a:rPr>
              <a:t>=</a:t>
            </a:r>
            <a:r>
              <a:rPr lang="en-US" sz="2400">
                <a:solidFill>
                  <a:srgbClr val="333333"/>
                </a:solidFill>
                <a:highlight>
                  <a:srgbClr val="F7F7F7"/>
                </a:highlight>
                <a:latin typeface="Consolas"/>
                <a:ea typeface="Consolas"/>
                <a:cs typeface="Consolas"/>
                <a:sym typeface="Consolas"/>
              </a:rPr>
              <a:t> TfidfVectorizer()</a:t>
            </a:r>
          </a:p>
          <a:p>
            <a:pPr marR="0" lvl="0" algn="l" rtl="0">
              <a:lnSpc>
                <a:spcPct val="100000"/>
              </a:lnSpc>
              <a:spcBef>
                <a:spcPts val="0"/>
              </a:spcBef>
              <a:spcAft>
                <a:spcPts val="0"/>
              </a:spcAft>
              <a:buNone/>
            </a:pPr>
            <a:endParaRPr sz="2800">
              <a:latin typeface="Georgia"/>
              <a:ea typeface="Georgia"/>
              <a:cs typeface="Georgia"/>
              <a:sym typeface="Georgia"/>
            </a:endParaRPr>
          </a:p>
        </p:txBody>
      </p:sp>
      <p:sp>
        <p:nvSpPr>
          <p:cNvPr id="742" name="Shape 742"/>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TERM FREQUENCY - INVERSE DOCUMENT FREQUENCY</a:t>
            </a:r>
          </a:p>
        </p:txBody>
      </p:sp>
    </p:spTree>
  </p:cSld>
  <p:clrMapOvr>
    <a:masterClrMapping/>
  </p:clrMapOvr>
  <p:transition xmlns:p14="http://schemas.microsoft.com/office/powerpoint/2010/main" spd="slow">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39"/>
        <p:cNvGrpSpPr/>
        <p:nvPr/>
      </p:nvGrpSpPr>
      <p:grpSpPr>
        <a:xfrm>
          <a:off x="0" y="0"/>
          <a:ext cx="0" cy="0"/>
          <a:chOff x="0" y="0"/>
          <a:chExt cx="0" cy="0"/>
        </a:xfrm>
      </p:grpSpPr>
      <p:sp>
        <p:nvSpPr>
          <p:cNvPr id="440" name="Shape 440"/>
          <p:cNvSpPr/>
          <p:nvPr/>
        </p:nvSpPr>
        <p:spPr>
          <a:xfrm>
            <a:off x="106953" y="736600"/>
            <a:ext cx="12897947"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dirty="0">
                <a:latin typeface="Oswald"/>
                <a:ea typeface="Oswald"/>
                <a:cs typeface="Oswald"/>
                <a:sym typeface="Oswald"/>
              </a:rPr>
              <a:t>NATURAL LANGUAGE PROCESSING AND TEXT CLASSIFICATION</a:t>
            </a:r>
          </a:p>
        </p:txBody>
      </p:sp>
      <p:sp>
        <p:nvSpPr>
          <p:cNvPr id="441" name="Shape 441"/>
          <p:cNvSpPr txBox="1">
            <a:spLocks noGrp="1"/>
          </p:cNvSpPr>
          <p:nvPr>
            <p:ph type="body" idx="1"/>
          </p:nvPr>
        </p:nvSpPr>
        <p:spPr>
          <a:xfrm>
            <a:off x="635006" y="1940250"/>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spcBef>
                <a:spcPts val="1000"/>
              </a:spcBef>
              <a:buSzPct val="100000"/>
              <a:buFont typeface="Georgia"/>
              <a:buChar char="‣"/>
            </a:pPr>
            <a:r>
              <a:rPr lang="en-US" sz="2800">
                <a:latin typeface="Georgia"/>
                <a:ea typeface="Georgia"/>
                <a:cs typeface="Georgia"/>
                <a:sym typeface="Georgia"/>
              </a:rPr>
              <a:t>Define natural language processing</a:t>
            </a:r>
          </a:p>
          <a:p>
            <a:pPr marL="203200" marR="0" lvl="0" indent="-256540" algn="l" rtl="0">
              <a:spcBef>
                <a:spcPts val="1000"/>
              </a:spcBef>
              <a:buSzPct val="100000"/>
              <a:buFont typeface="Georgia"/>
              <a:buChar char="‣"/>
            </a:pPr>
            <a:r>
              <a:rPr lang="en-US" sz="2800">
                <a:latin typeface="Georgia"/>
                <a:ea typeface="Georgia"/>
                <a:cs typeface="Georgia"/>
                <a:sym typeface="Georgia"/>
              </a:rPr>
              <a:t>List common tasks associated with </a:t>
            </a:r>
          </a:p>
          <a:p>
            <a:pPr marR="0" lvl="1" algn="l" rtl="0">
              <a:spcBef>
                <a:spcPts val="1000"/>
              </a:spcBef>
              <a:buSzPct val="100000"/>
              <a:buFont typeface="Georgia"/>
            </a:pPr>
            <a:r>
              <a:rPr lang="en-US" sz="2800">
                <a:latin typeface="Georgia"/>
                <a:ea typeface="Georgia"/>
                <a:cs typeface="Georgia"/>
                <a:sym typeface="Georgia"/>
              </a:rPr>
              <a:t>use-cases</a:t>
            </a:r>
          </a:p>
          <a:p>
            <a:pPr marR="0" lvl="1" algn="l" rtl="0">
              <a:spcBef>
                <a:spcPts val="1000"/>
              </a:spcBef>
              <a:buSzPct val="100000"/>
              <a:buFont typeface="Georgia"/>
            </a:pPr>
            <a:r>
              <a:rPr lang="en-US" sz="2800">
                <a:latin typeface="Georgia"/>
                <a:ea typeface="Georgia"/>
                <a:cs typeface="Georgia"/>
                <a:sym typeface="Georgia"/>
              </a:rPr>
              <a:t>tokenization</a:t>
            </a:r>
          </a:p>
          <a:p>
            <a:pPr marR="0" lvl="1" algn="l" rtl="0">
              <a:spcBef>
                <a:spcPts val="1000"/>
              </a:spcBef>
              <a:buSzPct val="100000"/>
              <a:buFont typeface="Georgia"/>
            </a:pPr>
            <a:r>
              <a:rPr lang="en-US" sz="2800">
                <a:latin typeface="Georgia"/>
                <a:ea typeface="Georgia"/>
                <a:cs typeface="Georgia"/>
                <a:sym typeface="Georgia"/>
              </a:rPr>
              <a:t>tagging</a:t>
            </a:r>
          </a:p>
          <a:p>
            <a:pPr marR="0" lvl="1" algn="l" rtl="0">
              <a:spcBef>
                <a:spcPts val="1000"/>
              </a:spcBef>
              <a:buSzPct val="100000"/>
              <a:buFont typeface="Georgia"/>
            </a:pPr>
            <a:r>
              <a:rPr lang="en-US" sz="2800">
                <a:latin typeface="Georgia"/>
                <a:ea typeface="Georgia"/>
                <a:cs typeface="Georgia"/>
                <a:sym typeface="Georgia"/>
              </a:rPr>
              <a:t>parsing</a:t>
            </a:r>
          </a:p>
          <a:p>
            <a:pPr marL="203200" marR="0" lvl="0" indent="-256540" algn="l" rtl="0">
              <a:spcBef>
                <a:spcPts val="1000"/>
              </a:spcBef>
              <a:buSzPct val="100000"/>
              <a:buFont typeface="Georgia"/>
              <a:buChar char="‣"/>
            </a:pPr>
            <a:r>
              <a:rPr lang="en-US" sz="2800">
                <a:latin typeface="Georgia"/>
                <a:ea typeface="Georgia"/>
                <a:cs typeface="Georgia"/>
                <a:sym typeface="Georgia"/>
              </a:rPr>
              <a:t>Demonstrate how to classify text or documents using scikit-learn</a:t>
            </a:r>
          </a:p>
          <a:p>
            <a:pPr marR="0" lvl="0" algn="l" rtl="0">
              <a:spcBef>
                <a:spcPts val="1000"/>
              </a:spcBef>
              <a:buNone/>
            </a:pPr>
            <a:endParaRPr sz="2800">
              <a:latin typeface="Georgia"/>
              <a:ea typeface="Georgia"/>
              <a:cs typeface="Georgia"/>
              <a:sym typeface="Georgia"/>
            </a:endParaRPr>
          </a:p>
          <a:p>
            <a:pPr marR="0" lvl="0" algn="l" rtl="0">
              <a:spcBef>
                <a:spcPts val="1000"/>
              </a:spcBef>
              <a:buNone/>
            </a:pPr>
            <a:endParaRPr sz="2800">
              <a:latin typeface="Georgia"/>
              <a:ea typeface="Georgia"/>
              <a:cs typeface="Georgia"/>
              <a:sym typeface="Georgia"/>
            </a:endParaRPr>
          </a:p>
        </p:txBody>
      </p:sp>
      <p:sp>
        <p:nvSpPr>
          <p:cNvPr id="442" name="Shape 442"/>
          <p:cNvSpPr txBox="1">
            <a:spLocks noGrp="1"/>
          </p:cNvSpPr>
          <p:nvPr>
            <p:ph type="title"/>
          </p:nvPr>
        </p:nvSpPr>
        <p:spPr>
          <a:xfrm>
            <a:off x="635000" y="1473200"/>
            <a:ext cx="11734800" cy="711300"/>
          </a:xfrm>
          <a:prstGeom prst="rect">
            <a:avLst/>
          </a:prstGeom>
          <a:noFill/>
          <a:ln>
            <a:noFill/>
          </a:ln>
        </p:spPr>
        <p:txBody>
          <a:bodyPr lIns="0" tIns="0" rIns="0" bIns="0" anchor="t" anchorCtr="0">
            <a:noAutofit/>
          </a:bodyPr>
          <a:lstStyle/>
          <a:p>
            <a:pPr marL="0" marR="0" lvl="0" indent="0" algn="l" rtl="0">
              <a:lnSpc>
                <a:spcPct val="92592"/>
              </a:lnSpc>
              <a:spcBef>
                <a:spcPts val="0"/>
              </a:spcBef>
              <a:buSzPct val="25000"/>
              <a:buNone/>
            </a:pPr>
            <a:r>
              <a:rPr lang="en-US" sz="5400" b="1">
                <a:latin typeface="Oswald"/>
                <a:ea typeface="Oswald"/>
                <a:cs typeface="Oswald"/>
                <a:sym typeface="Oswald"/>
              </a:rPr>
              <a:t>LEARNING OBJECTIVES</a:t>
            </a:r>
          </a:p>
        </p:txBody>
      </p:sp>
    </p:spTree>
  </p:cSld>
  <p:clrMapOvr>
    <a:masterClrMapping/>
  </p:clrMapOvr>
  <p:transition xmlns:p14="http://schemas.microsoft.com/office/powerpoint/2010/main" spd="slow">
    <p:cut/>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746"/>
        <p:cNvGrpSpPr/>
        <p:nvPr/>
      </p:nvGrpSpPr>
      <p:grpSpPr>
        <a:xfrm>
          <a:off x="0" y="0"/>
          <a:ext cx="0" cy="0"/>
          <a:chOff x="0" y="0"/>
          <a:chExt cx="0" cy="0"/>
        </a:xfrm>
      </p:grpSpPr>
      <p:sp>
        <p:nvSpPr>
          <p:cNvPr id="747" name="Shape 747"/>
          <p:cNvSpPr/>
          <p:nvPr/>
        </p:nvSpPr>
        <p:spPr>
          <a:xfrm>
            <a:off x="2961475" y="2224360"/>
            <a:ext cx="7559399" cy="2496599"/>
          </a:xfrm>
          <a:prstGeom prst="rect">
            <a:avLst/>
          </a:prstGeom>
          <a:noFill/>
          <a:ln>
            <a:noFill/>
          </a:ln>
        </p:spPr>
        <p:txBody>
          <a:bodyPr lIns="50800" tIns="50800" rIns="50800" bIns="50800" anchor="ctr" anchorCtr="0">
            <a:noAutofit/>
          </a:bodyPr>
          <a:lstStyle/>
          <a:p>
            <a:pPr marL="457200" lvl="0" indent="-342900" rtl="0">
              <a:spcBef>
                <a:spcPts val="0"/>
              </a:spcBef>
              <a:buClr>
                <a:schemeClr val="dk1"/>
              </a:buClr>
              <a:buSzPct val="100000"/>
              <a:buFont typeface="Georgia"/>
              <a:buAutoNum type="arabicPeriod"/>
            </a:pPr>
            <a:r>
              <a:rPr lang="en-US" sz="1800">
                <a:solidFill>
                  <a:schemeClr val="dk1"/>
                </a:solidFill>
                <a:latin typeface="Georgia"/>
                <a:ea typeface="Georgia"/>
                <a:cs typeface="Georgia"/>
                <a:sym typeface="Georgia"/>
              </a:rPr>
              <a:t>What does TF-IDF stand for?  </a:t>
            </a:r>
          </a:p>
          <a:p>
            <a:pPr marL="457200" lvl="0" indent="-342900" rtl="0">
              <a:spcBef>
                <a:spcPts val="0"/>
              </a:spcBef>
              <a:buClr>
                <a:schemeClr val="dk1"/>
              </a:buClr>
              <a:buSzPct val="100000"/>
              <a:buFont typeface="Georgia"/>
              <a:buAutoNum type="arabicPeriod"/>
            </a:pPr>
            <a:r>
              <a:rPr lang="en-US" sz="1800">
                <a:solidFill>
                  <a:schemeClr val="dk1"/>
                </a:solidFill>
                <a:latin typeface="Georgia"/>
                <a:ea typeface="Georgia"/>
                <a:cs typeface="Georgia"/>
                <a:sym typeface="Georgia"/>
              </a:rPr>
              <a:t>What does this function do and why is it useful?</a:t>
            </a:r>
          </a:p>
          <a:p>
            <a:pPr marL="457200" lvl="0" indent="-342900" rtl="0">
              <a:spcBef>
                <a:spcPts val="0"/>
              </a:spcBef>
              <a:buClr>
                <a:schemeClr val="dk1"/>
              </a:buClr>
              <a:buSzPct val="100000"/>
              <a:buFont typeface="Georgia"/>
              <a:buAutoNum type="arabicPeriod"/>
            </a:pPr>
            <a:r>
              <a:rPr lang="en-US" sz="1800">
                <a:solidFill>
                  <a:schemeClr val="dk1"/>
                </a:solidFill>
                <a:latin typeface="Georgia"/>
                <a:ea typeface="Georgia"/>
                <a:cs typeface="Georgia"/>
                <a:sym typeface="Georgia"/>
              </a:rPr>
              <a:t>Use </a:t>
            </a:r>
            <a:r>
              <a:rPr lang="en-US" sz="1800">
                <a:solidFill>
                  <a:schemeClr val="dk1"/>
                </a:solidFill>
                <a:latin typeface="Consolas"/>
                <a:ea typeface="Consolas"/>
                <a:cs typeface="Consolas"/>
                <a:sym typeface="Consolas"/>
              </a:rPr>
              <a:t>TfidfVectorizer</a:t>
            </a:r>
            <a:r>
              <a:rPr lang="en-US" sz="1800">
                <a:solidFill>
                  <a:schemeClr val="dk1"/>
                </a:solidFill>
                <a:latin typeface="Georgia"/>
                <a:ea typeface="Georgia"/>
                <a:cs typeface="Georgia"/>
                <a:sym typeface="Georgia"/>
              </a:rPr>
              <a:t> to create a feature representation of the StumbleUpon titles.</a:t>
            </a:r>
          </a:p>
        </p:txBody>
      </p:sp>
      <p:sp>
        <p:nvSpPr>
          <p:cNvPr id="748" name="Shape 748"/>
          <p:cNvSpPr/>
          <p:nvPr/>
        </p:nvSpPr>
        <p:spPr>
          <a:xfrm>
            <a:off x="635000" y="736600"/>
            <a:ext cx="10816499"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ACTIVITY:  KNOWLEDGE CHECK</a:t>
            </a:r>
          </a:p>
        </p:txBody>
      </p:sp>
      <p:pic>
        <p:nvPicPr>
          <p:cNvPr id="749" name="Shape 749"/>
          <p:cNvPicPr preferRelativeResize="0"/>
          <p:nvPr/>
        </p:nvPicPr>
        <p:blipFill>
          <a:blip r:embed="rId3">
            <a:alphaModFix/>
          </a:blip>
          <a:stretch>
            <a:fillRect/>
          </a:stretch>
        </p:blipFill>
        <p:spPr>
          <a:xfrm>
            <a:off x="1066600" y="3101000"/>
            <a:ext cx="952500" cy="952500"/>
          </a:xfrm>
          <a:prstGeom prst="rect">
            <a:avLst/>
          </a:prstGeom>
          <a:noFill/>
          <a:ln>
            <a:noFill/>
          </a:ln>
        </p:spPr>
      </p:pic>
      <p:sp>
        <p:nvSpPr>
          <p:cNvPr id="750" name="Shape 750"/>
          <p:cNvSpPr txBox="1"/>
          <p:nvPr/>
        </p:nvSpPr>
        <p:spPr>
          <a:xfrm>
            <a:off x="726300" y="2195300"/>
            <a:ext cx="2759700" cy="3039300"/>
          </a:xfrm>
          <a:prstGeom prst="rect">
            <a:avLst/>
          </a:prstGeom>
          <a:noFill/>
          <a:ln>
            <a:noFill/>
          </a:ln>
        </p:spPr>
        <p:txBody>
          <a:bodyPr lIns="91425" tIns="91425" rIns="91425" bIns="91425" anchor="ctr" anchorCtr="0">
            <a:noAutofit/>
          </a:bodyPr>
          <a:lstStyle/>
          <a:p>
            <a:pPr lvl="0" indent="457200" rtl="0">
              <a:lnSpc>
                <a:spcPct val="120000"/>
              </a:lnSpc>
              <a:spcBef>
                <a:spcPts val="0"/>
              </a:spcBef>
              <a:buNone/>
            </a:pPr>
            <a:r>
              <a:rPr lang="en-US" sz="1100" b="1">
                <a:solidFill>
                  <a:srgbClr val="FFFFFF"/>
                </a:solidFill>
                <a:latin typeface="Oswald"/>
                <a:ea typeface="Oswald"/>
                <a:cs typeface="Oswald"/>
                <a:sym typeface="Oswald"/>
              </a:rPr>
              <a:t>EXERCISE</a:t>
            </a:r>
          </a:p>
          <a:p>
            <a:pPr lvl="0" rtl="0">
              <a:lnSpc>
                <a:spcPct val="115000"/>
              </a:lnSpc>
              <a:spcBef>
                <a:spcPts val="0"/>
              </a:spcBef>
              <a:buNone/>
            </a:pPr>
            <a:endParaRPr sz="1000">
              <a:solidFill>
                <a:srgbClr val="FFFFFF"/>
              </a:solidFill>
              <a:latin typeface="Oswald"/>
              <a:ea typeface="Oswald"/>
              <a:cs typeface="Oswald"/>
              <a:sym typeface="Oswald"/>
            </a:endParaRPr>
          </a:p>
        </p:txBody>
      </p:sp>
      <p:sp>
        <p:nvSpPr>
          <p:cNvPr id="751" name="Shape 751"/>
          <p:cNvSpPr/>
          <p:nvPr/>
        </p:nvSpPr>
        <p:spPr>
          <a:xfrm>
            <a:off x="3052757" y="5792350"/>
            <a:ext cx="9576300" cy="330300"/>
          </a:xfrm>
          <a:prstGeom prst="rect">
            <a:avLst/>
          </a:prstGeom>
          <a:noFill/>
          <a:ln>
            <a:noFill/>
          </a:ln>
        </p:spPr>
        <p:txBody>
          <a:bodyPr lIns="50800" tIns="50800" rIns="50800" bIns="50800" anchor="ctr" anchorCtr="0">
            <a:noAutofit/>
          </a:bodyPr>
          <a:lstStyle/>
          <a:p>
            <a:pPr marL="0" marR="0" lvl="0" indent="0" algn="l" rtl="0">
              <a:spcBef>
                <a:spcPts val="0"/>
              </a:spcBef>
              <a:buSzPct val="25000"/>
              <a:buNone/>
            </a:pPr>
            <a:r>
              <a:rPr lang="en-US" sz="1800">
                <a:latin typeface="Georgia"/>
                <a:ea typeface="Georgia"/>
                <a:cs typeface="Georgia"/>
                <a:sym typeface="Georgia"/>
              </a:rPr>
              <a:t>Answers to the above questions and feature representation</a:t>
            </a:r>
          </a:p>
        </p:txBody>
      </p:sp>
      <p:sp>
        <p:nvSpPr>
          <p:cNvPr id="752" name="Shape 752"/>
          <p:cNvSpPr/>
          <p:nvPr/>
        </p:nvSpPr>
        <p:spPr>
          <a:xfrm>
            <a:off x="2989800" y="5399657"/>
            <a:ext cx="37338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Oswald"/>
                <a:ea typeface="Oswald"/>
                <a:cs typeface="Oswald"/>
                <a:sym typeface="Oswald"/>
              </a:rPr>
              <a:t>DELIVERABLE</a:t>
            </a:r>
          </a:p>
        </p:txBody>
      </p:sp>
      <p:sp>
        <p:nvSpPr>
          <p:cNvPr id="753" name="Shape 753"/>
          <p:cNvSpPr/>
          <p:nvPr/>
        </p:nvSpPr>
        <p:spPr>
          <a:xfrm>
            <a:off x="2989800" y="1776150"/>
            <a:ext cx="95763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a:latin typeface="Oswald"/>
                <a:ea typeface="Oswald"/>
                <a:cs typeface="Oswald"/>
                <a:sym typeface="Oswald"/>
              </a:rPr>
              <a:t>ANSWER THE FOLLOWING QUESTIONS</a:t>
            </a:r>
          </a:p>
        </p:txBody>
      </p:sp>
      <p:cxnSp>
        <p:nvCxnSpPr>
          <p:cNvPr id="754" name="Shape 754"/>
          <p:cNvCxnSpPr/>
          <p:nvPr/>
        </p:nvCxnSpPr>
        <p:spPr>
          <a:xfrm rot="10800000">
            <a:off x="2497950" y="1755450"/>
            <a:ext cx="0" cy="4661099"/>
          </a:xfrm>
          <a:prstGeom prst="straightConnector1">
            <a:avLst/>
          </a:prstGeom>
          <a:noFill/>
          <a:ln w="9525" cap="flat" cmpd="sng">
            <a:solidFill>
              <a:srgbClr val="B7B7B7"/>
            </a:solidFill>
            <a:prstDash val="solid"/>
            <a:round/>
            <a:headEnd type="none" w="lg" len="lg"/>
            <a:tailEnd type="none" w="lg" len="lg"/>
          </a:ln>
        </p:spPr>
      </p:cxnSp>
    </p:spTree>
  </p:cSld>
  <p:clrMapOvr>
    <a:masterClrMapping/>
  </p:clrMapOvr>
  <p:transition xmlns:p14="http://schemas.microsoft.com/office/powerpoint/2010/main" spd="slow">
    <p:cut/>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758"/>
        <p:cNvGrpSpPr/>
        <p:nvPr/>
      </p:nvGrpSpPr>
      <p:grpSpPr>
        <a:xfrm>
          <a:off x="0" y="0"/>
          <a:ext cx="0" cy="0"/>
          <a:chOff x="0" y="0"/>
          <a:chExt cx="0" cy="0"/>
        </a:xfrm>
      </p:grpSpPr>
      <p:sp>
        <p:nvSpPr>
          <p:cNvPr id="759" name="Shape 759"/>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INDEPENDENT PRACTICE</a:t>
            </a:r>
          </a:p>
        </p:txBody>
      </p:sp>
      <p:sp>
        <p:nvSpPr>
          <p:cNvPr id="760" name="Shape 760"/>
          <p:cNvSpPr/>
          <p:nvPr/>
        </p:nvSpPr>
        <p:spPr>
          <a:xfrm>
            <a:off x="635000" y="1473200"/>
            <a:ext cx="11734800" cy="2806799"/>
          </a:xfrm>
          <a:prstGeom prst="rect">
            <a:avLst/>
          </a:prstGeom>
          <a:noFill/>
          <a:ln>
            <a:noFill/>
          </a:ln>
        </p:spPr>
        <p:txBody>
          <a:bodyPr lIns="0" tIns="0" rIns="0" bIns="0" anchor="t" anchorCtr="0">
            <a:noAutofit/>
          </a:bodyPr>
          <a:lstStyle/>
          <a:p>
            <a:pPr lvl="0" rtl="0">
              <a:lnSpc>
                <a:spcPct val="88333"/>
              </a:lnSpc>
              <a:spcBef>
                <a:spcPts val="0"/>
              </a:spcBef>
              <a:buNone/>
            </a:pPr>
            <a:endParaRPr>
              <a:latin typeface="Oswald"/>
              <a:ea typeface="Oswald"/>
              <a:cs typeface="Oswald"/>
              <a:sym typeface="Oswald"/>
            </a:endParaRPr>
          </a:p>
          <a:p>
            <a:pPr marL="0" marR="0" lvl="0" indent="0" algn="l" rtl="0">
              <a:lnSpc>
                <a:spcPct val="88333"/>
              </a:lnSpc>
              <a:spcBef>
                <a:spcPts val="0"/>
              </a:spcBef>
              <a:buSzPct val="25000"/>
              <a:buNone/>
            </a:pPr>
            <a:r>
              <a:rPr lang="en-US" sz="9600" b="1">
                <a:solidFill>
                  <a:srgbClr val="FFFFFF"/>
                </a:solidFill>
                <a:latin typeface="Oswald"/>
                <a:ea typeface="Oswald"/>
                <a:cs typeface="Oswald"/>
                <a:sym typeface="Oswald"/>
              </a:rPr>
              <a:t>TEXT CLASSIFICATION IN SCIKIT-LEARN</a:t>
            </a:r>
          </a:p>
        </p:txBody>
      </p:sp>
    </p:spTree>
  </p:cSld>
  <p:clrMapOvr>
    <a:masterClrMapping/>
  </p:clrMapOvr>
  <p:transition xmlns:p14="http://schemas.microsoft.com/office/powerpoint/2010/main" spd="slow">
    <p:cut/>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764"/>
        <p:cNvGrpSpPr/>
        <p:nvPr/>
      </p:nvGrpSpPr>
      <p:grpSpPr>
        <a:xfrm>
          <a:off x="0" y="0"/>
          <a:ext cx="0" cy="0"/>
          <a:chOff x="0" y="0"/>
          <a:chExt cx="0" cy="0"/>
        </a:xfrm>
      </p:grpSpPr>
      <p:pic>
        <p:nvPicPr>
          <p:cNvPr id="765" name="Shape 765"/>
          <p:cNvPicPr preferRelativeResize="0"/>
          <p:nvPr/>
        </p:nvPicPr>
        <p:blipFill>
          <a:blip r:embed="rId3">
            <a:alphaModFix/>
          </a:blip>
          <a:stretch>
            <a:fillRect/>
          </a:stretch>
        </p:blipFill>
        <p:spPr>
          <a:xfrm>
            <a:off x="1066600" y="3101000"/>
            <a:ext cx="952500" cy="952500"/>
          </a:xfrm>
          <a:prstGeom prst="rect">
            <a:avLst/>
          </a:prstGeom>
          <a:noFill/>
          <a:ln>
            <a:noFill/>
          </a:ln>
        </p:spPr>
      </p:pic>
      <p:sp>
        <p:nvSpPr>
          <p:cNvPr id="766" name="Shape 766"/>
          <p:cNvSpPr txBox="1"/>
          <p:nvPr/>
        </p:nvSpPr>
        <p:spPr>
          <a:xfrm>
            <a:off x="726300" y="2195300"/>
            <a:ext cx="2759700" cy="3039300"/>
          </a:xfrm>
          <a:prstGeom prst="rect">
            <a:avLst/>
          </a:prstGeom>
          <a:noFill/>
          <a:ln>
            <a:noFill/>
          </a:ln>
        </p:spPr>
        <p:txBody>
          <a:bodyPr lIns="91425" tIns="91425" rIns="91425" bIns="91425" anchor="ctr" anchorCtr="0">
            <a:noAutofit/>
          </a:bodyPr>
          <a:lstStyle/>
          <a:p>
            <a:pPr lvl="0" indent="457200" rtl="0">
              <a:lnSpc>
                <a:spcPct val="120000"/>
              </a:lnSpc>
              <a:spcBef>
                <a:spcPts val="0"/>
              </a:spcBef>
              <a:buNone/>
            </a:pPr>
            <a:r>
              <a:rPr lang="en-US" sz="1100" b="1">
                <a:solidFill>
                  <a:srgbClr val="FFFFFF"/>
                </a:solidFill>
                <a:latin typeface="Oswald"/>
                <a:ea typeface="Oswald"/>
                <a:cs typeface="Oswald"/>
                <a:sym typeface="Oswald"/>
              </a:rPr>
              <a:t>EXERCISE</a:t>
            </a:r>
          </a:p>
          <a:p>
            <a:pPr lvl="0" rtl="0">
              <a:lnSpc>
                <a:spcPct val="115000"/>
              </a:lnSpc>
              <a:spcBef>
                <a:spcPts val="0"/>
              </a:spcBef>
              <a:buNone/>
            </a:pPr>
            <a:endParaRPr sz="1000">
              <a:solidFill>
                <a:srgbClr val="FFFFFF"/>
              </a:solidFill>
              <a:latin typeface="Oswald"/>
              <a:ea typeface="Oswald"/>
              <a:cs typeface="Oswald"/>
              <a:sym typeface="Oswald"/>
            </a:endParaRPr>
          </a:p>
        </p:txBody>
      </p:sp>
      <p:sp>
        <p:nvSpPr>
          <p:cNvPr id="767" name="Shape 767"/>
          <p:cNvSpPr/>
          <p:nvPr/>
        </p:nvSpPr>
        <p:spPr>
          <a:xfrm>
            <a:off x="2961475" y="2224348"/>
            <a:ext cx="7559399" cy="2962199"/>
          </a:xfrm>
          <a:prstGeom prst="rect">
            <a:avLst/>
          </a:prstGeom>
          <a:noFill/>
          <a:ln>
            <a:noFill/>
          </a:ln>
        </p:spPr>
        <p:txBody>
          <a:bodyPr lIns="50800" tIns="50800" rIns="50800" bIns="50800" anchor="ctr" anchorCtr="0">
            <a:noAutofit/>
          </a:bodyPr>
          <a:lstStyle/>
          <a:p>
            <a:pPr marL="457200" lvl="0" indent="-342900" rtl="0">
              <a:spcBef>
                <a:spcPts val="0"/>
              </a:spcBef>
              <a:buClr>
                <a:schemeClr val="dk1"/>
              </a:buClr>
              <a:buSzPct val="100000"/>
              <a:buFont typeface="Georgia"/>
              <a:buAutoNum type="arabicPeriod"/>
            </a:pPr>
            <a:r>
              <a:rPr lang="en-US" sz="1800">
                <a:latin typeface="Georgia"/>
                <a:ea typeface="Georgia"/>
                <a:cs typeface="Georgia"/>
                <a:sym typeface="Georgia"/>
              </a:rPr>
              <a:t>Use the text features of </a:t>
            </a:r>
            <a:r>
              <a:rPr lang="en-US" sz="1800">
                <a:latin typeface="Consolas"/>
                <a:ea typeface="Consolas"/>
                <a:cs typeface="Consolas"/>
                <a:sym typeface="Consolas"/>
              </a:rPr>
              <a:t>title</a:t>
            </a:r>
            <a:r>
              <a:rPr lang="en-US" sz="1800">
                <a:latin typeface="Georgia"/>
                <a:ea typeface="Georgia"/>
                <a:cs typeface="Georgia"/>
                <a:sym typeface="Georgia"/>
              </a:rPr>
              <a:t> with one or more feature sets from the previous random forest model.  Train this model to see if it improves AUC.</a:t>
            </a:r>
          </a:p>
          <a:p>
            <a:pPr marL="457200" lvl="0" indent="-342900" rtl="0">
              <a:spcBef>
                <a:spcPts val="0"/>
              </a:spcBef>
              <a:buSzPct val="100000"/>
              <a:buFont typeface="Georgia"/>
              <a:buAutoNum type="arabicPeriod"/>
            </a:pPr>
            <a:r>
              <a:rPr lang="en-US" sz="1800">
                <a:latin typeface="Georgia"/>
                <a:ea typeface="Georgia"/>
                <a:cs typeface="Georgia"/>
                <a:sym typeface="Georgia"/>
              </a:rPr>
              <a:t>Use the </a:t>
            </a:r>
            <a:r>
              <a:rPr lang="en-US" sz="1800">
                <a:latin typeface="Consolas"/>
                <a:ea typeface="Consolas"/>
                <a:cs typeface="Consolas"/>
                <a:sym typeface="Consolas"/>
              </a:rPr>
              <a:t>body</a:t>
            </a:r>
            <a:r>
              <a:rPr lang="en-US" sz="1800">
                <a:latin typeface="Georgia"/>
                <a:ea typeface="Georgia"/>
                <a:cs typeface="Georgia"/>
                <a:sym typeface="Georgia"/>
              </a:rPr>
              <a:t> text instead of the </a:t>
            </a:r>
            <a:r>
              <a:rPr lang="en-US" sz="1800">
                <a:latin typeface="Consolas"/>
                <a:ea typeface="Consolas"/>
                <a:cs typeface="Consolas"/>
                <a:sym typeface="Consolas"/>
              </a:rPr>
              <a:t>title</a:t>
            </a:r>
            <a:r>
              <a:rPr lang="en-US" sz="1800">
                <a:latin typeface="Georgia"/>
                <a:ea typeface="Georgia"/>
                <a:cs typeface="Georgia"/>
                <a:sym typeface="Georgia"/>
              </a:rPr>
              <a:t>.  Does this give an improvement?</a:t>
            </a:r>
          </a:p>
          <a:p>
            <a:pPr marL="457200" lvl="0" indent="-342900" rtl="0">
              <a:spcBef>
                <a:spcPts val="0"/>
              </a:spcBef>
              <a:buSzPct val="100000"/>
              <a:buFont typeface="Georgia"/>
              <a:buAutoNum type="arabicPeriod"/>
            </a:pPr>
            <a:r>
              <a:rPr lang="en-US" sz="1800">
                <a:latin typeface="Georgia"/>
                <a:ea typeface="Georgia"/>
                <a:cs typeface="Georgia"/>
                <a:sym typeface="Georgia"/>
              </a:rPr>
              <a:t>Use </a:t>
            </a:r>
            <a:r>
              <a:rPr lang="en-US" sz="1800">
                <a:latin typeface="Consolas"/>
                <a:ea typeface="Consolas"/>
                <a:cs typeface="Consolas"/>
                <a:sym typeface="Consolas"/>
              </a:rPr>
              <a:t>TfIdfVectorizer</a:t>
            </a:r>
            <a:r>
              <a:rPr lang="en-US" sz="1800">
                <a:latin typeface="Georgia"/>
                <a:ea typeface="Georgia"/>
                <a:cs typeface="Georgia"/>
                <a:sym typeface="Georgia"/>
              </a:rPr>
              <a:t> instead of </a:t>
            </a:r>
            <a:r>
              <a:rPr lang="en-US" sz="1800">
                <a:latin typeface="Consolas"/>
                <a:ea typeface="Consolas"/>
                <a:cs typeface="Consolas"/>
                <a:sym typeface="Consolas"/>
              </a:rPr>
              <a:t>CountVectorizer</a:t>
            </a:r>
            <a:r>
              <a:rPr lang="en-US" sz="1800">
                <a:latin typeface="Georgia"/>
                <a:ea typeface="Georgia"/>
                <a:cs typeface="Georgia"/>
                <a:sym typeface="Georgia"/>
              </a:rPr>
              <a:t>.  Does this give an improvement?</a:t>
            </a:r>
          </a:p>
          <a:p>
            <a:pPr lvl="0" rtl="0">
              <a:spcBef>
                <a:spcPts val="0"/>
              </a:spcBef>
              <a:buNone/>
            </a:pPr>
            <a:endParaRPr sz="1800">
              <a:latin typeface="Georgia"/>
              <a:ea typeface="Georgia"/>
              <a:cs typeface="Georgia"/>
              <a:sym typeface="Georgia"/>
            </a:endParaRPr>
          </a:p>
          <a:p>
            <a:pPr lvl="0" rtl="0">
              <a:spcBef>
                <a:spcPts val="0"/>
              </a:spcBef>
              <a:buNone/>
            </a:pPr>
            <a:r>
              <a:rPr lang="en-US" sz="1800" b="1">
                <a:latin typeface="Georgia"/>
                <a:ea typeface="Georgia"/>
                <a:cs typeface="Georgia"/>
                <a:sym typeface="Georgia"/>
              </a:rPr>
              <a:t>Check</a:t>
            </a:r>
            <a:r>
              <a:rPr lang="en-US" sz="1800">
                <a:latin typeface="Georgia"/>
                <a:ea typeface="Georgia"/>
                <a:cs typeface="Georgia"/>
                <a:sym typeface="Georgia"/>
              </a:rPr>
              <a:t>:  Were you able to prepare a model that uses both quantitative features and text features?  Does this model improve the AUC?</a:t>
            </a:r>
          </a:p>
        </p:txBody>
      </p:sp>
      <p:sp>
        <p:nvSpPr>
          <p:cNvPr id="768" name="Shape 768"/>
          <p:cNvSpPr/>
          <p:nvPr/>
        </p:nvSpPr>
        <p:spPr>
          <a:xfrm>
            <a:off x="3052744" y="5792341"/>
            <a:ext cx="4170900" cy="330300"/>
          </a:xfrm>
          <a:prstGeom prst="rect">
            <a:avLst/>
          </a:prstGeom>
          <a:noFill/>
          <a:ln>
            <a:noFill/>
          </a:ln>
        </p:spPr>
        <p:txBody>
          <a:bodyPr lIns="50800" tIns="50800" rIns="50800" bIns="50800" anchor="ctr" anchorCtr="0">
            <a:noAutofit/>
          </a:bodyPr>
          <a:lstStyle/>
          <a:p>
            <a:pPr marL="0" marR="0" lvl="0" indent="0" algn="l" rtl="0">
              <a:spcBef>
                <a:spcPts val="0"/>
              </a:spcBef>
              <a:buSzPct val="25000"/>
              <a:buNone/>
            </a:pPr>
            <a:r>
              <a:rPr lang="en-US" sz="1800">
                <a:latin typeface="Georgia"/>
                <a:ea typeface="Georgia"/>
                <a:cs typeface="Georgia"/>
                <a:sym typeface="Georgia"/>
              </a:rPr>
              <a:t>Three new models</a:t>
            </a:r>
          </a:p>
        </p:txBody>
      </p:sp>
      <p:sp>
        <p:nvSpPr>
          <p:cNvPr id="769" name="Shape 769"/>
          <p:cNvSpPr/>
          <p:nvPr/>
        </p:nvSpPr>
        <p:spPr>
          <a:xfrm>
            <a:off x="2989800" y="5399657"/>
            <a:ext cx="37338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Oswald"/>
                <a:ea typeface="Oswald"/>
                <a:cs typeface="Oswald"/>
                <a:sym typeface="Oswald"/>
              </a:rPr>
              <a:t>DELIVERABLE</a:t>
            </a:r>
          </a:p>
        </p:txBody>
      </p:sp>
      <p:sp>
        <p:nvSpPr>
          <p:cNvPr id="770" name="Shape 770"/>
          <p:cNvSpPr/>
          <p:nvPr/>
        </p:nvSpPr>
        <p:spPr>
          <a:xfrm>
            <a:off x="2989800" y="1776150"/>
            <a:ext cx="8099699"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a:latin typeface="Oswald"/>
                <a:ea typeface="Oswald"/>
                <a:cs typeface="Oswald"/>
                <a:sym typeface="Oswald"/>
              </a:rPr>
              <a:t>DIRECTIONS (30 minutes)</a:t>
            </a:r>
          </a:p>
        </p:txBody>
      </p:sp>
      <p:cxnSp>
        <p:nvCxnSpPr>
          <p:cNvPr id="771" name="Shape 771"/>
          <p:cNvCxnSpPr/>
          <p:nvPr/>
        </p:nvCxnSpPr>
        <p:spPr>
          <a:xfrm rot="10800000">
            <a:off x="2497950" y="1755450"/>
            <a:ext cx="0" cy="4661099"/>
          </a:xfrm>
          <a:prstGeom prst="straightConnector1">
            <a:avLst/>
          </a:prstGeom>
          <a:noFill/>
          <a:ln w="9525" cap="flat" cmpd="sng">
            <a:solidFill>
              <a:srgbClr val="B7B7B7"/>
            </a:solidFill>
            <a:prstDash val="solid"/>
            <a:round/>
            <a:headEnd type="none" w="lg" len="lg"/>
            <a:tailEnd type="none" w="lg" len="lg"/>
          </a:ln>
        </p:spPr>
      </p:cxnSp>
      <p:sp>
        <p:nvSpPr>
          <p:cNvPr id="772" name="Shape 772"/>
          <p:cNvSpPr/>
          <p:nvPr/>
        </p:nvSpPr>
        <p:spPr>
          <a:xfrm>
            <a:off x="635000" y="736600"/>
            <a:ext cx="117867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ACTIVITY: TEXT CLASSIFICATION IN SCIKIT-LEARN</a:t>
            </a:r>
          </a:p>
        </p:txBody>
      </p:sp>
    </p:spTree>
  </p:cSld>
  <p:clrMapOvr>
    <a:masterClrMapping/>
  </p:clrMapOvr>
  <p:transition xmlns:p14="http://schemas.microsoft.com/office/powerpoint/2010/main" spd="slow">
    <p:cut/>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776"/>
        <p:cNvGrpSpPr/>
        <p:nvPr/>
      </p:nvGrpSpPr>
      <p:grpSpPr>
        <a:xfrm>
          <a:off x="0" y="0"/>
          <a:ext cx="0" cy="0"/>
          <a:chOff x="0" y="0"/>
          <a:chExt cx="0" cy="0"/>
        </a:xfrm>
      </p:grpSpPr>
      <p:sp>
        <p:nvSpPr>
          <p:cNvPr id="777" name="Shape 777"/>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CONCLUSION</a:t>
            </a:r>
          </a:p>
        </p:txBody>
      </p:sp>
      <p:sp>
        <p:nvSpPr>
          <p:cNvPr id="778" name="Shape 778"/>
          <p:cNvSpPr/>
          <p:nvPr/>
        </p:nvSpPr>
        <p:spPr>
          <a:xfrm>
            <a:off x="635000" y="1473200"/>
            <a:ext cx="11734800" cy="2806799"/>
          </a:xfrm>
          <a:prstGeom prst="rect">
            <a:avLst/>
          </a:prstGeom>
          <a:noFill/>
          <a:ln>
            <a:noFill/>
          </a:ln>
        </p:spPr>
        <p:txBody>
          <a:bodyPr lIns="0" tIns="0" rIns="0" bIns="0" anchor="t" anchorCtr="0">
            <a:noAutofit/>
          </a:bodyPr>
          <a:lstStyle/>
          <a:p>
            <a:pPr lvl="0" rtl="0">
              <a:lnSpc>
                <a:spcPct val="88333"/>
              </a:lnSpc>
              <a:spcBef>
                <a:spcPts val="0"/>
              </a:spcBef>
              <a:buNone/>
            </a:pPr>
            <a:endParaRPr>
              <a:latin typeface="Oswald"/>
              <a:ea typeface="Oswald"/>
              <a:cs typeface="Oswald"/>
              <a:sym typeface="Oswald"/>
            </a:endParaRPr>
          </a:p>
          <a:p>
            <a:pPr marL="0" marR="0" lvl="0" indent="0" algn="l" rtl="0">
              <a:lnSpc>
                <a:spcPct val="88333"/>
              </a:lnSpc>
              <a:spcBef>
                <a:spcPts val="0"/>
              </a:spcBef>
              <a:buSzPct val="25000"/>
              <a:buNone/>
            </a:pPr>
            <a:r>
              <a:rPr lang="en-US" sz="9600" b="1">
                <a:solidFill>
                  <a:srgbClr val="FFFFFF"/>
                </a:solidFill>
                <a:latin typeface="Oswald"/>
                <a:ea typeface="Oswald"/>
                <a:cs typeface="Oswald"/>
                <a:sym typeface="Oswald"/>
              </a:rPr>
              <a:t>TOPIC REVIEW</a:t>
            </a:r>
          </a:p>
        </p:txBody>
      </p:sp>
    </p:spTree>
  </p:cSld>
  <p:clrMapOvr>
    <a:masterClrMapping/>
  </p:clrMapOvr>
  <p:transition xmlns:p14="http://schemas.microsoft.com/office/powerpoint/2010/main" spd="slow">
    <p:cut/>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782"/>
        <p:cNvGrpSpPr/>
        <p:nvPr/>
      </p:nvGrpSpPr>
      <p:grpSpPr>
        <a:xfrm>
          <a:off x="0" y="0"/>
          <a:ext cx="0" cy="0"/>
          <a:chOff x="0" y="0"/>
          <a:chExt cx="0" cy="0"/>
        </a:xfrm>
      </p:grpSpPr>
      <p:sp>
        <p:nvSpPr>
          <p:cNvPr id="783" name="Shape 783"/>
          <p:cNvSpPr txBox="1">
            <a:spLocks noGrp="1"/>
          </p:cNvSpPr>
          <p:nvPr>
            <p:ph type="body" idx="1"/>
          </p:nvPr>
        </p:nvSpPr>
        <p:spPr>
          <a:xfrm>
            <a:off x="635006" y="13012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Natural language processing (NLP) is the task of pulling meaning and information from text.</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This typically involves many subproblems including tokenization, cleaning (stemming and lemmatization), and parsing.</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After we have structured our text, we can identify features for other tasks, including classification, summarization, and translation.</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In scikit-learn, we use vectorizers to create text features for classification, such as </a:t>
            </a:r>
            <a:r>
              <a:rPr lang="en-US" sz="2800">
                <a:latin typeface="Consolas"/>
                <a:ea typeface="Consolas"/>
                <a:cs typeface="Consolas"/>
                <a:sym typeface="Consolas"/>
              </a:rPr>
              <a:t>CountVectorizer</a:t>
            </a:r>
            <a:r>
              <a:rPr lang="en-US" sz="2800">
                <a:latin typeface="Georgia"/>
                <a:ea typeface="Georgia"/>
                <a:cs typeface="Georgia"/>
                <a:sym typeface="Georgia"/>
              </a:rPr>
              <a:t> and </a:t>
            </a:r>
            <a:r>
              <a:rPr lang="en-US" sz="2800">
                <a:latin typeface="Consolas"/>
                <a:ea typeface="Consolas"/>
                <a:cs typeface="Consolas"/>
                <a:sym typeface="Consolas"/>
              </a:rPr>
              <a:t>TfIdfVectorizer</a:t>
            </a:r>
            <a:r>
              <a:rPr lang="en-US" sz="2800">
                <a:latin typeface="Georgia"/>
                <a:ea typeface="Georgia"/>
                <a:cs typeface="Georgia"/>
                <a:sym typeface="Georgia"/>
              </a:rPr>
              <a:t>.</a:t>
            </a:r>
          </a:p>
          <a:p>
            <a:pPr marR="0" lvl="0" algn="l" rtl="0">
              <a:spcBef>
                <a:spcPts val="1000"/>
              </a:spcBef>
              <a:buNone/>
            </a:pPr>
            <a:endParaRPr sz="2800">
              <a:latin typeface="Georgia"/>
              <a:ea typeface="Georgia"/>
              <a:cs typeface="Georgia"/>
              <a:sym typeface="Georgia"/>
            </a:endParaRPr>
          </a:p>
        </p:txBody>
      </p:sp>
      <p:sp>
        <p:nvSpPr>
          <p:cNvPr id="784" name="Shape 784"/>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LET’S REVIEW</a:t>
            </a:r>
          </a:p>
        </p:txBody>
      </p:sp>
    </p:spTree>
  </p:cSld>
  <p:clrMapOvr>
    <a:masterClrMapping/>
  </p:clrMapOvr>
  <p:transition xmlns:p14="http://schemas.microsoft.com/office/powerpoint/2010/main" spd="slow">
    <p:cut/>
  </p:transition>
</p:sld>
</file>

<file path=ppt/slides/slide55.xml><?xml version="1.0" encoding="utf-8"?>
<p:sld xmlns:a="http://schemas.openxmlformats.org/drawingml/2006/main" xmlns:r="http://schemas.openxmlformats.org/officeDocument/2006/relationships" xmlns:p="http://schemas.openxmlformats.org/presentationml/2006/main">
  <p:cSld>
    <p:bg>
      <p:bgPr>
        <a:solidFill>
          <a:srgbClr val="E52123"/>
        </a:solidFill>
        <a:effectLst/>
      </p:bgPr>
    </p:bg>
    <p:spTree>
      <p:nvGrpSpPr>
        <p:cNvPr id="1" name="Shape 788"/>
        <p:cNvGrpSpPr/>
        <p:nvPr/>
      </p:nvGrpSpPr>
      <p:grpSpPr>
        <a:xfrm>
          <a:off x="0" y="0"/>
          <a:ext cx="0" cy="0"/>
          <a:chOff x="0" y="0"/>
          <a:chExt cx="0" cy="0"/>
        </a:xfrm>
      </p:grpSpPr>
      <p:sp>
        <p:nvSpPr>
          <p:cNvPr id="789" name="Shape 789"/>
          <p:cNvSpPr/>
          <p:nvPr/>
        </p:nvSpPr>
        <p:spPr>
          <a:xfrm>
            <a:off x="635000" y="736600"/>
            <a:ext cx="10160099"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COURSE</a:t>
            </a:r>
          </a:p>
        </p:txBody>
      </p:sp>
      <p:sp>
        <p:nvSpPr>
          <p:cNvPr id="790" name="Shape 790"/>
          <p:cNvSpPr/>
          <p:nvPr/>
        </p:nvSpPr>
        <p:spPr>
          <a:xfrm>
            <a:off x="635000" y="1473200"/>
            <a:ext cx="11734800" cy="2806799"/>
          </a:xfrm>
          <a:prstGeom prst="rect">
            <a:avLst/>
          </a:prstGeom>
          <a:noFill/>
          <a:ln>
            <a:noFill/>
          </a:ln>
        </p:spPr>
        <p:txBody>
          <a:bodyPr lIns="0" tIns="0" rIns="0" bIns="0" anchor="t" anchorCtr="0">
            <a:noAutofit/>
          </a:bodyPr>
          <a:lstStyle/>
          <a:p>
            <a:pPr marL="0" marR="0" lvl="0" indent="0" algn="l" rtl="0">
              <a:lnSpc>
                <a:spcPct val="88333"/>
              </a:lnSpc>
              <a:spcBef>
                <a:spcPts val="0"/>
              </a:spcBef>
              <a:buSzPct val="25000"/>
              <a:buNone/>
            </a:pPr>
            <a:r>
              <a:rPr lang="en-US" sz="9600" b="1">
                <a:solidFill>
                  <a:srgbClr val="FFFFFF"/>
                </a:solidFill>
                <a:latin typeface="Oswald"/>
                <a:ea typeface="Oswald"/>
                <a:cs typeface="Oswald"/>
                <a:sym typeface="Oswald"/>
              </a:rPr>
              <a:t>BEFORE NEXT CLASS</a:t>
            </a:r>
          </a:p>
        </p:txBody>
      </p:sp>
    </p:spTree>
  </p:cSld>
  <p:clrMapOvr>
    <a:masterClrMapping/>
  </p:clrMapOvr>
  <p:transition xmlns:p14="http://schemas.microsoft.com/office/powerpoint/2010/main" spd="slow">
    <p:cut/>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794"/>
        <p:cNvGrpSpPr/>
        <p:nvPr/>
      </p:nvGrpSpPr>
      <p:grpSpPr>
        <a:xfrm>
          <a:off x="0" y="0"/>
          <a:ext cx="0" cy="0"/>
          <a:chOff x="0" y="0"/>
          <a:chExt cx="0" cy="0"/>
        </a:xfrm>
      </p:grpSpPr>
      <p:sp>
        <p:nvSpPr>
          <p:cNvPr id="795" name="Shape 795"/>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BEFORE NEXT CLASS</a:t>
            </a:r>
          </a:p>
        </p:txBody>
      </p:sp>
      <p:sp>
        <p:nvSpPr>
          <p:cNvPr id="796" name="Shape 796"/>
          <p:cNvSpPr txBox="1">
            <a:spLocks noGrp="1"/>
          </p:cNvSpPr>
          <p:nvPr>
            <p:ph type="title"/>
          </p:nvPr>
        </p:nvSpPr>
        <p:spPr>
          <a:xfrm>
            <a:off x="635000" y="1473200"/>
            <a:ext cx="11734800" cy="711300"/>
          </a:xfrm>
          <a:prstGeom prst="rect">
            <a:avLst/>
          </a:prstGeom>
          <a:noFill/>
          <a:ln>
            <a:noFill/>
          </a:ln>
        </p:spPr>
        <p:txBody>
          <a:bodyPr lIns="0" tIns="0" rIns="0" bIns="0" anchor="t" anchorCtr="0">
            <a:noAutofit/>
          </a:bodyPr>
          <a:lstStyle/>
          <a:p>
            <a:pPr marL="0" marR="0" lvl="0" indent="0" algn="l" rtl="0">
              <a:lnSpc>
                <a:spcPct val="92592"/>
              </a:lnSpc>
              <a:spcBef>
                <a:spcPts val="0"/>
              </a:spcBef>
              <a:buSzPct val="25000"/>
              <a:buNone/>
            </a:pPr>
            <a:r>
              <a:rPr lang="en-US" sz="5400" b="1">
                <a:latin typeface="Oswald"/>
                <a:ea typeface="Oswald"/>
                <a:cs typeface="Oswald"/>
                <a:sym typeface="Oswald"/>
              </a:rPr>
              <a:t>DUE DATE</a:t>
            </a:r>
          </a:p>
        </p:txBody>
      </p:sp>
      <p:sp>
        <p:nvSpPr>
          <p:cNvPr id="797" name="Shape 797"/>
          <p:cNvSpPr txBox="1">
            <a:spLocks noGrp="1"/>
          </p:cNvSpPr>
          <p:nvPr>
            <p:ph type="body" idx="1"/>
          </p:nvPr>
        </p:nvSpPr>
        <p:spPr>
          <a:xfrm>
            <a:off x="632056" y="2413000"/>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Homework:</a:t>
            </a:r>
          </a:p>
          <a:p>
            <a:pPr marL="203200" marR="0" lvl="0" indent="-256540" algn="l" rtl="0">
              <a:spcBef>
                <a:spcPts val="0"/>
              </a:spcBef>
              <a:buSzPct val="100000"/>
              <a:buFont typeface="Georgia"/>
              <a:buChar char="‣"/>
            </a:pPr>
            <a:r>
              <a:rPr lang="en-US" sz="2800">
                <a:latin typeface="Georgia"/>
                <a:ea typeface="Georgia"/>
                <a:cs typeface="Georgia"/>
                <a:sym typeface="Georgia"/>
              </a:rPr>
              <a:t>Project: Final Project, Part 2</a:t>
            </a:r>
          </a:p>
          <a:p>
            <a:pPr marR="0" lvl="0" algn="l" rtl="0">
              <a:spcBef>
                <a:spcPts val="1000"/>
              </a:spcBef>
              <a:buNone/>
            </a:pPr>
            <a:endParaRPr>
              <a:latin typeface="Georgia"/>
              <a:ea typeface="Georgia"/>
              <a:cs typeface="Georgia"/>
              <a:sym typeface="Georgia"/>
            </a:endParaRPr>
          </a:p>
        </p:txBody>
      </p:sp>
    </p:spTree>
  </p:cSld>
  <p:clrMapOvr>
    <a:masterClrMapping/>
  </p:clrMapOvr>
  <p:transition xmlns:p14="http://schemas.microsoft.com/office/powerpoint/2010/main" spd="slow">
    <p:cut/>
  </p:transition>
</p:sld>
</file>

<file path=ppt/slides/slide57.xml><?xml version="1.0" encoding="utf-8"?>
<p:sld xmlns:a="http://schemas.openxmlformats.org/drawingml/2006/main" xmlns:r="http://schemas.openxmlformats.org/officeDocument/2006/relationships" xmlns:p="http://schemas.openxmlformats.org/presentationml/2006/main">
  <p:cSld>
    <p:bg>
      <p:bgPr>
        <a:solidFill>
          <a:srgbClr val="D9D9D9"/>
        </a:solidFill>
        <a:effectLst/>
      </p:bgPr>
    </p:bg>
    <p:spTree>
      <p:nvGrpSpPr>
        <p:cNvPr id="1" name="Shape 801"/>
        <p:cNvGrpSpPr/>
        <p:nvPr/>
      </p:nvGrpSpPr>
      <p:grpSpPr>
        <a:xfrm>
          <a:off x="0" y="0"/>
          <a:ext cx="0" cy="0"/>
          <a:chOff x="0" y="0"/>
          <a:chExt cx="0" cy="0"/>
        </a:xfrm>
      </p:grpSpPr>
      <p:sp>
        <p:nvSpPr>
          <p:cNvPr id="802" name="Shape 802"/>
          <p:cNvSpPr/>
          <p:nvPr/>
        </p:nvSpPr>
        <p:spPr>
          <a:xfrm>
            <a:off x="635000" y="736600"/>
            <a:ext cx="10160099"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LESSON</a:t>
            </a:r>
          </a:p>
        </p:txBody>
      </p:sp>
      <p:sp>
        <p:nvSpPr>
          <p:cNvPr id="803" name="Shape 803"/>
          <p:cNvSpPr/>
          <p:nvPr/>
        </p:nvSpPr>
        <p:spPr>
          <a:xfrm>
            <a:off x="635000" y="1473200"/>
            <a:ext cx="11734800" cy="2806799"/>
          </a:xfrm>
          <a:prstGeom prst="rect">
            <a:avLst/>
          </a:prstGeom>
          <a:noFill/>
          <a:ln>
            <a:noFill/>
          </a:ln>
        </p:spPr>
        <p:txBody>
          <a:bodyPr lIns="0" tIns="0" rIns="0" bIns="0" anchor="t" anchorCtr="0">
            <a:noAutofit/>
          </a:bodyPr>
          <a:lstStyle/>
          <a:p>
            <a:pPr marL="0" marR="0" lvl="0" indent="0" algn="l" rtl="0">
              <a:lnSpc>
                <a:spcPct val="88333"/>
              </a:lnSpc>
              <a:spcBef>
                <a:spcPts val="0"/>
              </a:spcBef>
              <a:buSzPct val="25000"/>
              <a:buNone/>
            </a:pPr>
            <a:r>
              <a:rPr lang="en-US" sz="9600" b="1">
                <a:solidFill>
                  <a:srgbClr val="FFFFFF"/>
                </a:solidFill>
                <a:latin typeface="Oswald"/>
                <a:ea typeface="Oswald"/>
                <a:cs typeface="Oswald"/>
                <a:sym typeface="Oswald"/>
              </a:rPr>
              <a:t>CREDITS</a:t>
            </a:r>
          </a:p>
        </p:txBody>
      </p:sp>
    </p:spTree>
  </p:cSld>
  <p:clrMapOvr>
    <a:masterClrMapping/>
  </p:clrMapOvr>
  <p:transition xmlns:p14="http://schemas.microsoft.com/office/powerpoint/2010/main" spd="slow">
    <p:cut/>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807"/>
        <p:cNvGrpSpPr/>
        <p:nvPr/>
      </p:nvGrpSpPr>
      <p:grpSpPr>
        <a:xfrm>
          <a:off x="0" y="0"/>
          <a:ext cx="0" cy="0"/>
          <a:chOff x="0" y="0"/>
          <a:chExt cx="0" cy="0"/>
        </a:xfrm>
      </p:grpSpPr>
      <p:sp>
        <p:nvSpPr>
          <p:cNvPr id="808" name="Shape 808"/>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THANKS FOR THE FOLLOWING</a:t>
            </a:r>
          </a:p>
        </p:txBody>
      </p:sp>
      <p:sp>
        <p:nvSpPr>
          <p:cNvPr id="809" name="Shape 809"/>
          <p:cNvSpPr txBox="1">
            <a:spLocks noGrp="1"/>
          </p:cNvSpPr>
          <p:nvPr>
            <p:ph type="title"/>
          </p:nvPr>
        </p:nvSpPr>
        <p:spPr>
          <a:xfrm>
            <a:off x="635000" y="1473200"/>
            <a:ext cx="11734800" cy="711300"/>
          </a:xfrm>
          <a:prstGeom prst="rect">
            <a:avLst/>
          </a:prstGeom>
          <a:noFill/>
          <a:ln>
            <a:noFill/>
          </a:ln>
        </p:spPr>
        <p:txBody>
          <a:bodyPr lIns="0" tIns="0" rIns="0" bIns="0" anchor="t" anchorCtr="0">
            <a:noAutofit/>
          </a:bodyPr>
          <a:lstStyle/>
          <a:p>
            <a:pPr marL="0" marR="0" lvl="0" indent="0" algn="l" rtl="0">
              <a:lnSpc>
                <a:spcPct val="92592"/>
              </a:lnSpc>
              <a:spcBef>
                <a:spcPts val="0"/>
              </a:spcBef>
              <a:buSzPct val="25000"/>
              <a:buNone/>
            </a:pPr>
            <a:r>
              <a:rPr lang="en-US" sz="5400" b="1">
                <a:latin typeface="Oswald"/>
                <a:ea typeface="Oswald"/>
                <a:cs typeface="Oswald"/>
                <a:sym typeface="Oswald"/>
              </a:rPr>
              <a:t>CITATIONS</a:t>
            </a:r>
          </a:p>
        </p:txBody>
      </p:sp>
      <p:sp>
        <p:nvSpPr>
          <p:cNvPr id="810" name="Shape 810"/>
          <p:cNvSpPr txBox="1">
            <a:spLocks noGrp="1"/>
          </p:cNvSpPr>
          <p:nvPr>
            <p:ph type="body" idx="1"/>
          </p:nvPr>
        </p:nvSpPr>
        <p:spPr>
          <a:xfrm>
            <a:off x="632056" y="2413000"/>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Title, Author: link </a:t>
            </a:r>
          </a:p>
          <a:p>
            <a:pPr marL="203200" lvl="0" indent="-256540" rtl="0">
              <a:spcBef>
                <a:spcPts val="0"/>
              </a:spcBef>
              <a:buSzPct val="100000"/>
              <a:buFont typeface="Georgia"/>
              <a:buChar char="‣"/>
            </a:pPr>
            <a:r>
              <a:rPr lang="en-US" sz="2800">
                <a:solidFill>
                  <a:schemeClr val="dk1"/>
                </a:solidFill>
                <a:latin typeface="Georgia"/>
                <a:ea typeface="Georgia"/>
                <a:cs typeface="Georgia"/>
                <a:sym typeface="Georgia"/>
              </a:rPr>
              <a:t>Title, Author: link </a:t>
            </a:r>
          </a:p>
          <a:p>
            <a:pPr marL="203200" lvl="0" indent="-256540" rtl="0">
              <a:spcBef>
                <a:spcPts val="0"/>
              </a:spcBef>
              <a:buSzPct val="100000"/>
              <a:buFont typeface="Georgia"/>
              <a:buChar char="‣"/>
            </a:pPr>
            <a:r>
              <a:rPr lang="en-US" sz="2800">
                <a:solidFill>
                  <a:schemeClr val="dk1"/>
                </a:solidFill>
                <a:latin typeface="Georgia"/>
                <a:ea typeface="Georgia"/>
                <a:cs typeface="Georgia"/>
                <a:sym typeface="Georgia"/>
              </a:rPr>
              <a:t>Title, Author: link </a:t>
            </a:r>
          </a:p>
          <a:p>
            <a:pPr marR="0" lvl="0" algn="l" rtl="0">
              <a:spcBef>
                <a:spcPts val="1000"/>
              </a:spcBef>
              <a:buNone/>
            </a:pPr>
            <a:endParaRPr sz="2800">
              <a:latin typeface="Georgia"/>
              <a:ea typeface="Georgia"/>
              <a:cs typeface="Georgia"/>
              <a:sym typeface="Georgia"/>
            </a:endParaRPr>
          </a:p>
        </p:txBody>
      </p:sp>
    </p:spTree>
  </p:cSld>
  <p:clrMapOvr>
    <a:masterClrMapping/>
  </p:clrMapOvr>
  <p:transition xmlns:p14="http://schemas.microsoft.com/office/powerpoint/2010/main" spd="slow">
    <p:cut/>
  </p:transition>
</p:sld>
</file>

<file path=ppt/slides/slide59.xml><?xml version="1.0" encoding="utf-8"?>
<p:sld xmlns:a="http://schemas.openxmlformats.org/drawingml/2006/main" xmlns:r="http://schemas.openxmlformats.org/officeDocument/2006/relationships" xmlns:p="http://schemas.openxmlformats.org/presentationml/2006/main">
  <p:cSld>
    <p:bg>
      <p:bgPr>
        <a:solidFill>
          <a:srgbClr val="FFD800"/>
        </a:solidFill>
        <a:effectLst/>
      </p:bgPr>
    </p:bg>
    <p:spTree>
      <p:nvGrpSpPr>
        <p:cNvPr id="1" name="Shape 814"/>
        <p:cNvGrpSpPr/>
        <p:nvPr/>
      </p:nvGrpSpPr>
      <p:grpSpPr>
        <a:xfrm>
          <a:off x="0" y="0"/>
          <a:ext cx="0" cy="0"/>
          <a:chOff x="0" y="0"/>
          <a:chExt cx="0" cy="0"/>
        </a:xfrm>
      </p:grpSpPr>
      <p:sp>
        <p:nvSpPr>
          <p:cNvPr id="815" name="Shape 815"/>
          <p:cNvSpPr/>
          <p:nvPr/>
        </p:nvSpPr>
        <p:spPr>
          <a:xfrm>
            <a:off x="635000" y="1473200"/>
            <a:ext cx="11734800" cy="1612799"/>
          </a:xfrm>
          <a:prstGeom prst="rect">
            <a:avLst/>
          </a:prstGeom>
          <a:noFill/>
          <a:ln>
            <a:noFill/>
          </a:ln>
        </p:spPr>
        <p:txBody>
          <a:bodyPr lIns="0" tIns="0" rIns="0" bIns="0" anchor="t" anchorCtr="0">
            <a:noAutofit/>
          </a:bodyPr>
          <a:lstStyle/>
          <a:p>
            <a:pPr marL="0" marR="0" lvl="0" indent="0" algn="l" rtl="0">
              <a:lnSpc>
                <a:spcPct val="75000"/>
              </a:lnSpc>
              <a:spcBef>
                <a:spcPts val="0"/>
              </a:spcBef>
              <a:buSzPct val="25000"/>
              <a:buNone/>
            </a:pPr>
            <a:r>
              <a:rPr lang="en-US" sz="9000" b="1">
                <a:solidFill>
                  <a:srgbClr val="FFFFFF"/>
                </a:solidFill>
                <a:latin typeface="Oswald"/>
                <a:ea typeface="Oswald"/>
                <a:cs typeface="Oswald"/>
                <a:sym typeface="Oswald"/>
              </a:rPr>
              <a:t>Q &amp; A</a:t>
            </a:r>
          </a:p>
        </p:txBody>
      </p:sp>
      <p:cxnSp>
        <p:nvCxnSpPr>
          <p:cNvPr id="816" name="Shape 816"/>
          <p:cNvCxnSpPr/>
          <p:nvPr/>
        </p:nvCxnSpPr>
        <p:spPr>
          <a:xfrm>
            <a:off x="635000" y="635000"/>
            <a:ext cx="11734800" cy="0"/>
          </a:xfrm>
          <a:prstGeom prst="straightConnector1">
            <a:avLst/>
          </a:prstGeom>
          <a:noFill/>
          <a:ln w="12700" cap="flat" cmpd="sng">
            <a:solidFill>
              <a:srgbClr val="FFFFFF"/>
            </a:solidFill>
            <a:prstDash val="solid"/>
            <a:miter/>
            <a:headEnd type="none" w="med" len="med"/>
            <a:tailEnd type="none" w="med" len="med"/>
          </a:ln>
        </p:spPr>
      </p:cxnSp>
      <p:cxnSp>
        <p:nvCxnSpPr>
          <p:cNvPr id="817" name="Shape 817"/>
          <p:cNvCxnSpPr/>
          <p:nvPr/>
        </p:nvCxnSpPr>
        <p:spPr>
          <a:xfrm>
            <a:off x="635000" y="1219200"/>
            <a:ext cx="11734800" cy="0"/>
          </a:xfrm>
          <a:prstGeom prst="straightConnector1">
            <a:avLst/>
          </a:prstGeom>
          <a:noFill/>
          <a:ln w="12700" cap="flat" cmpd="sng">
            <a:solidFill>
              <a:srgbClr val="FFFFFF"/>
            </a:solidFill>
            <a:prstDash val="solid"/>
            <a:miter/>
            <a:headEnd type="none" w="med" len="med"/>
            <a:tailEnd type="none" w="med" len="med"/>
          </a:ln>
        </p:spPr>
      </p:cxnSp>
      <p:sp>
        <p:nvSpPr>
          <p:cNvPr id="818" name="Shape 818"/>
          <p:cNvSpPr/>
          <p:nvPr/>
        </p:nvSpPr>
        <p:spPr>
          <a:xfrm>
            <a:off x="635000" y="736600"/>
            <a:ext cx="7721699" cy="431700"/>
          </a:xfrm>
          <a:prstGeom prst="rect">
            <a:avLst/>
          </a:prstGeom>
          <a:noFill/>
          <a:ln>
            <a:noFill/>
          </a:ln>
        </p:spPr>
        <p:txBody>
          <a:bodyPr lIns="0" tIns="0" rIns="0" bIns="0" anchor="t" anchorCtr="0">
            <a:noAutofit/>
          </a:bodyPr>
          <a:lstStyle/>
          <a:p>
            <a:pPr marL="0" marR="0" lvl="0" indent="0" algn="l" rtl="0">
              <a:lnSpc>
                <a:spcPct val="114285"/>
              </a:lnSpc>
              <a:spcBef>
                <a:spcPts val="0"/>
              </a:spcBef>
              <a:buSzPct val="25000"/>
              <a:buNone/>
            </a:pPr>
            <a:r>
              <a:rPr lang="en-US" sz="2800" b="1">
                <a:latin typeface="Oswald"/>
                <a:ea typeface="Oswald"/>
                <a:cs typeface="Oswald"/>
                <a:sym typeface="Oswald"/>
              </a:rPr>
              <a:t>LESSON</a:t>
            </a:r>
          </a:p>
        </p:txBody>
      </p:sp>
    </p:spTree>
  </p:cSld>
  <p:clrMapOvr>
    <a:masterClrMapping/>
  </p:clrMapOvr>
  <p:transition xmlns:p14="http://schemas.microsoft.com/office/powerpoint/2010/main" spd="slow">
    <p:cut/>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E52123"/>
        </a:solidFill>
        <a:effectLst/>
      </p:bgPr>
    </p:bg>
    <p:spTree>
      <p:nvGrpSpPr>
        <p:cNvPr id="1" name="Shape 446"/>
        <p:cNvGrpSpPr/>
        <p:nvPr/>
      </p:nvGrpSpPr>
      <p:grpSpPr>
        <a:xfrm>
          <a:off x="0" y="0"/>
          <a:ext cx="0" cy="0"/>
          <a:chOff x="0" y="0"/>
          <a:chExt cx="0" cy="0"/>
        </a:xfrm>
      </p:grpSpPr>
      <p:sp>
        <p:nvSpPr>
          <p:cNvPr id="447" name="Shape 447"/>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COURSE</a:t>
            </a:r>
          </a:p>
        </p:txBody>
      </p:sp>
      <p:sp>
        <p:nvSpPr>
          <p:cNvPr id="448" name="Shape 448"/>
          <p:cNvSpPr/>
          <p:nvPr/>
        </p:nvSpPr>
        <p:spPr>
          <a:xfrm>
            <a:off x="635000" y="1473200"/>
            <a:ext cx="11734800" cy="2806699"/>
          </a:xfrm>
          <a:prstGeom prst="rect">
            <a:avLst/>
          </a:prstGeom>
          <a:noFill/>
          <a:ln>
            <a:noFill/>
          </a:ln>
        </p:spPr>
        <p:txBody>
          <a:bodyPr lIns="0" tIns="0" rIns="0" bIns="0" anchor="t" anchorCtr="0">
            <a:noAutofit/>
          </a:bodyPr>
          <a:lstStyle/>
          <a:p>
            <a:pPr marL="0" marR="0" lvl="0" indent="0" algn="l" rtl="0">
              <a:lnSpc>
                <a:spcPct val="88333"/>
              </a:lnSpc>
              <a:spcBef>
                <a:spcPts val="0"/>
              </a:spcBef>
              <a:buSzPct val="25000"/>
              <a:buNone/>
            </a:pPr>
            <a:r>
              <a:rPr lang="en-US" sz="9600" b="1" i="0" u="none" strike="noStrike" cap="none">
                <a:solidFill>
                  <a:srgbClr val="FFFFFF"/>
                </a:solidFill>
                <a:latin typeface="Oswald"/>
                <a:ea typeface="Oswald"/>
                <a:cs typeface="Oswald"/>
                <a:sym typeface="Oswald"/>
              </a:rPr>
              <a:t>PRE-WORK </a:t>
            </a:r>
          </a:p>
        </p:txBody>
      </p:sp>
    </p:spTree>
  </p:cSld>
  <p:clrMapOvr>
    <a:masterClrMapping/>
  </p:clrMapOvr>
  <p:transition xmlns:p14="http://schemas.microsoft.com/office/powerpoint/2010/main" spd="slow">
    <p:cut/>
  </p:transition>
</p:sld>
</file>

<file path=ppt/slides/slide60.xml><?xml version="1.0" encoding="utf-8"?>
<p:sld xmlns:a="http://schemas.openxmlformats.org/drawingml/2006/main" xmlns:r="http://schemas.openxmlformats.org/officeDocument/2006/relationships" xmlns:p="http://schemas.openxmlformats.org/presentationml/2006/main">
  <p:cSld>
    <p:bg>
      <p:bgPr>
        <a:solidFill>
          <a:srgbClr val="FFAFC0"/>
        </a:solidFill>
        <a:effectLst/>
      </p:bgPr>
    </p:bg>
    <p:spTree>
      <p:nvGrpSpPr>
        <p:cNvPr id="1" name="Shape 822"/>
        <p:cNvGrpSpPr/>
        <p:nvPr/>
      </p:nvGrpSpPr>
      <p:grpSpPr>
        <a:xfrm>
          <a:off x="0" y="0"/>
          <a:ext cx="0" cy="0"/>
          <a:chOff x="0" y="0"/>
          <a:chExt cx="0" cy="0"/>
        </a:xfrm>
      </p:grpSpPr>
      <p:sp>
        <p:nvSpPr>
          <p:cNvPr id="823" name="Shape 823"/>
          <p:cNvSpPr/>
          <p:nvPr/>
        </p:nvSpPr>
        <p:spPr>
          <a:xfrm>
            <a:off x="635000" y="1473200"/>
            <a:ext cx="11734800" cy="1612799"/>
          </a:xfrm>
          <a:prstGeom prst="rect">
            <a:avLst/>
          </a:prstGeom>
          <a:noFill/>
          <a:ln>
            <a:noFill/>
          </a:ln>
        </p:spPr>
        <p:txBody>
          <a:bodyPr lIns="0" tIns="0" rIns="0" bIns="0" anchor="t" anchorCtr="0">
            <a:noAutofit/>
          </a:bodyPr>
          <a:lstStyle/>
          <a:p>
            <a:pPr marL="0" marR="0" lvl="0" indent="0" algn="l" rtl="0">
              <a:lnSpc>
                <a:spcPct val="75000"/>
              </a:lnSpc>
              <a:spcBef>
                <a:spcPts val="0"/>
              </a:spcBef>
              <a:buSzPct val="25000"/>
              <a:buNone/>
            </a:pPr>
            <a:r>
              <a:rPr lang="en-US" sz="9000" b="1">
                <a:solidFill>
                  <a:srgbClr val="FFFFFF"/>
                </a:solidFill>
                <a:latin typeface="Oswald"/>
                <a:ea typeface="Oswald"/>
                <a:cs typeface="Oswald"/>
                <a:sym typeface="Oswald"/>
              </a:rPr>
              <a:t>EXIT TICKET </a:t>
            </a:r>
          </a:p>
          <a:p>
            <a:pPr marL="0" marR="0" lvl="0" indent="0" algn="l" rtl="0">
              <a:lnSpc>
                <a:spcPct val="75000"/>
              </a:lnSpc>
              <a:spcBef>
                <a:spcPts val="0"/>
              </a:spcBef>
              <a:buNone/>
            </a:pPr>
            <a:endParaRPr sz="9000" b="1">
              <a:solidFill>
                <a:srgbClr val="FFFFFF"/>
              </a:solidFill>
              <a:latin typeface="Impact"/>
              <a:ea typeface="Impact"/>
              <a:cs typeface="Impact"/>
              <a:sym typeface="Impact"/>
            </a:endParaRPr>
          </a:p>
        </p:txBody>
      </p:sp>
      <p:cxnSp>
        <p:nvCxnSpPr>
          <p:cNvPr id="824" name="Shape 824"/>
          <p:cNvCxnSpPr/>
          <p:nvPr/>
        </p:nvCxnSpPr>
        <p:spPr>
          <a:xfrm>
            <a:off x="635000" y="635000"/>
            <a:ext cx="11734800" cy="0"/>
          </a:xfrm>
          <a:prstGeom prst="straightConnector1">
            <a:avLst/>
          </a:prstGeom>
          <a:noFill/>
          <a:ln w="12700" cap="flat" cmpd="sng">
            <a:solidFill>
              <a:srgbClr val="FFFFFF"/>
            </a:solidFill>
            <a:prstDash val="solid"/>
            <a:miter/>
            <a:headEnd type="none" w="med" len="med"/>
            <a:tailEnd type="none" w="med" len="med"/>
          </a:ln>
        </p:spPr>
      </p:cxnSp>
      <p:cxnSp>
        <p:nvCxnSpPr>
          <p:cNvPr id="825" name="Shape 825"/>
          <p:cNvCxnSpPr/>
          <p:nvPr/>
        </p:nvCxnSpPr>
        <p:spPr>
          <a:xfrm>
            <a:off x="635000" y="1219200"/>
            <a:ext cx="11734800" cy="0"/>
          </a:xfrm>
          <a:prstGeom prst="straightConnector1">
            <a:avLst/>
          </a:prstGeom>
          <a:noFill/>
          <a:ln w="12700" cap="flat" cmpd="sng">
            <a:solidFill>
              <a:srgbClr val="FFFFFF"/>
            </a:solidFill>
            <a:prstDash val="solid"/>
            <a:miter/>
            <a:headEnd type="none" w="med" len="med"/>
            <a:tailEnd type="none" w="med" len="med"/>
          </a:ln>
        </p:spPr>
      </p:cxnSp>
      <p:sp>
        <p:nvSpPr>
          <p:cNvPr id="826" name="Shape 826"/>
          <p:cNvSpPr/>
          <p:nvPr/>
        </p:nvSpPr>
        <p:spPr>
          <a:xfrm>
            <a:off x="635000" y="736600"/>
            <a:ext cx="7721699" cy="431700"/>
          </a:xfrm>
          <a:prstGeom prst="rect">
            <a:avLst/>
          </a:prstGeom>
          <a:noFill/>
          <a:ln>
            <a:noFill/>
          </a:ln>
        </p:spPr>
        <p:txBody>
          <a:bodyPr lIns="0" tIns="0" rIns="0" bIns="0" anchor="t" anchorCtr="0">
            <a:noAutofit/>
          </a:bodyPr>
          <a:lstStyle/>
          <a:p>
            <a:pPr marL="0" marR="0" lvl="0" indent="0" algn="l" rtl="0">
              <a:lnSpc>
                <a:spcPct val="114285"/>
              </a:lnSpc>
              <a:spcBef>
                <a:spcPts val="0"/>
              </a:spcBef>
              <a:buSzPct val="25000"/>
              <a:buNone/>
            </a:pPr>
            <a:r>
              <a:rPr lang="en-US" sz="2800" b="1">
                <a:latin typeface="Oswald"/>
                <a:ea typeface="Oswald"/>
                <a:cs typeface="Oswald"/>
                <a:sym typeface="Oswald"/>
              </a:rPr>
              <a:t>LESSON</a:t>
            </a:r>
          </a:p>
        </p:txBody>
      </p:sp>
      <p:sp>
        <p:nvSpPr>
          <p:cNvPr id="827" name="Shape 827"/>
          <p:cNvSpPr/>
          <p:nvPr/>
        </p:nvSpPr>
        <p:spPr>
          <a:xfrm>
            <a:off x="3113900" y="4078875"/>
            <a:ext cx="7721699" cy="431700"/>
          </a:xfrm>
          <a:prstGeom prst="rect">
            <a:avLst/>
          </a:prstGeom>
          <a:noFill/>
          <a:ln>
            <a:noFill/>
          </a:ln>
        </p:spPr>
        <p:txBody>
          <a:bodyPr lIns="0" tIns="0" rIns="0" bIns="0" anchor="t" anchorCtr="0">
            <a:noAutofit/>
          </a:bodyPr>
          <a:lstStyle/>
          <a:p>
            <a:pPr marL="0" marR="0" lvl="0" indent="0" algn="l" rtl="0">
              <a:lnSpc>
                <a:spcPct val="114285"/>
              </a:lnSpc>
              <a:spcBef>
                <a:spcPts val="0"/>
              </a:spcBef>
              <a:buSzPct val="25000"/>
              <a:buNone/>
            </a:pPr>
            <a:r>
              <a:rPr lang="en-US" sz="2800" b="1">
                <a:latin typeface="Oswald"/>
                <a:ea typeface="Oswald"/>
                <a:cs typeface="Oswald"/>
                <a:sym typeface="Oswald"/>
              </a:rPr>
              <a:t>DON’T FORGET TO FILL OUT YOUR EXIT TICKET</a:t>
            </a:r>
          </a:p>
        </p:txBody>
      </p:sp>
    </p:spTree>
  </p:cSld>
  <p:clrMapOvr>
    <a:masterClrMapping/>
  </p:clrMapOvr>
  <p:transition xmlns:p14="http://schemas.microsoft.com/office/powerpoint/2010/main" spd="slow">
    <p:cut/>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831"/>
        <p:cNvGrpSpPr/>
        <p:nvPr/>
      </p:nvGrpSpPr>
      <p:grpSpPr>
        <a:xfrm>
          <a:off x="0" y="0"/>
          <a:ext cx="0" cy="0"/>
          <a:chOff x="0" y="0"/>
          <a:chExt cx="0" cy="0"/>
        </a:xfrm>
      </p:grpSpPr>
      <p:sp>
        <p:nvSpPr>
          <p:cNvPr id="832" name="Shape 832"/>
          <p:cNvSpPr/>
          <p:nvPr/>
        </p:nvSpPr>
        <p:spPr>
          <a:xfrm>
            <a:off x="635000" y="736600"/>
            <a:ext cx="7721599" cy="431799"/>
          </a:xfrm>
          <a:prstGeom prst="rect">
            <a:avLst/>
          </a:prstGeom>
          <a:noFill/>
          <a:ln>
            <a:noFill/>
          </a:ln>
        </p:spPr>
        <p:txBody>
          <a:bodyPr lIns="0" tIns="0" rIns="0" bIns="0" anchor="t" anchorCtr="0">
            <a:noAutofit/>
          </a:bodyPr>
          <a:lstStyle/>
          <a:p>
            <a:pPr marL="0" marR="0" lvl="0" indent="0" algn="l" rtl="0">
              <a:lnSpc>
                <a:spcPct val="114285"/>
              </a:lnSpc>
              <a:spcBef>
                <a:spcPts val="0"/>
              </a:spcBef>
              <a:buSzPct val="25000"/>
              <a:buNone/>
            </a:pPr>
            <a:r>
              <a:rPr lang="en-US" sz="2800" b="1" i="0" u="none" strike="noStrike" cap="none">
                <a:solidFill>
                  <a:srgbClr val="FFFFFF"/>
                </a:solidFill>
                <a:latin typeface="Oswald"/>
                <a:ea typeface="Oswald"/>
                <a:cs typeface="Oswald"/>
                <a:sym typeface="Oswald"/>
              </a:rPr>
              <a:t>THANKS!</a:t>
            </a:r>
          </a:p>
        </p:txBody>
      </p:sp>
      <p:cxnSp>
        <p:nvCxnSpPr>
          <p:cNvPr id="833" name="Shape 833"/>
          <p:cNvCxnSpPr/>
          <p:nvPr/>
        </p:nvCxnSpPr>
        <p:spPr>
          <a:xfrm>
            <a:off x="635000" y="635000"/>
            <a:ext cx="11734800" cy="11"/>
          </a:xfrm>
          <a:prstGeom prst="straightConnector1">
            <a:avLst/>
          </a:prstGeom>
          <a:noFill/>
          <a:ln w="12700" cap="flat" cmpd="sng">
            <a:solidFill>
              <a:srgbClr val="FFFFFF"/>
            </a:solidFill>
            <a:prstDash val="solid"/>
            <a:miter/>
            <a:headEnd type="none" w="med" len="med"/>
            <a:tailEnd type="none" w="med" len="med"/>
          </a:ln>
        </p:spPr>
      </p:cxnSp>
      <p:cxnSp>
        <p:nvCxnSpPr>
          <p:cNvPr id="834" name="Shape 834"/>
          <p:cNvCxnSpPr/>
          <p:nvPr/>
        </p:nvCxnSpPr>
        <p:spPr>
          <a:xfrm>
            <a:off x="635000" y="1219200"/>
            <a:ext cx="11734800" cy="11"/>
          </a:xfrm>
          <a:prstGeom prst="straightConnector1">
            <a:avLst/>
          </a:prstGeom>
          <a:noFill/>
          <a:ln w="12700" cap="flat" cmpd="sng">
            <a:solidFill>
              <a:srgbClr val="FFFFFF"/>
            </a:solidFill>
            <a:prstDash val="solid"/>
            <a:miter/>
            <a:headEnd type="none" w="med" len="med"/>
            <a:tailEnd type="none" w="med" len="med"/>
          </a:ln>
        </p:spPr>
      </p:cxnSp>
      <p:sp>
        <p:nvSpPr>
          <p:cNvPr id="835" name="Shape 835"/>
          <p:cNvSpPr/>
          <p:nvPr/>
        </p:nvSpPr>
        <p:spPr>
          <a:xfrm>
            <a:off x="635000" y="2273300"/>
            <a:ext cx="11734800" cy="3809999"/>
          </a:xfrm>
          <a:prstGeom prst="rect">
            <a:avLst/>
          </a:prstGeom>
          <a:noFill/>
          <a:ln>
            <a:noFill/>
          </a:ln>
        </p:spPr>
        <p:txBody>
          <a:bodyPr lIns="0" tIns="0" rIns="0" bIns="0" anchor="t" anchorCtr="0">
            <a:noAutofit/>
          </a:bodyPr>
          <a:lstStyle/>
          <a:p>
            <a:pPr marL="177800" marR="0" lvl="1" indent="-177800" algn="l" rtl="0">
              <a:lnSpc>
                <a:spcPct val="110000"/>
              </a:lnSpc>
              <a:spcBef>
                <a:spcPts val="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One</a:t>
            </a:r>
          </a:p>
          <a:p>
            <a:pPr marL="177800" marR="0" lvl="1" indent="-177800" algn="l" rtl="0">
              <a:lnSpc>
                <a:spcPct val="110000"/>
              </a:lnSpc>
              <a:spcBef>
                <a:spcPts val="40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Two</a:t>
            </a:r>
          </a:p>
          <a:p>
            <a:pPr marL="177800" marR="0" lvl="1" indent="-177800" algn="l" rtl="0">
              <a:lnSpc>
                <a:spcPct val="110000"/>
              </a:lnSpc>
              <a:spcBef>
                <a:spcPts val="40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Three</a:t>
            </a:r>
          </a:p>
          <a:p>
            <a:pPr marL="177800" marR="0" lvl="1" indent="-177800" algn="l" rtl="0">
              <a:lnSpc>
                <a:spcPct val="110000"/>
              </a:lnSpc>
              <a:spcBef>
                <a:spcPts val="40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Four</a:t>
            </a:r>
          </a:p>
          <a:p>
            <a:pPr marL="177800" marR="0" lvl="1" indent="-177800" algn="l" rtl="0">
              <a:lnSpc>
                <a:spcPct val="110000"/>
              </a:lnSpc>
              <a:spcBef>
                <a:spcPts val="40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Five</a:t>
            </a:r>
          </a:p>
        </p:txBody>
      </p:sp>
      <p:sp>
        <p:nvSpPr>
          <p:cNvPr id="836" name="Shape 836"/>
          <p:cNvSpPr/>
          <p:nvPr/>
        </p:nvSpPr>
        <p:spPr>
          <a:xfrm>
            <a:off x="635000" y="2273300"/>
            <a:ext cx="11734800" cy="3809999"/>
          </a:xfrm>
          <a:prstGeom prst="rect">
            <a:avLst/>
          </a:prstGeom>
          <a:noFill/>
          <a:ln>
            <a:noFill/>
          </a:ln>
        </p:spPr>
        <p:txBody>
          <a:bodyPr lIns="0" tIns="0" rIns="0" bIns="0" anchor="t" anchorCtr="0">
            <a:noAutofit/>
          </a:bodyPr>
          <a:lstStyle/>
          <a:p>
            <a:pPr marL="177800" marR="0" lvl="1" indent="-177800" algn="l" rtl="0">
              <a:lnSpc>
                <a:spcPct val="110000"/>
              </a:lnSpc>
              <a:spcBef>
                <a:spcPts val="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One</a:t>
            </a:r>
          </a:p>
          <a:p>
            <a:pPr marL="177800" marR="0" lvl="1" indent="-177800" algn="l" rtl="0">
              <a:lnSpc>
                <a:spcPct val="110000"/>
              </a:lnSpc>
              <a:spcBef>
                <a:spcPts val="40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Two</a:t>
            </a:r>
          </a:p>
          <a:p>
            <a:pPr marL="177800" marR="0" lvl="1" indent="-177800" algn="l" rtl="0">
              <a:lnSpc>
                <a:spcPct val="110000"/>
              </a:lnSpc>
              <a:spcBef>
                <a:spcPts val="40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Three</a:t>
            </a:r>
          </a:p>
          <a:p>
            <a:pPr marL="177800" marR="0" lvl="1" indent="-177800" algn="l" rtl="0">
              <a:lnSpc>
                <a:spcPct val="110000"/>
              </a:lnSpc>
              <a:spcBef>
                <a:spcPts val="40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Four</a:t>
            </a:r>
          </a:p>
          <a:p>
            <a:pPr marL="177800" marR="0" lvl="1" indent="-177800" algn="l" rtl="0">
              <a:lnSpc>
                <a:spcPct val="110000"/>
              </a:lnSpc>
              <a:spcBef>
                <a:spcPts val="40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Five</a:t>
            </a:r>
          </a:p>
        </p:txBody>
      </p:sp>
      <p:sp>
        <p:nvSpPr>
          <p:cNvPr id="837" name="Shape 837"/>
          <p:cNvSpPr/>
          <p:nvPr/>
        </p:nvSpPr>
        <p:spPr>
          <a:xfrm>
            <a:off x="635000" y="1587500"/>
            <a:ext cx="11734800" cy="596900"/>
          </a:xfrm>
          <a:prstGeom prst="rect">
            <a:avLst/>
          </a:prstGeom>
          <a:noFill/>
          <a:ln>
            <a:noFill/>
          </a:ln>
        </p:spPr>
        <p:txBody>
          <a:bodyPr lIns="0" tIns="0" rIns="0" bIns="0" anchor="t" anchorCtr="0">
            <a:noAutofit/>
          </a:bodyPr>
          <a:lstStyle/>
          <a:p>
            <a:pPr marL="0" marR="0" lvl="0" indent="0" algn="l" rtl="0">
              <a:lnSpc>
                <a:spcPct val="75000"/>
              </a:lnSpc>
              <a:spcBef>
                <a:spcPts val="0"/>
              </a:spcBef>
              <a:buSzPct val="25000"/>
              <a:buNone/>
            </a:pPr>
            <a:r>
              <a:rPr lang="en-US" sz="3600" b="1" i="0" u="none" strike="noStrike" cap="none">
                <a:solidFill>
                  <a:srgbClr val="FFFFFF"/>
                </a:solidFill>
                <a:latin typeface="Oswald"/>
                <a:ea typeface="Oswald"/>
                <a:cs typeface="Oswald"/>
                <a:sym typeface="Oswald"/>
              </a:rPr>
              <a:t>NAME</a:t>
            </a:r>
          </a:p>
        </p:txBody>
      </p:sp>
      <p:sp>
        <p:nvSpPr>
          <p:cNvPr id="838" name="Shape 838"/>
          <p:cNvSpPr/>
          <p:nvPr/>
        </p:nvSpPr>
        <p:spPr>
          <a:xfrm>
            <a:off x="635000" y="2273300"/>
            <a:ext cx="11734800" cy="3809999"/>
          </a:xfrm>
          <a:prstGeom prst="rect">
            <a:avLst/>
          </a:prstGeom>
          <a:noFill/>
          <a:ln>
            <a:noFill/>
          </a:ln>
        </p:spPr>
        <p:txBody>
          <a:bodyPr lIns="0" tIns="0" rIns="0" bIns="0" anchor="t" anchorCtr="0">
            <a:noAutofit/>
          </a:bodyPr>
          <a:lstStyle/>
          <a:p>
            <a:pPr marL="177800" marR="0" lvl="1" indent="-177800" algn="l" rtl="0">
              <a:lnSpc>
                <a:spcPct val="110000"/>
              </a:lnSpc>
              <a:spcBef>
                <a:spcPts val="0"/>
              </a:spcBef>
              <a:buClr>
                <a:srgbClr val="FFFFFF"/>
              </a:buClr>
              <a:buSzPct val="85000"/>
              <a:buFont typeface="Georgia"/>
              <a:buChar char="‣"/>
            </a:pPr>
            <a:r>
              <a:rPr lang="en-US" sz="2500" b="0" i="0" u="none" strike="noStrike" cap="none">
                <a:solidFill>
                  <a:srgbClr val="FFFFFF"/>
                </a:solidFill>
                <a:latin typeface="Georgia"/>
                <a:ea typeface="Georgia"/>
                <a:cs typeface="Georgia"/>
                <a:sym typeface="Georgia"/>
              </a:rPr>
              <a:t>Optional Information:</a:t>
            </a:r>
          </a:p>
          <a:p>
            <a:pPr marL="177800" marR="0" lvl="1" indent="-177800" algn="l" rtl="0">
              <a:lnSpc>
                <a:spcPct val="110000"/>
              </a:lnSpc>
              <a:spcBef>
                <a:spcPts val="400"/>
              </a:spcBef>
              <a:buClr>
                <a:srgbClr val="FFFFFF"/>
              </a:buClr>
              <a:buSzPct val="85000"/>
              <a:buFont typeface="Georgia"/>
              <a:buChar char="‣"/>
            </a:pPr>
            <a:r>
              <a:rPr lang="en-US" sz="2500" b="0" i="0" u="none" strike="noStrike" cap="none">
                <a:solidFill>
                  <a:srgbClr val="FFFFFF"/>
                </a:solidFill>
                <a:latin typeface="Georgia"/>
                <a:ea typeface="Georgia"/>
                <a:cs typeface="Georgia"/>
                <a:sym typeface="Georgia"/>
              </a:rPr>
              <a:t>Email?</a:t>
            </a:r>
          </a:p>
          <a:p>
            <a:pPr marL="177800" marR="0" lvl="1" indent="-177800" algn="l" rtl="0">
              <a:lnSpc>
                <a:spcPct val="110000"/>
              </a:lnSpc>
              <a:spcBef>
                <a:spcPts val="400"/>
              </a:spcBef>
              <a:buClr>
                <a:srgbClr val="FFFFFF"/>
              </a:buClr>
              <a:buSzPct val="85000"/>
              <a:buFont typeface="Georgia"/>
              <a:buChar char="‣"/>
            </a:pPr>
            <a:r>
              <a:rPr lang="en-US" sz="2500" b="0" i="0" u="none" strike="noStrike" cap="none">
                <a:solidFill>
                  <a:srgbClr val="FFFFFF"/>
                </a:solidFill>
                <a:latin typeface="Georgia"/>
                <a:ea typeface="Georgia"/>
                <a:cs typeface="Georgia"/>
                <a:sym typeface="Georgia"/>
              </a:rPr>
              <a:t>Website?</a:t>
            </a:r>
          </a:p>
          <a:p>
            <a:pPr marL="177800" marR="0" lvl="1" indent="-177800" algn="l" rtl="0">
              <a:lnSpc>
                <a:spcPct val="110000"/>
              </a:lnSpc>
              <a:spcBef>
                <a:spcPts val="400"/>
              </a:spcBef>
              <a:buClr>
                <a:srgbClr val="FFFFFF"/>
              </a:buClr>
              <a:buSzPct val="85000"/>
              <a:buFont typeface="Georgia"/>
              <a:buChar char="‣"/>
            </a:pPr>
            <a:r>
              <a:rPr lang="en-US" sz="2500" b="0" i="0" u="none" strike="noStrike" cap="none">
                <a:solidFill>
                  <a:srgbClr val="FFFFFF"/>
                </a:solidFill>
                <a:latin typeface="Georgia"/>
                <a:ea typeface="Georgia"/>
                <a:cs typeface="Georgia"/>
                <a:sym typeface="Georgia"/>
              </a:rPr>
              <a:t>Twitter?</a:t>
            </a:r>
          </a:p>
        </p:txBody>
      </p:sp>
    </p:spTree>
  </p:cSld>
  <p:clrMapOvr>
    <a:masterClrMapping/>
  </p:clrMapOvr>
  <p:transition xmlns:p14="http://schemas.microsoft.com/office/powerpoint/2010/main" spd="slow">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52"/>
        <p:cNvGrpSpPr/>
        <p:nvPr/>
      </p:nvGrpSpPr>
      <p:grpSpPr>
        <a:xfrm>
          <a:off x="0" y="0"/>
          <a:ext cx="0" cy="0"/>
          <a:chOff x="0" y="0"/>
          <a:chExt cx="0" cy="0"/>
        </a:xfrm>
      </p:grpSpPr>
      <p:sp>
        <p:nvSpPr>
          <p:cNvPr id="453" name="Shape 453"/>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PRE-WORK REVIEW</a:t>
            </a:r>
          </a:p>
        </p:txBody>
      </p:sp>
      <p:sp>
        <p:nvSpPr>
          <p:cNvPr id="454" name="Shape 454"/>
          <p:cNvSpPr txBox="1">
            <a:spLocks noGrp="1"/>
          </p:cNvSpPr>
          <p:nvPr>
            <p:ph type="body" idx="1"/>
          </p:nvPr>
        </p:nvSpPr>
        <p:spPr>
          <a:xfrm>
            <a:off x="635006" y="958000"/>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Experience with scikit-learn classifiers, specifically random forests and decision trees</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Install the Python package </a:t>
            </a:r>
            <a:r>
              <a:rPr lang="en-US" sz="2800">
                <a:latin typeface="Consolas"/>
                <a:ea typeface="Consolas"/>
                <a:cs typeface="Consolas"/>
                <a:sym typeface="Consolas"/>
              </a:rPr>
              <a:t>spacy</a:t>
            </a:r>
            <a:r>
              <a:rPr lang="en-US" sz="2800">
                <a:latin typeface="Georgia"/>
                <a:ea typeface="Georgia"/>
                <a:cs typeface="Georgia"/>
                <a:sym typeface="Georgia"/>
              </a:rPr>
              <a:t> with </a:t>
            </a:r>
            <a:r>
              <a:rPr lang="en-US" sz="2800">
                <a:latin typeface="Consolas"/>
                <a:ea typeface="Consolas"/>
                <a:cs typeface="Consolas"/>
                <a:sym typeface="Consolas"/>
              </a:rPr>
              <a:t>pip install spacy</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Run the </a:t>
            </a:r>
            <a:r>
              <a:rPr lang="en-US" sz="2800">
                <a:latin typeface="Consolas"/>
                <a:ea typeface="Consolas"/>
                <a:cs typeface="Consolas"/>
                <a:sym typeface="Consolas"/>
              </a:rPr>
              <a:t>spacy</a:t>
            </a:r>
            <a:r>
              <a:rPr lang="en-US" sz="2800">
                <a:latin typeface="Georgia"/>
                <a:ea typeface="Georgia"/>
                <a:cs typeface="Georgia"/>
                <a:sym typeface="Georgia"/>
              </a:rPr>
              <a:t> download data command</a:t>
            </a:r>
          </a:p>
          <a:p>
            <a:pPr marR="0" lvl="0" algn="l" rtl="0">
              <a:spcBef>
                <a:spcPts val="0"/>
              </a:spcBef>
              <a:buNone/>
            </a:pPr>
            <a:endParaRPr sz="2800">
              <a:latin typeface="Georgia"/>
              <a:ea typeface="Georgia"/>
              <a:cs typeface="Georgia"/>
              <a:sym typeface="Georgia"/>
            </a:endParaRPr>
          </a:p>
          <a:p>
            <a:pPr marL="0" marR="0" lvl="0" indent="0" algn="l" rtl="0">
              <a:spcBef>
                <a:spcPts val="0"/>
              </a:spcBef>
              <a:buNone/>
            </a:pPr>
            <a:r>
              <a:rPr lang="en-US" sz="2800">
                <a:latin typeface="Consolas"/>
                <a:ea typeface="Consolas"/>
                <a:cs typeface="Consolas"/>
                <a:sym typeface="Consolas"/>
              </a:rPr>
              <a:t> python -m spacy.en.download --force all</a:t>
            </a:r>
          </a:p>
          <a:p>
            <a:pPr marR="0" lvl="0" algn="l" rtl="0">
              <a:spcBef>
                <a:spcPts val="1000"/>
              </a:spcBef>
              <a:buNone/>
            </a:pPr>
            <a:endParaRPr sz="2800">
              <a:latin typeface="Georgia"/>
              <a:ea typeface="Georgia"/>
              <a:cs typeface="Georgia"/>
              <a:sym typeface="Georgia"/>
            </a:endParaRPr>
          </a:p>
        </p:txBody>
      </p:sp>
    </p:spTree>
  </p:cSld>
  <p:clrMapOvr>
    <a:masterClrMapping/>
  </p:clrMapOvr>
  <p:transition xmlns:p14="http://schemas.microsoft.com/office/powerpoint/2010/main" spd="slow">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58"/>
        <p:cNvGrpSpPr/>
        <p:nvPr/>
      </p:nvGrpSpPr>
      <p:grpSpPr>
        <a:xfrm>
          <a:off x="0" y="0"/>
          <a:ext cx="0" cy="0"/>
          <a:chOff x="0" y="0"/>
          <a:chExt cx="0" cy="0"/>
        </a:xfrm>
      </p:grpSpPr>
      <p:sp>
        <p:nvSpPr>
          <p:cNvPr id="459" name="Shape 459"/>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OPENING</a:t>
            </a:r>
          </a:p>
        </p:txBody>
      </p:sp>
      <p:sp>
        <p:nvSpPr>
          <p:cNvPr id="460" name="Shape 460"/>
          <p:cNvSpPr/>
          <p:nvPr/>
        </p:nvSpPr>
        <p:spPr>
          <a:xfrm>
            <a:off x="635000" y="1473200"/>
            <a:ext cx="11734800" cy="2806699"/>
          </a:xfrm>
          <a:prstGeom prst="rect">
            <a:avLst/>
          </a:prstGeom>
          <a:noFill/>
          <a:ln>
            <a:noFill/>
          </a:ln>
        </p:spPr>
        <p:txBody>
          <a:bodyPr lIns="0" tIns="0" rIns="0" bIns="0" anchor="t" anchorCtr="0">
            <a:noAutofit/>
          </a:bodyPr>
          <a:lstStyle/>
          <a:p>
            <a:pPr lvl="0" rtl="0">
              <a:lnSpc>
                <a:spcPct val="75000"/>
              </a:lnSpc>
              <a:spcBef>
                <a:spcPts val="0"/>
              </a:spcBef>
              <a:buClr>
                <a:schemeClr val="dk1"/>
              </a:buClr>
              <a:buSzPct val="25000"/>
              <a:buFont typeface="Arial"/>
              <a:buNone/>
            </a:pPr>
            <a:r>
              <a:rPr lang="en-US" sz="9600" b="1">
                <a:solidFill>
                  <a:schemeClr val="lt1"/>
                </a:solidFill>
                <a:latin typeface="Oswald"/>
                <a:ea typeface="Oswald"/>
                <a:cs typeface="Oswald"/>
                <a:sym typeface="Oswald"/>
              </a:rPr>
              <a:t>NATURAL LANGUAGE PROCESSING AND TEXT CLASSIFICATION</a:t>
            </a:r>
          </a:p>
        </p:txBody>
      </p:sp>
    </p:spTree>
  </p:cSld>
  <p:clrMapOvr>
    <a:masterClrMapping/>
  </p:clrMapOvr>
  <p:transition xmlns:p14="http://schemas.microsoft.com/office/powerpoint/2010/main" spd="slow">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Shape 465"/>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REVIEW:  DECISION TREES AND RANDOM FORESTS</a:t>
            </a:r>
          </a:p>
        </p:txBody>
      </p:sp>
      <p:sp>
        <p:nvSpPr>
          <p:cNvPr id="466" name="Shape 466"/>
          <p:cNvSpPr txBox="1">
            <a:spLocks noGrp="1"/>
          </p:cNvSpPr>
          <p:nvPr>
            <p:ph type="body" idx="1"/>
          </p:nvPr>
        </p:nvSpPr>
        <p:spPr>
          <a:xfrm>
            <a:off x="635006" y="12927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Decision trees are models that ask a series of questions.  The next question depends upon the answer to the previous question.</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Random forest models are ensembles of decision trees that are randomized in the way they are created.</a:t>
            </a:r>
          </a:p>
          <a:p>
            <a:pPr marR="0" lvl="0" algn="l" rtl="0">
              <a:spcBef>
                <a:spcPts val="1000"/>
              </a:spcBef>
              <a:buNone/>
            </a:pPr>
            <a:endParaRPr sz="2800">
              <a:latin typeface="Georgia"/>
              <a:ea typeface="Georgia"/>
              <a:cs typeface="Georgia"/>
              <a:sym typeface="Georgia"/>
            </a:endParaRPr>
          </a:p>
        </p:txBody>
      </p:sp>
      <p:pic>
        <p:nvPicPr>
          <p:cNvPr id="467" name="Shape 467"/>
          <p:cNvPicPr preferRelativeResize="0"/>
          <p:nvPr/>
        </p:nvPicPr>
        <p:blipFill>
          <a:blip r:embed="rId3">
            <a:alphaModFix/>
          </a:blip>
          <a:stretch>
            <a:fillRect/>
          </a:stretch>
        </p:blipFill>
        <p:spPr>
          <a:xfrm>
            <a:off x="3802062" y="4146550"/>
            <a:ext cx="5400675" cy="3124200"/>
          </a:xfrm>
          <a:prstGeom prst="rect">
            <a:avLst/>
          </a:prstGeom>
          <a:noFill/>
          <a:ln>
            <a:noFill/>
          </a:ln>
        </p:spPr>
      </p:pic>
    </p:spTree>
  </p:cSld>
  <p:clrMapOvr>
    <a:masterClrMapping/>
  </p:clrMapOvr>
  <p:transition xmlns:p14="http://schemas.microsoft.com/office/powerpoint/2010/main" spd="slow">
    <p:cut/>
  </p:transition>
</p:sld>
</file>

<file path=ppt/theme/theme1.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3540</Words>
  <Application>Microsoft Macintosh PowerPoint</Application>
  <PresentationFormat>Custom</PresentationFormat>
  <Paragraphs>512</Paragraphs>
  <Slides>61</Slides>
  <Notes>61</Notes>
  <HiddenSlides>0</HiddenSlides>
  <MMClips>0</MMClips>
  <ScaleCrop>false</ScaleCrop>
  <HeadingPairs>
    <vt:vector size="6" baseType="variant">
      <vt:variant>
        <vt:lpstr>Fonts Used</vt:lpstr>
      </vt:variant>
      <vt:variant>
        <vt:i4>2</vt:i4>
      </vt:variant>
      <vt:variant>
        <vt:lpstr>Theme</vt:lpstr>
      </vt:variant>
      <vt:variant>
        <vt:i4>2</vt:i4>
      </vt:variant>
      <vt:variant>
        <vt:lpstr>Slide Titles</vt:lpstr>
      </vt:variant>
      <vt:variant>
        <vt:i4>61</vt:i4>
      </vt:variant>
    </vt:vector>
  </HeadingPairs>
  <TitlesOfParts>
    <vt:vector size="65" baseType="lpstr">
      <vt:lpstr>Merriweather Sans</vt:lpstr>
      <vt:lpstr>Oswald</vt:lpstr>
      <vt:lpstr>White</vt:lpstr>
      <vt:lpstr>White</vt:lpstr>
      <vt:lpstr>PowerPoint Presentation</vt:lpstr>
      <vt:lpstr>PowerPoint Presentation</vt:lpstr>
      <vt:lpstr>PowerPoint Presentation</vt:lpstr>
      <vt:lpstr>PowerPoint Presentation</vt:lpstr>
      <vt:lpstr>LEARNING OBJECTIVES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DUE DATE</vt:lpstr>
      <vt:lpstr>PowerPoint Presentation</vt:lpstr>
      <vt:lpstr>CITATIONS</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Brandon Burroughs</cp:lastModifiedBy>
  <cp:revision>1</cp:revision>
  <dcterms:modified xsi:type="dcterms:W3CDTF">2016-01-18T03:14:36Z</dcterms:modified>
</cp:coreProperties>
</file>