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7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Boyk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6" y="-168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commentAuthors" Target="commentAuthor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Might need a clearer screen cap - or just import the image on its own slide -- it's a bit blurry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135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%23sklearn-metrics-metrics" TargetMode="External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lang="en-US" sz="2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301024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lang="en-US" sz="1800" i="1" dirty="0" err="1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7" y="3979862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scikit learn library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81" name="Shape 7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88" name="Shape 7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95" name="Shape 7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9" name="Shape 8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For each of the following examples: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lang="en-US" sz="2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2836</Words>
  <Application>Microsoft Macintosh PowerPoint</Application>
  <PresentationFormat>Custom</PresentationFormat>
  <Paragraphs>430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Oswald</vt:lpstr>
      <vt:lpstr>White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2016-01-30T21:57:20Z</dcterms:modified>
</cp:coreProperties>
</file>