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Boykin" initials="" lastIdx="7" clrIdx="0"/>
  <p:cmAuthor id="1" name="Brandon Burroughs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" y="-23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57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lang="en-US" sz="1800" b="1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sleep_rem</a:t>
            </a:r>
            <a:r>
              <a:rPr lang="en-US" sz="18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5000" y="736600"/>
            <a:ext cx="12369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GENERATE SINGLE VARIABLE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MODEL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PLOTS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93196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1" y="736600"/>
            <a:ext cx="1300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CLASSES AND OBJECTS IN OBJECT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ORIENTED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PROGRAMMING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7153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1174479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9" name="Shape 3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400" name="Shape 4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3" name="Shape 403"/>
          <p:cNvSpPr/>
          <p:nvPr/>
        </p:nvSpPr>
        <p:spPr>
          <a:xfrm>
            <a:off x="635000" y="736600"/>
            <a:ext cx="1178490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8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4999" y="736600"/>
            <a:ext cx="1175816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1174479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70468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1183837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Microsoft Macintosh PowerPoint</Application>
  <PresentationFormat>Custom</PresentationFormat>
  <Paragraphs>276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2016-01-10T23:23:07Z</dcterms:modified>
</cp:coreProperties>
</file>