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E7E8-1D21-9EB9-CC11-32C4CF769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7BB17-C88B-CCD4-9957-FDB5D5BA7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46C32-4082-74FE-2090-15EBA7D41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9662-72D5-4023-BC45-BBA90CDF4F0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E92DC-E5ED-8925-C77C-F1DE0735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4227C-51A5-F206-273E-D8E39921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3499-393F-42DA-ACCE-0130F22A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4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D895-CDD6-F3C9-16C6-F36F9619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566BD-2DC2-15B1-9E2F-D4ADA323A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6BC40-F300-F848-8375-79BF6797F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9662-72D5-4023-BC45-BBA90CDF4F0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52A2E-9973-1497-ACDF-065B9AE74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40F0A-CA12-3CDB-6930-EB93F0FBE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3499-393F-42DA-ACCE-0130F22A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2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BE45E-C24E-74F0-916C-1DEBED0A5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6B7C0-2574-34CE-0ED0-51470ABF7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0FD68-4722-3492-F8F1-7BCE8F1EB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9662-72D5-4023-BC45-BBA90CDF4F0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F5D3A-A30C-4509-A995-C1B24869D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B10EC-3D84-AA14-5B67-5DDE0894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3499-393F-42DA-ACCE-0130F22A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2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0980D-07B4-A963-642B-084DABA94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32C42-BD40-B023-FFE2-8F6F7FCD7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6EB6-0977-329D-E426-5AE28DCA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9662-72D5-4023-BC45-BBA90CDF4F0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AF793-5E41-3237-90C9-7AF28275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5FEBE-91F1-621B-A4BF-16691F4E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3499-393F-42DA-ACCE-0130F22A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9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311F-C0CD-E85D-A8EE-403A105DA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2732E-30E7-CFEC-4D36-9BE393597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82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C135A-2DAD-D51C-D37C-931506E3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9662-72D5-4023-BC45-BBA90CDF4F0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DC087-3C6E-59AD-82DE-1F0870E3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59B76-E890-5C69-9E89-E83976EA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3499-393F-42DA-ACCE-0130F22A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22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71FBF-6EB8-AABF-6092-FED5CD965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C4012-B0C7-FAF9-B8D8-924B7B550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74F59-A27A-1F23-5960-2C4E17E80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BCB65-6999-390F-062C-41463B67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9662-72D5-4023-BC45-BBA90CDF4F0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70F20-0C02-3ABB-E2A4-501BC62E6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2950D-5625-3512-7287-3E279A8C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3499-393F-42DA-ACCE-0130F22A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6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5725E-6BDB-750D-776E-942BF59F0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4DB3B-81D7-CDF2-8B0C-14415CBD1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32827-898D-F345-C2EF-FFA53C8A1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30823-744B-C224-68EB-2EEE7BF95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F0244-765D-9F9B-C0C7-37D4694A3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236A00-B0C2-69AC-FE1C-7B7F1E5DF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9662-72D5-4023-BC45-BBA90CDF4F0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8A534-245A-C6DC-4054-1B810070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3C2BA7-1D64-48D7-69A5-64936E76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3499-393F-42DA-ACCE-0130F22A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5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C0F56-FB74-1E2E-0D8A-AB79CDFB4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2CDD7E-71D8-936D-3292-17BC7A1F9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9662-72D5-4023-BC45-BBA90CDF4F0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911618-951E-A7EE-07A9-4C021857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579EA-696A-DEC2-017D-6E399E2F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3499-393F-42DA-ACCE-0130F22A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2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CD703F-098B-7361-CCD6-88EA63959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9662-72D5-4023-BC45-BBA90CDF4F0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8FB97B-1BD6-3A1C-C84F-6AD54E35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D1AE2-C1C7-5000-D375-6627A9E4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3499-393F-42DA-ACCE-0130F22A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4780E-30CD-7D30-74D9-0351CA75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C01D4-C69A-6CB0-9377-1C11C0B3D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46359-38AF-620A-C7C9-96523F670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697BB-5902-E4A7-B2D7-F52ED1768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9662-72D5-4023-BC45-BBA90CDF4F0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F30F5-F50A-874F-F846-EA8BB37D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25F37-3959-6659-D0B9-BC071322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3499-393F-42DA-ACCE-0130F22A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4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67C08-11F2-9AB6-8107-78673AE72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C9686C-A9CB-5970-5BB5-7F37B1076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0BD36-D7D0-0893-092F-F3F18E114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79D66-BB32-8AD0-0346-4CC085A6C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9662-72D5-4023-BC45-BBA90CDF4F0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9CA38-F933-2172-CB50-BDF5BA58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8620A-EF8D-603E-FF7C-BC88EA21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3499-393F-42DA-ACCE-0130F22A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1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B6A539-F520-C8BB-8832-84657666E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F9B91-F29B-50C2-F801-1AAE9F8A0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807C7-2DB9-049D-2735-129048F97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FD9662-72D5-4023-BC45-BBA90CDF4F0F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92115-B048-BBEC-B1B8-B844B806A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BEE2D-4404-3399-2AE7-31E7CD0FF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CF3499-393F-42DA-ACCE-0130F22AA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1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2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B5313-6A59-41FA-F741-E50B231900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07924-A8F6-1C0D-9F92-369946FC6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17F0FD9-0054-0F09-BDED-0DDFEBCAB47A}"/>
              </a:ext>
            </a:extLst>
          </p:cNvPr>
          <p:cNvGrpSpPr/>
          <p:nvPr/>
        </p:nvGrpSpPr>
        <p:grpSpPr>
          <a:xfrm>
            <a:off x="410700" y="383874"/>
            <a:ext cx="7158181" cy="5232009"/>
            <a:chOff x="1080654" y="655475"/>
            <a:chExt cx="7158182" cy="5232008"/>
          </a:xfrm>
        </p:grpSpPr>
        <p:pic>
          <p:nvPicPr>
            <p:cNvPr id="3" name="Picture 2" descr="A graph showing the same number of numbers&#10;&#10;Description automatically generated with medium confidence">
              <a:extLst>
                <a:ext uri="{FF2B5EF4-FFF2-40B4-BE49-F238E27FC236}">
                  <a16:creationId xmlns:a16="http://schemas.microsoft.com/office/drawing/2014/main" id="{0D45A25C-1BEC-7717-8746-AEFE92BD5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4"/>
            <a:stretch/>
          </p:blipFill>
          <p:spPr>
            <a:xfrm>
              <a:off x="1080655" y="655475"/>
              <a:ext cx="7158181" cy="2613453"/>
            </a:xfrm>
            <a:prstGeom prst="rect">
              <a:avLst/>
            </a:prstGeom>
          </p:spPr>
        </p:pic>
        <p:pic>
          <p:nvPicPr>
            <p:cNvPr id="5" name="Picture 4" descr="A graph of time and time&#10;&#10;Description automatically generated">
              <a:extLst>
                <a:ext uri="{FF2B5EF4-FFF2-40B4-BE49-F238E27FC236}">
                  <a16:creationId xmlns:a16="http://schemas.microsoft.com/office/drawing/2014/main" id="{871553F2-8C48-0774-7D29-B40BADBAE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654" y="3268928"/>
              <a:ext cx="7158181" cy="261855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0832A1-E3C1-4E91-4413-2C89B43BF010}"/>
                </a:ext>
              </a:extLst>
            </p:cNvPr>
            <p:cNvSpPr txBox="1"/>
            <p:nvPr/>
          </p:nvSpPr>
          <p:spPr>
            <a:xfrm>
              <a:off x="7712361" y="655475"/>
              <a:ext cx="526473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dirty="0"/>
                <a:t>(a)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9E7499-3B99-7748-B53B-B43B18E1688B}"/>
                </a:ext>
              </a:extLst>
            </p:cNvPr>
            <p:cNvSpPr txBox="1"/>
            <p:nvPr/>
          </p:nvSpPr>
          <p:spPr>
            <a:xfrm>
              <a:off x="7712361" y="3268929"/>
              <a:ext cx="526473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1" dirty="0"/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679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24CD9A09-E9A5-91C0-4825-A828FF90C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-1"/>
            <a:ext cx="5790949" cy="2147900"/>
          </a:xfrm>
          <a:prstGeom prst="rect">
            <a:avLst/>
          </a:prstGeom>
        </p:spPr>
      </p:pic>
      <p:pic>
        <p:nvPicPr>
          <p:cNvPr id="5" name="Picture 4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CECE272B-A3BE-CC65-1630-74608CFC2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05"/>
          <a:stretch/>
        </p:blipFill>
        <p:spPr>
          <a:xfrm>
            <a:off x="141871" y="2172934"/>
            <a:ext cx="4716456" cy="2085294"/>
          </a:xfrm>
          <a:prstGeom prst="rect">
            <a:avLst/>
          </a:prstGeom>
        </p:spPr>
      </p:pic>
      <p:pic>
        <p:nvPicPr>
          <p:cNvPr id="7" name="Picture 6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388309B2-E18E-2419-3E15-5758606969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74"/>
          <a:stretch/>
        </p:blipFill>
        <p:spPr>
          <a:xfrm>
            <a:off x="197041" y="4258228"/>
            <a:ext cx="4716457" cy="2134788"/>
          </a:xfrm>
          <a:prstGeom prst="rect">
            <a:avLst/>
          </a:prstGeom>
        </p:spPr>
      </p:pic>
      <p:pic>
        <p:nvPicPr>
          <p:cNvPr id="9" name="Picture 8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DAE8D0C5-4C79-BB3B-F559-D4BBE43BC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07"/>
          <a:stretch/>
        </p:blipFill>
        <p:spPr>
          <a:xfrm>
            <a:off x="5902283" y="0"/>
            <a:ext cx="5162880" cy="2263829"/>
          </a:xfrm>
          <a:prstGeom prst="rect">
            <a:avLst/>
          </a:prstGeom>
        </p:spPr>
      </p:pic>
      <p:pic>
        <p:nvPicPr>
          <p:cNvPr id="11" name="Picture 10" descr="A graph of a number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CFEC4551-B43F-730C-06C9-A6C7BBBD92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13"/>
          <a:stretch/>
        </p:blipFill>
        <p:spPr>
          <a:xfrm>
            <a:off x="5932924" y="2263829"/>
            <a:ext cx="5132239" cy="226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37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6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Chung</dc:creator>
  <cp:lastModifiedBy>Brian Chung</cp:lastModifiedBy>
  <cp:revision>2</cp:revision>
  <dcterms:created xsi:type="dcterms:W3CDTF">2024-10-25T05:19:41Z</dcterms:created>
  <dcterms:modified xsi:type="dcterms:W3CDTF">2024-10-25T05:49:16Z</dcterms:modified>
</cp:coreProperties>
</file>