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FB0D3C-78B0-45AD-81E5-4010D5DB929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6600"/>
    <a:srgbClr val="FF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1C55-E575-290F-76BE-5FC90BE76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522F3-C531-A7A6-9A78-CB4EE81C2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41E43-A32A-CB01-E89B-C86255E4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451-0D1F-4CDF-9F7D-A2BA04FDB79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A2BFF-75A4-4A8A-322D-651D9143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003D0-F56C-C600-A227-F2E2A87C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BA77-4B61-4CE8-973A-FD3D158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2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437F-4515-95C3-A0A8-49690D11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73DE6-D1AF-0059-958B-791CA598D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214CB-A3CE-2663-DF58-980C7899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451-0D1F-4CDF-9F7D-A2BA04FDB79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7F0F4-9854-46AF-F01C-C59499E7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A1E7C-C6B4-7B5B-4059-889527C6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BA77-4B61-4CE8-973A-FD3D158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4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94A02-3370-38D1-014B-523E0CC4B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75F8C-8574-FE92-74AC-80B7F16A2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14F2-03B0-E0D6-FC73-E412F963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451-0D1F-4CDF-9F7D-A2BA04FDB79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4FA6-079D-9023-94D3-6FA24C9C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24601-E82A-ECD2-FC93-5CD381F2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BA77-4B61-4CE8-973A-FD3D158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6E24-7565-A8D2-CA5B-5DF4C264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E0C3F-46F4-11AF-43FB-880E668D0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8091-505F-1474-E441-747BA17C3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451-0D1F-4CDF-9F7D-A2BA04FDB79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D4ABC-131C-FA63-AAC3-83D5D95B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96667-D381-35C6-DB93-623653CB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BA77-4B61-4CE8-973A-FD3D158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9235-3656-2398-DB57-9A12942B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84E2-2827-39B4-B740-EFBD44659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D15C-4704-CD0A-CE80-50F936E7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451-0D1F-4CDF-9F7D-A2BA04FDB79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E69E2-056C-492A-F467-CE2846AA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48E36-64B6-F3B2-3FFB-9236C918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BA77-4B61-4CE8-973A-FD3D158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AB0B-3E0F-0903-3B85-502A3997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AD46F-0187-44D9-A6B3-46BEFDC30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91C42-D44C-6915-F211-BF91C09EC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2597E-4FB5-1053-2279-65FEFA99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451-0D1F-4CDF-9F7D-A2BA04FDB79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DF0CD-A3D6-3141-9DD9-AF07662E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D2395-AD32-76CF-F966-C04952FC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BA77-4B61-4CE8-973A-FD3D158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3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3536-E5C6-4EE1-C756-09ED18E2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9B162-3439-3976-13E9-DC11D4133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266B-3FB5-E6A5-73E7-A4EBD6D03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E1911-DA84-6198-2E2D-11D83B716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00D34-91C5-D398-9DF6-35B1B3854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985FE-3CFA-3AD9-0E14-9D15B448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451-0D1F-4CDF-9F7D-A2BA04FDB79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F5B59-4FE6-775E-B3E6-73C9DFC4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9F4DB-BF92-4754-41E4-1503B0AF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BA77-4B61-4CE8-973A-FD3D158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8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2AF3-FA1B-31CD-5CA4-B1ADB612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25343-9009-1E3D-F58E-1BD27FE5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451-0D1F-4CDF-9F7D-A2BA04FDB79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F65E9-98D3-8EA9-2608-32F0BAC7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489F5-5082-A553-4E15-EAD224EF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BA77-4B61-4CE8-973A-FD3D158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2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390AC-40DD-F828-1670-79BFB951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451-0D1F-4CDF-9F7D-A2BA04FDB79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CE31B-5E16-05AD-506B-7EAF262A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E0BEC-F12E-DF77-5A99-B2507484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BA77-4B61-4CE8-973A-FD3D158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2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A1F2-3957-F725-07F2-71575C6F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C44CE-FA2E-94CE-B15B-5D696CAF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5F5D4-17EC-23AB-ECF1-D1EC244AD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BBEE0-415F-FAAA-638B-D958BB51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451-0D1F-4CDF-9F7D-A2BA04FDB79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37661-0F0F-4C77-26D7-E32195E2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FE9E5-786B-6D40-905E-477C7BCC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BA77-4B61-4CE8-973A-FD3D158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7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09C0-2C99-8173-5B69-86CCBBA8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77E5A-BB64-A12E-917B-AAB1FA74C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B9065-F090-D301-9F0C-6ED2FE8B8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678D7-BC22-EFCB-CCEA-4C93678B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451-0D1F-4CDF-9F7D-A2BA04FDB79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6C179-4027-AFBC-F7AC-4B916E55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D9192-EF99-6CFE-3005-59C9260E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BA77-4B61-4CE8-973A-FD3D158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5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D4C44-BC1B-289D-5BC9-CB79E644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E6994-DCD3-B315-1FD4-7565F7D92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F93AE-A9E8-D253-83E4-E12A86EC6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FF451-0D1F-4CDF-9F7D-A2BA04FDB79E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684C-AAB6-34A4-B6E6-ADDFAE464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3DB0-1645-9CFF-A0DF-C74E90D9D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EBA77-4B61-4CE8-973A-FD3D158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3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27F8D8A-228B-3E02-E804-21258E1EEE99}"/>
              </a:ext>
            </a:extLst>
          </p:cNvPr>
          <p:cNvSpPr txBox="1"/>
          <p:nvPr/>
        </p:nvSpPr>
        <p:spPr>
          <a:xfrm>
            <a:off x="870011" y="114342"/>
            <a:ext cx="1735595" cy="1754326"/>
          </a:xfrm>
          <a:prstGeom prst="rect">
            <a:avLst/>
          </a:prstGeom>
          <a:solidFill>
            <a:srgbClr val="FF0000">
              <a:alpha val="6902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>
              <a:latin typeface="Amasis MT Pro Black" panose="020B0604020202020204" pitchFamily="18" charset="0"/>
            </a:endParaRPr>
          </a:p>
          <a:p>
            <a:pPr algn="ctr"/>
            <a:r>
              <a:rPr lang="en-US" dirty="0">
                <a:latin typeface="Amasis MT Pro Black" panose="020B0604020202020204" pitchFamily="18" charset="0"/>
              </a:rPr>
              <a:t>Climate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A68BF-BEE7-4FF7-3F97-A741EA66F50F}"/>
              </a:ext>
            </a:extLst>
          </p:cNvPr>
          <p:cNvSpPr txBox="1"/>
          <p:nvPr/>
        </p:nvSpPr>
        <p:spPr>
          <a:xfrm>
            <a:off x="981512" y="3770360"/>
            <a:ext cx="1518407" cy="175432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latin typeface="Amasis MT Pro Black" panose="020B0604020202020204" pitchFamily="18" charset="0"/>
              </a:rPr>
              <a:t>Litter chemistry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FEE35-9B8C-96A9-EE08-EB22E4B1B2A2}"/>
              </a:ext>
            </a:extLst>
          </p:cNvPr>
          <p:cNvSpPr txBox="1"/>
          <p:nvPr/>
        </p:nvSpPr>
        <p:spPr>
          <a:xfrm>
            <a:off x="1205147" y="4585967"/>
            <a:ext cx="1065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Physiology</a:t>
            </a:r>
          </a:p>
        </p:txBody>
      </p:sp>
      <p:pic>
        <p:nvPicPr>
          <p:cNvPr id="13" name="Graphic 12" descr="Leaf with solid fill">
            <a:extLst>
              <a:ext uri="{FF2B5EF4-FFF2-40B4-BE49-F238E27FC236}">
                <a16:creationId xmlns:a16="http://schemas.microsoft.com/office/drawing/2014/main" id="{11A0BFEE-7FD8-202E-482E-AF9F180E8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0607" y="3770360"/>
            <a:ext cx="914400" cy="914400"/>
          </a:xfrm>
          <a:prstGeom prst="rect">
            <a:avLst/>
          </a:prstGeom>
        </p:spPr>
      </p:pic>
      <p:pic>
        <p:nvPicPr>
          <p:cNvPr id="15" name="Graphic 14" descr="Sun with solid fill">
            <a:extLst>
              <a:ext uri="{FF2B5EF4-FFF2-40B4-BE49-F238E27FC236}">
                <a16:creationId xmlns:a16="http://schemas.microsoft.com/office/drawing/2014/main" id="{97D4F936-B925-82AA-9489-FA868C359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4354" y="21560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D96632-ABBF-6E31-59D9-B921B1D17D80}"/>
              </a:ext>
            </a:extLst>
          </p:cNvPr>
          <p:cNvSpPr txBox="1"/>
          <p:nvPr/>
        </p:nvSpPr>
        <p:spPr>
          <a:xfrm>
            <a:off x="1313899" y="1095589"/>
            <a:ext cx="847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Drought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30AA28-2EE1-7F6F-3782-269734D88A5B}"/>
              </a:ext>
            </a:extLst>
          </p:cNvPr>
          <p:cNvSpPr txBox="1"/>
          <p:nvPr/>
        </p:nvSpPr>
        <p:spPr>
          <a:xfrm>
            <a:off x="5030680" y="1843826"/>
            <a:ext cx="4393700" cy="2031325"/>
          </a:xfrm>
          <a:prstGeom prst="rect">
            <a:avLst/>
          </a:prstGeom>
          <a:solidFill>
            <a:srgbClr val="CC6600">
              <a:alpha val="67059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latin typeface="Amasis MT Pro Black" panose="02040A04050005020304" pitchFamily="18" charset="0"/>
              </a:rPr>
              <a:t>Resource acquisition traits</a:t>
            </a:r>
          </a:p>
        </p:txBody>
      </p:sp>
      <p:pic>
        <p:nvPicPr>
          <p:cNvPr id="20" name="Graphic 19" descr="DNA with solid fill">
            <a:extLst>
              <a:ext uri="{FF2B5EF4-FFF2-40B4-BE49-F238E27FC236}">
                <a16:creationId xmlns:a16="http://schemas.microsoft.com/office/drawing/2014/main" id="{01DFC0B1-9FB8-68F6-B0A9-839F08E349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0680" y="1968696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342D36-059A-BF7F-E632-7533CE36B58B}"/>
              </a:ext>
            </a:extLst>
          </p:cNvPr>
          <p:cNvSpPr txBox="1"/>
          <p:nvPr/>
        </p:nvSpPr>
        <p:spPr>
          <a:xfrm>
            <a:off x="5100225" y="2889031"/>
            <a:ext cx="955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err="1">
                <a:latin typeface="Arabic Typesetting" panose="020B0604020202020204" pitchFamily="66" charset="-78"/>
                <a:cs typeface="Arabic Typesetting" panose="020B0604020202020204" pitchFamily="66" charset="-78"/>
              </a:rPr>
              <a:t>CAZyme</a:t>
            </a:r>
            <a:r>
              <a:rPr lang="en-US" sz="2000" u="sng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 genes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DFC02F-F9A2-16EB-A172-F5CA13F3C8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750" y="1977539"/>
            <a:ext cx="1056314" cy="10691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63B586-0B9A-0455-1397-891465157BFC}"/>
              </a:ext>
            </a:extLst>
          </p:cNvPr>
          <p:cNvSpPr txBox="1"/>
          <p:nvPr/>
        </p:nvSpPr>
        <p:spPr>
          <a:xfrm>
            <a:off x="8220506" y="2958013"/>
            <a:ext cx="1114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Enzyme Vmax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54D034-3711-BB6E-A017-7CAE4B324E9B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>
            <a:off x="1737809" y="1868668"/>
            <a:ext cx="2907" cy="19016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684C02-0C0D-7F43-ED06-54DFDC384405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2499919" y="2859489"/>
            <a:ext cx="2530761" cy="17880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349B18-C728-9F75-BA1E-722A0565229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675151" y="1095589"/>
            <a:ext cx="2355529" cy="17639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4BD41A-03AE-1127-7251-320B89B2B777}"/>
              </a:ext>
            </a:extLst>
          </p:cNvPr>
          <p:cNvCxnSpPr>
            <a:cxnSpLocks/>
          </p:cNvCxnSpPr>
          <p:nvPr/>
        </p:nvCxnSpPr>
        <p:spPr>
          <a:xfrm>
            <a:off x="5945080" y="2958013"/>
            <a:ext cx="23336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3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Amasis MT Pro Black</vt:lpstr>
      <vt:lpstr>Arabic Typesetting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Chung</dc:creator>
  <cp:lastModifiedBy>Brian Chung</cp:lastModifiedBy>
  <cp:revision>6</cp:revision>
  <dcterms:created xsi:type="dcterms:W3CDTF">2022-05-28T20:55:16Z</dcterms:created>
  <dcterms:modified xsi:type="dcterms:W3CDTF">2024-01-21T04:01:08Z</dcterms:modified>
</cp:coreProperties>
</file>