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6"/>
    <p:restoredTop sz="91478"/>
  </p:normalViewPr>
  <p:slideViewPr>
    <p:cSldViewPr snapToGrid="0" snapToObjects="1">
      <p:cViewPr varScale="1">
        <p:scale>
          <a:sx n="119" d="100"/>
          <a:sy n="119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CBDD3-D503-6F4C-8A69-1717DD931025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81F0-F0D8-CD47-9583-F7C7AD64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Grass and shrub litter is chemically distinct, grass has more polysaccharide whereas shrub has more polysaccharide C-O, alkanes and lipids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10 years of drought has led to compositional differences in litter chemistry particularly in grass. Grass ambient has more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polysaccharides including cellulose/hemicellulose, grass reduced has more polysaccharides with C-O stretching, alkane and lipids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Lignin: no variation across treatments 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781F0-F0D8-CD47-9583-F7C7AD64F2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FCD3-2062-F74D-9AFC-D84F9816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2D4C2-0616-E14B-B434-C4A0FA147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9B91-2C45-9A41-A9EA-A0518264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EEABC-C244-A644-A3DE-2C57955A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902D-B811-F147-B467-E5AB6E16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B268-DDEB-7C44-92EF-3EEE9E26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FB438-A54F-9A41-855C-F71F73A55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CB98-C70C-9248-AB15-B78C53AB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E6A8-FFCB-E349-B303-044A6A89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03AF5-8EFA-5A48-9484-1E635651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B948D-E762-0A48-80C4-FDA2EC039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3E617-DB67-3041-B650-3A73EA8A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F2D5-E74F-8E4F-B434-66421FAE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C689A-A782-8448-86D5-52D95FA7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15A9-F958-9E4A-AF04-AA89DD0A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B564-94B7-734A-9C11-2E7B9AE3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32CA-B110-C24F-8986-E48C334B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4F2E5-2BF0-A048-A6B6-6C4E6855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871D-E900-5942-B8D2-CF4C0E1D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7735-E7B7-E44A-9A5E-50D79D5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AFC8-7771-CC4B-B9E3-97C51F39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CD01-0E71-3245-94DA-C9ED2EB1C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5D3A-9AE5-8942-BAFB-32B5BAFE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E240-139C-AD48-A5B9-FD7273B6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5EDF-C2D4-F942-8158-BB6AF862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BF69-9A9D-404A-A3AC-8127C185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373D-8D69-4F4A-A377-90ACC0B69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BD386-40E3-074C-9247-C141A691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29515-6034-844D-BB21-80A28FA0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C855A-8D71-F74C-BB26-E8CCAC9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28E63-3346-B240-961F-F893B10A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A640-19D2-E84A-91C2-D4A0EDC7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FF97-03CD-7248-8BF5-FE95F391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565D0-31AD-A046-94C3-0FB26F56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B0A7C-30D2-3E49-B711-C55361507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D243E-767B-BC4E-9CB0-624E21032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7BE37-08D9-5947-9E64-4649F2D2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F85B2-9963-0B41-A026-7C0F2313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28670-134E-E846-857F-CDBB5B82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45AB-178E-5941-9E08-24981E64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E5F47-C8AD-6648-B991-ED1697ED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CB22-427D-834B-81C8-E5493685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C35A3-D4FD-8948-8666-5A837C7A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6C0FA-DF2A-0143-B08E-CC2DBECA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442B8-A9DF-BA48-83DC-270FACF4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0ADED-88D4-3946-9A6C-478420D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3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9167-6F93-8248-A850-4F72B839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DD06-16DB-F846-8A28-26876070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8754B-EFF6-F741-84AD-D67C39849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FD666-2E83-2D47-AED9-57571CC1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240-0428-3341-9EF2-F595235C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C5111-946D-D247-ABF7-AE9875D9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07B2-2C1D-3A4A-9BFE-668AC364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D6AC3-44BD-6547-AFD6-D94B76C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5D4E-72E4-C440-A483-D154969ED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2F9CE-C0CE-1149-ADEA-88EE4F07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57E61-990A-DD4E-9E12-78C61B3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74574-C1F3-A44E-AFE9-2B007FA7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BF0B1-BA91-7A43-A48B-F37A67B2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24B3-5F3C-0044-893A-224C744F2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3828C-F882-004D-9965-E6B955A78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F36F-C0B2-5447-B913-35305F8C24C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6275-5A66-B741-89C9-A66F1C236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78CF-90E2-3D4D-AB72-BA81BA436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B23C-429B-B242-A8BF-6E1C1B6F4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8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9D2F3D-749B-F14D-AC4A-3CAAC035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4449"/>
            <a:ext cx="12192000" cy="39385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DF8E38-D7DC-B54F-AC34-2B0E2DDB5113}"/>
              </a:ext>
            </a:extLst>
          </p:cNvPr>
          <p:cNvCxnSpPr/>
          <p:nvPr/>
        </p:nvCxnSpPr>
        <p:spPr>
          <a:xfrm>
            <a:off x="1857675" y="2415941"/>
            <a:ext cx="0" cy="117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21BDB7-D6A1-4044-8850-DB044A597FCD}"/>
              </a:ext>
            </a:extLst>
          </p:cNvPr>
          <p:cNvCxnSpPr/>
          <p:nvPr/>
        </p:nvCxnSpPr>
        <p:spPr>
          <a:xfrm>
            <a:off x="2404711" y="2406316"/>
            <a:ext cx="0" cy="18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0C05A7-6670-4F48-9E92-294DE66F028E}"/>
              </a:ext>
            </a:extLst>
          </p:cNvPr>
          <p:cNvCxnSpPr/>
          <p:nvPr/>
        </p:nvCxnSpPr>
        <p:spPr>
          <a:xfrm>
            <a:off x="2662989" y="2406316"/>
            <a:ext cx="0" cy="1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EC216-7850-E34F-9EB4-85A1DE767655}"/>
              </a:ext>
            </a:extLst>
          </p:cNvPr>
          <p:cNvCxnSpPr/>
          <p:nvPr/>
        </p:nvCxnSpPr>
        <p:spPr>
          <a:xfrm flipV="1">
            <a:off x="4225490" y="1934678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6A2B3-225F-F64F-8D41-90155A11CC71}"/>
              </a:ext>
            </a:extLst>
          </p:cNvPr>
          <p:cNvCxnSpPr/>
          <p:nvPr/>
        </p:nvCxnSpPr>
        <p:spPr>
          <a:xfrm flipV="1">
            <a:off x="7727481" y="1684417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1DDCDB-0405-4D42-A36C-BB30946BBB5F}"/>
              </a:ext>
            </a:extLst>
          </p:cNvPr>
          <p:cNvCxnSpPr>
            <a:cxnSpLocks/>
          </p:cNvCxnSpPr>
          <p:nvPr/>
        </p:nvCxnSpPr>
        <p:spPr>
          <a:xfrm>
            <a:off x="4174155" y="2415941"/>
            <a:ext cx="0" cy="15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7744B9-E887-174A-B475-521588475B30}"/>
              </a:ext>
            </a:extLst>
          </p:cNvPr>
          <p:cNvCxnSpPr>
            <a:cxnSpLocks/>
          </p:cNvCxnSpPr>
          <p:nvPr/>
        </p:nvCxnSpPr>
        <p:spPr>
          <a:xfrm>
            <a:off x="11044988" y="2415941"/>
            <a:ext cx="0" cy="12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663987-6C92-724E-B4AC-4ECE05DBC51F}"/>
              </a:ext>
            </a:extLst>
          </p:cNvPr>
          <p:cNvCxnSpPr/>
          <p:nvPr/>
        </p:nvCxnSpPr>
        <p:spPr>
          <a:xfrm flipV="1">
            <a:off x="9256293" y="1384291"/>
            <a:ext cx="0" cy="10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99C7C2-88DF-9741-B08E-01056F85DCCF}"/>
              </a:ext>
            </a:extLst>
          </p:cNvPr>
          <p:cNvCxnSpPr/>
          <p:nvPr/>
        </p:nvCxnSpPr>
        <p:spPr>
          <a:xfrm flipV="1">
            <a:off x="11044985" y="1562553"/>
            <a:ext cx="0" cy="8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3D6876-002E-C94A-A263-90C1B2FC87AD}"/>
              </a:ext>
            </a:extLst>
          </p:cNvPr>
          <p:cNvCxnSpPr/>
          <p:nvPr/>
        </p:nvCxnSpPr>
        <p:spPr>
          <a:xfrm flipV="1">
            <a:off x="9755203" y="1504191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9990AA-96F7-BF46-8710-5CC9EE732C82}"/>
              </a:ext>
            </a:extLst>
          </p:cNvPr>
          <p:cNvSpPr txBox="1"/>
          <p:nvPr/>
        </p:nvSpPr>
        <p:spPr>
          <a:xfrm>
            <a:off x="1637903" y="356617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992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D0518-A493-0149-BAB5-DCDA2BE75147}"/>
              </a:ext>
            </a:extLst>
          </p:cNvPr>
          <p:cNvSpPr txBox="1"/>
          <p:nvPr/>
        </p:nvSpPr>
        <p:spPr>
          <a:xfrm>
            <a:off x="2090361" y="418973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1034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9E17B-9614-C14D-BE9C-C6A07177981B}"/>
              </a:ext>
            </a:extLst>
          </p:cNvPr>
          <p:cNvSpPr txBox="1"/>
          <p:nvPr/>
        </p:nvSpPr>
        <p:spPr>
          <a:xfrm>
            <a:off x="2469724" y="410259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1055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D6763A-1DCC-EA4D-B446-454B3244E276}"/>
              </a:ext>
            </a:extLst>
          </p:cNvPr>
          <p:cNvSpPr txBox="1"/>
          <p:nvPr/>
        </p:nvSpPr>
        <p:spPr>
          <a:xfrm>
            <a:off x="3968945" y="1717554"/>
            <a:ext cx="51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1178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F7F831-D247-2248-AB6C-3BCDCB4058B1}"/>
              </a:ext>
            </a:extLst>
          </p:cNvPr>
          <p:cNvSpPr txBox="1"/>
          <p:nvPr/>
        </p:nvSpPr>
        <p:spPr>
          <a:xfrm>
            <a:off x="3917610" y="3879561"/>
            <a:ext cx="51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1176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09C06-2D98-EB44-ADC4-A403F0442DF4}"/>
              </a:ext>
            </a:extLst>
          </p:cNvPr>
          <p:cNvSpPr txBox="1"/>
          <p:nvPr/>
        </p:nvSpPr>
        <p:spPr>
          <a:xfrm>
            <a:off x="7472799" y="146943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1465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E4152-CEFF-6549-8049-B1A8654AEE28}"/>
              </a:ext>
            </a:extLst>
          </p:cNvPr>
          <p:cNvSpPr txBox="1"/>
          <p:nvPr/>
        </p:nvSpPr>
        <p:spPr>
          <a:xfrm>
            <a:off x="8994041" y="115541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1592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68396-3352-DD45-8E74-A7B544506AEC}"/>
              </a:ext>
            </a:extLst>
          </p:cNvPr>
          <p:cNvSpPr txBox="1"/>
          <p:nvPr/>
        </p:nvSpPr>
        <p:spPr>
          <a:xfrm>
            <a:off x="9492951" y="126956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1630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82EF9-5303-4247-9D2D-BD8F0D2092B3}"/>
              </a:ext>
            </a:extLst>
          </p:cNvPr>
          <p:cNvSpPr txBox="1"/>
          <p:nvPr/>
        </p:nvSpPr>
        <p:spPr>
          <a:xfrm>
            <a:off x="10787510" y="134319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1734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B1C962-D168-A345-B023-9389349492CB}"/>
              </a:ext>
            </a:extLst>
          </p:cNvPr>
          <p:cNvSpPr txBox="1"/>
          <p:nvPr/>
        </p:nvSpPr>
        <p:spPr>
          <a:xfrm>
            <a:off x="10787510" y="364216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1734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D0D7E4-0023-5D4B-A27D-673B6546D7B8}"/>
              </a:ext>
            </a:extLst>
          </p:cNvPr>
          <p:cNvSpPr txBox="1"/>
          <p:nvPr/>
        </p:nvSpPr>
        <p:spPr>
          <a:xfrm>
            <a:off x="1204279" y="4850164"/>
            <a:ext cx="55293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peak area I used: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970-1015: Carbo1, ester bonds 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1015-1080: Carbo2, glycosidic bond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1100-1160: Carbo3, ester bonds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1160-1230: Carbo4, C-O stretching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Derived from various references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52219-E04C-8F43-B029-5E3F7D017C9E}"/>
              </a:ext>
            </a:extLst>
          </p:cNvPr>
          <p:cNvSpPr txBox="1"/>
          <p:nvPr/>
        </p:nvSpPr>
        <p:spPr>
          <a:xfrm>
            <a:off x="5258178" y="5079444"/>
            <a:ext cx="5529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1450-1475: Alkane (C-H bending)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1545-1600: Proteins (amide 2, N-H bending)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1620-1645: Proteins (amide 1, N-H bending)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1700-1750: Lipids (aldehyde or esters with C=O stretching)</a:t>
            </a:r>
          </a:p>
        </p:txBody>
      </p:sp>
    </p:spTree>
    <p:extLst>
      <p:ext uri="{BB962C8B-B14F-4D97-AF65-F5344CB8AC3E}">
        <p14:creationId xmlns:p14="http://schemas.microsoft.com/office/powerpoint/2010/main" val="239526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151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Malik, Ashish</dc:creator>
  <cp:lastModifiedBy>Malik, Ashish</cp:lastModifiedBy>
  <cp:revision>56</cp:revision>
  <dcterms:created xsi:type="dcterms:W3CDTF">2020-03-16T17:32:45Z</dcterms:created>
  <dcterms:modified xsi:type="dcterms:W3CDTF">2021-05-24T10:38:29Z</dcterms:modified>
</cp:coreProperties>
</file>