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933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88DFBD-1238-48AD-9F3C-C7CDFAF3F96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9EEC4F-169E-4A91-8470-741B70256F21}">
      <dgm:prSet phldrT="[Text]"/>
      <dgm:spPr/>
      <dgm:t>
        <a:bodyPr/>
        <a:lstStyle/>
        <a:p>
          <a:r>
            <a:rPr lang="en-US" dirty="0"/>
            <a:t>Drought	</a:t>
          </a:r>
        </a:p>
      </dgm:t>
    </dgm:pt>
    <dgm:pt modelId="{91CEEFA4-A025-47BE-B325-841D3E14022F}" type="parTrans" cxnId="{5A530AFF-E5EC-4B30-BA16-363043DB0F2E}">
      <dgm:prSet/>
      <dgm:spPr/>
      <dgm:t>
        <a:bodyPr/>
        <a:lstStyle/>
        <a:p>
          <a:endParaRPr lang="en-US"/>
        </a:p>
      </dgm:t>
    </dgm:pt>
    <dgm:pt modelId="{D17F22C4-C910-4D4E-B3ED-A6FC9C3E48F8}" type="sibTrans" cxnId="{5A530AFF-E5EC-4B30-BA16-363043DB0F2E}">
      <dgm:prSet/>
      <dgm:spPr/>
      <dgm:t>
        <a:bodyPr/>
        <a:lstStyle/>
        <a:p>
          <a:endParaRPr lang="en-US"/>
        </a:p>
      </dgm:t>
    </dgm:pt>
    <dgm:pt modelId="{15B7E208-4E46-48C1-8B7D-FF93DB15C28A}">
      <dgm:prSet phldrT="[Text]"/>
      <dgm:spPr/>
      <dgm:t>
        <a:bodyPr/>
        <a:lstStyle/>
        <a:p>
          <a:r>
            <a:rPr lang="en-US" dirty="0"/>
            <a:t>Plant community</a:t>
          </a:r>
        </a:p>
      </dgm:t>
    </dgm:pt>
    <dgm:pt modelId="{61998293-66F6-4FBE-9590-F86CE6FEDEF8}" type="parTrans" cxnId="{BEF5BED7-5833-4EA8-9EE1-1B943FDF5100}">
      <dgm:prSet/>
      <dgm:spPr/>
      <dgm:t>
        <a:bodyPr/>
        <a:lstStyle/>
        <a:p>
          <a:endParaRPr lang="en-US"/>
        </a:p>
      </dgm:t>
    </dgm:pt>
    <dgm:pt modelId="{A1D567BF-3A2F-42DA-9CA9-6D2C643DA93D}" type="sibTrans" cxnId="{BEF5BED7-5833-4EA8-9EE1-1B943FDF5100}">
      <dgm:prSet/>
      <dgm:spPr/>
      <dgm:t>
        <a:bodyPr/>
        <a:lstStyle/>
        <a:p>
          <a:endParaRPr lang="en-US"/>
        </a:p>
      </dgm:t>
    </dgm:pt>
    <dgm:pt modelId="{D8A0E659-FBB2-459B-8475-BD1C1A821CFD}">
      <dgm:prSet phldrT="[Text]"/>
      <dgm:spPr/>
      <dgm:t>
        <a:bodyPr/>
        <a:lstStyle/>
        <a:p>
          <a:r>
            <a:rPr lang="en-US" dirty="0"/>
            <a:t>Microbial community genetic composition (</a:t>
          </a:r>
          <a:r>
            <a:rPr lang="en-US" dirty="0" err="1"/>
            <a:t>CAZyme</a:t>
          </a:r>
          <a:r>
            <a:rPr lang="en-US" dirty="0"/>
            <a:t> domain abundance)</a:t>
          </a:r>
        </a:p>
      </dgm:t>
    </dgm:pt>
    <dgm:pt modelId="{4B4D485F-3D06-45BC-98B9-62A5FF205205}" type="parTrans" cxnId="{0F3CDBF2-9F3F-4338-9DD3-F46B7EAE0BD1}">
      <dgm:prSet/>
      <dgm:spPr/>
      <dgm:t>
        <a:bodyPr/>
        <a:lstStyle/>
        <a:p>
          <a:endParaRPr lang="en-US"/>
        </a:p>
      </dgm:t>
    </dgm:pt>
    <dgm:pt modelId="{1C99473C-EF3E-44FB-A563-7DC23F64FD6B}" type="sibTrans" cxnId="{0F3CDBF2-9F3F-4338-9DD3-F46B7EAE0BD1}">
      <dgm:prSet/>
      <dgm:spPr/>
      <dgm:t>
        <a:bodyPr/>
        <a:lstStyle/>
        <a:p>
          <a:endParaRPr lang="en-US"/>
        </a:p>
      </dgm:t>
    </dgm:pt>
    <dgm:pt modelId="{60493E63-A044-41A6-B4F1-35196A3A00C9}">
      <dgm:prSet/>
      <dgm:spPr/>
      <dgm:t>
        <a:bodyPr/>
        <a:lstStyle/>
        <a:p>
          <a:r>
            <a:rPr lang="en-US" dirty="0"/>
            <a:t>Microbial community function (Enzyme Vmax)</a:t>
          </a:r>
        </a:p>
      </dgm:t>
    </dgm:pt>
    <dgm:pt modelId="{E8570167-721A-4DAA-AD8C-86D76CA89046}" type="parTrans" cxnId="{00FD2948-3D5B-4BA5-A91A-CACDF4719857}">
      <dgm:prSet/>
      <dgm:spPr/>
      <dgm:t>
        <a:bodyPr/>
        <a:lstStyle/>
        <a:p>
          <a:endParaRPr lang="en-US"/>
        </a:p>
      </dgm:t>
    </dgm:pt>
    <dgm:pt modelId="{30B9D94B-6629-4375-B6BB-7D973F7A34FA}" type="sibTrans" cxnId="{00FD2948-3D5B-4BA5-A91A-CACDF4719857}">
      <dgm:prSet/>
      <dgm:spPr/>
      <dgm:t>
        <a:bodyPr/>
        <a:lstStyle/>
        <a:p>
          <a:endParaRPr lang="en-US"/>
        </a:p>
      </dgm:t>
    </dgm:pt>
    <dgm:pt modelId="{DB69E39B-1025-409D-AE44-E64E42C4669F}">
      <dgm:prSet/>
      <dgm:spPr/>
      <dgm:t>
        <a:bodyPr/>
        <a:lstStyle/>
        <a:p>
          <a:endParaRPr lang="en-US" dirty="0"/>
        </a:p>
      </dgm:t>
    </dgm:pt>
    <dgm:pt modelId="{F5A135A1-2B44-402A-B616-1FBA77326C1F}" type="parTrans" cxnId="{ECB4217B-6D7D-4B8C-AABE-9459E4C19315}">
      <dgm:prSet/>
      <dgm:spPr/>
      <dgm:t>
        <a:bodyPr/>
        <a:lstStyle/>
        <a:p>
          <a:endParaRPr lang="en-US"/>
        </a:p>
      </dgm:t>
    </dgm:pt>
    <dgm:pt modelId="{1732048E-FF33-4000-84E8-DA5957ACADEF}" type="sibTrans" cxnId="{ECB4217B-6D7D-4B8C-AABE-9459E4C19315}">
      <dgm:prSet/>
      <dgm:spPr/>
      <dgm:t>
        <a:bodyPr/>
        <a:lstStyle/>
        <a:p>
          <a:endParaRPr lang="en-US"/>
        </a:p>
      </dgm:t>
    </dgm:pt>
    <dgm:pt modelId="{CC492D0F-9F9F-44A8-80B0-937C1EAA85AB}" type="pres">
      <dgm:prSet presAssocID="{A088DFBD-1238-48AD-9F3C-C7CDFAF3F96A}" presName="Name0" presStyleCnt="0">
        <dgm:presLayoutVars>
          <dgm:dir/>
          <dgm:resizeHandles val="exact"/>
        </dgm:presLayoutVars>
      </dgm:prSet>
      <dgm:spPr/>
    </dgm:pt>
    <dgm:pt modelId="{649C055B-E95E-431E-BDC5-9221B18635F5}" type="pres">
      <dgm:prSet presAssocID="{E99EEC4F-169E-4A91-8470-741B70256F21}" presName="node" presStyleLbl="node1" presStyleIdx="0" presStyleCnt="4" custLinFactY="-51616" custLinFactNeighborX="-4440" custLinFactNeighborY="-100000">
        <dgm:presLayoutVars>
          <dgm:bulletEnabled val="1"/>
        </dgm:presLayoutVars>
      </dgm:prSet>
      <dgm:spPr/>
    </dgm:pt>
    <dgm:pt modelId="{92E354AD-1A62-4281-AD18-19F74C3F97EE}" type="pres">
      <dgm:prSet presAssocID="{D17F22C4-C910-4D4E-B3ED-A6FC9C3E48F8}" presName="sibTrans" presStyleLbl="sibTrans2D1" presStyleIdx="0" presStyleCnt="3"/>
      <dgm:spPr/>
    </dgm:pt>
    <dgm:pt modelId="{27F347F8-29FD-4CC0-BE7C-D67CD7E42B80}" type="pres">
      <dgm:prSet presAssocID="{D17F22C4-C910-4D4E-B3ED-A6FC9C3E48F8}" presName="connectorText" presStyleLbl="sibTrans2D1" presStyleIdx="0" presStyleCnt="3"/>
      <dgm:spPr/>
    </dgm:pt>
    <dgm:pt modelId="{5B570B47-1CB9-4079-B515-3BBF8F952D25}" type="pres">
      <dgm:prSet presAssocID="{15B7E208-4E46-48C1-8B7D-FF93DB15C28A}" presName="node" presStyleLbl="node1" presStyleIdx="1" presStyleCnt="4" custLinFactX="-99448" custLinFactNeighborX="-100000" custLinFactNeighborY="91884">
        <dgm:presLayoutVars>
          <dgm:bulletEnabled val="1"/>
        </dgm:presLayoutVars>
      </dgm:prSet>
      <dgm:spPr/>
    </dgm:pt>
    <dgm:pt modelId="{F22529BC-9B9C-44EA-9D18-B238B98BE9DD}" type="pres">
      <dgm:prSet presAssocID="{A1D567BF-3A2F-42DA-9CA9-6D2C643DA93D}" presName="sibTrans" presStyleLbl="sibTrans2D1" presStyleIdx="1" presStyleCnt="3"/>
      <dgm:spPr/>
    </dgm:pt>
    <dgm:pt modelId="{76DBC067-807A-4B9D-B3A0-4AC0ABCED362}" type="pres">
      <dgm:prSet presAssocID="{A1D567BF-3A2F-42DA-9CA9-6D2C643DA93D}" presName="connectorText" presStyleLbl="sibTrans2D1" presStyleIdx="1" presStyleCnt="3"/>
      <dgm:spPr/>
    </dgm:pt>
    <dgm:pt modelId="{963B31E0-DD7F-48A3-93F1-C0F39515AAFD}" type="pres">
      <dgm:prSet presAssocID="{D8A0E659-FBB2-459B-8475-BD1C1A821CFD}" presName="node" presStyleLbl="node1" presStyleIdx="2" presStyleCnt="4" custScaleX="144583" custLinFactX="-100000" custLinFactNeighborX="-113934" custLinFactNeighborY="-10810">
        <dgm:presLayoutVars>
          <dgm:bulletEnabled val="1"/>
        </dgm:presLayoutVars>
      </dgm:prSet>
      <dgm:spPr/>
    </dgm:pt>
    <dgm:pt modelId="{04399A53-9849-4F25-A735-0B91778EB20C}" type="pres">
      <dgm:prSet presAssocID="{1C99473C-EF3E-44FB-A563-7DC23F64FD6B}" presName="sibTrans" presStyleLbl="sibTrans2D1" presStyleIdx="2" presStyleCnt="3"/>
      <dgm:spPr/>
    </dgm:pt>
    <dgm:pt modelId="{2E82C5FA-7240-454B-9CBB-77A3597BEBC7}" type="pres">
      <dgm:prSet presAssocID="{1C99473C-EF3E-44FB-A563-7DC23F64FD6B}" presName="connectorText" presStyleLbl="sibTrans2D1" presStyleIdx="2" presStyleCnt="3"/>
      <dgm:spPr/>
    </dgm:pt>
    <dgm:pt modelId="{C9612021-36A3-425B-BCEF-2470E8196DF1}" type="pres">
      <dgm:prSet presAssocID="{60493E63-A044-41A6-B4F1-35196A3A00C9}" presName="node" presStyleLbl="node1" presStyleIdx="3" presStyleCnt="4" custScaleX="124640" custLinFactX="-92329" custLinFactNeighborX="-100000" custLinFactNeighborY="-9568">
        <dgm:presLayoutVars>
          <dgm:bulletEnabled val="1"/>
        </dgm:presLayoutVars>
      </dgm:prSet>
      <dgm:spPr/>
    </dgm:pt>
  </dgm:ptLst>
  <dgm:cxnLst>
    <dgm:cxn modelId="{08334412-3DF7-4711-BE61-A4C5109206CD}" type="presOf" srcId="{1C99473C-EF3E-44FB-A563-7DC23F64FD6B}" destId="{04399A53-9849-4F25-A735-0B91778EB20C}" srcOrd="0" destOrd="0" presId="urn:microsoft.com/office/officeart/2005/8/layout/process1"/>
    <dgm:cxn modelId="{5A915C20-A1FD-414D-AF2C-12EFC37B6AC7}" type="presOf" srcId="{D8A0E659-FBB2-459B-8475-BD1C1A821CFD}" destId="{963B31E0-DD7F-48A3-93F1-C0F39515AAFD}" srcOrd="0" destOrd="0" presId="urn:microsoft.com/office/officeart/2005/8/layout/process1"/>
    <dgm:cxn modelId="{DDD86928-7083-447B-B112-FE5A637C1D73}" type="presOf" srcId="{A1D567BF-3A2F-42DA-9CA9-6D2C643DA93D}" destId="{F22529BC-9B9C-44EA-9D18-B238B98BE9DD}" srcOrd="0" destOrd="0" presId="urn:microsoft.com/office/officeart/2005/8/layout/process1"/>
    <dgm:cxn modelId="{886DB82A-F723-4747-B16D-F44BA0533F6B}" type="presOf" srcId="{DB69E39B-1025-409D-AE44-E64E42C4669F}" destId="{C9612021-36A3-425B-BCEF-2470E8196DF1}" srcOrd="0" destOrd="1" presId="urn:microsoft.com/office/officeart/2005/8/layout/process1"/>
    <dgm:cxn modelId="{20162436-AE77-4A1B-8782-689290BB73A8}" type="presOf" srcId="{1C99473C-EF3E-44FB-A563-7DC23F64FD6B}" destId="{2E82C5FA-7240-454B-9CBB-77A3597BEBC7}" srcOrd="1" destOrd="0" presId="urn:microsoft.com/office/officeart/2005/8/layout/process1"/>
    <dgm:cxn modelId="{CCF27C5B-EFE6-4243-8480-558EBDF12851}" type="presOf" srcId="{D17F22C4-C910-4D4E-B3ED-A6FC9C3E48F8}" destId="{92E354AD-1A62-4281-AD18-19F74C3F97EE}" srcOrd="0" destOrd="0" presId="urn:microsoft.com/office/officeart/2005/8/layout/process1"/>
    <dgm:cxn modelId="{00FD2948-3D5B-4BA5-A91A-CACDF4719857}" srcId="{A088DFBD-1238-48AD-9F3C-C7CDFAF3F96A}" destId="{60493E63-A044-41A6-B4F1-35196A3A00C9}" srcOrd="3" destOrd="0" parTransId="{E8570167-721A-4DAA-AD8C-86D76CA89046}" sibTransId="{30B9D94B-6629-4375-B6BB-7D973F7A34FA}"/>
    <dgm:cxn modelId="{7921BF48-E7EF-4577-AAA7-15739C0BDECC}" type="presOf" srcId="{A088DFBD-1238-48AD-9F3C-C7CDFAF3F96A}" destId="{CC492D0F-9F9F-44A8-80B0-937C1EAA85AB}" srcOrd="0" destOrd="0" presId="urn:microsoft.com/office/officeart/2005/8/layout/process1"/>
    <dgm:cxn modelId="{E4AB6C7A-3FB2-4903-BF2A-8CC9BDF73E40}" type="presOf" srcId="{D17F22C4-C910-4D4E-B3ED-A6FC9C3E48F8}" destId="{27F347F8-29FD-4CC0-BE7C-D67CD7E42B80}" srcOrd="1" destOrd="0" presId="urn:microsoft.com/office/officeart/2005/8/layout/process1"/>
    <dgm:cxn modelId="{ECB4217B-6D7D-4B8C-AABE-9459E4C19315}" srcId="{60493E63-A044-41A6-B4F1-35196A3A00C9}" destId="{DB69E39B-1025-409D-AE44-E64E42C4669F}" srcOrd="0" destOrd="0" parTransId="{F5A135A1-2B44-402A-B616-1FBA77326C1F}" sibTransId="{1732048E-FF33-4000-84E8-DA5957ACADEF}"/>
    <dgm:cxn modelId="{1819B592-6CA3-40A9-BF4E-BBB2F6C5D6F2}" type="presOf" srcId="{E99EEC4F-169E-4A91-8470-741B70256F21}" destId="{649C055B-E95E-431E-BDC5-9221B18635F5}" srcOrd="0" destOrd="0" presId="urn:microsoft.com/office/officeart/2005/8/layout/process1"/>
    <dgm:cxn modelId="{0B1F2297-BF52-4ADB-9BED-059945AC3E52}" type="presOf" srcId="{A1D567BF-3A2F-42DA-9CA9-6D2C643DA93D}" destId="{76DBC067-807A-4B9D-B3A0-4AC0ABCED362}" srcOrd="1" destOrd="0" presId="urn:microsoft.com/office/officeart/2005/8/layout/process1"/>
    <dgm:cxn modelId="{CE83A6AC-6B92-4D9A-A362-BD4B9CCBCF72}" type="presOf" srcId="{15B7E208-4E46-48C1-8B7D-FF93DB15C28A}" destId="{5B570B47-1CB9-4079-B515-3BBF8F952D25}" srcOrd="0" destOrd="0" presId="urn:microsoft.com/office/officeart/2005/8/layout/process1"/>
    <dgm:cxn modelId="{43FADCB9-08C7-4D43-AB6A-75430A4BE650}" type="presOf" srcId="{60493E63-A044-41A6-B4F1-35196A3A00C9}" destId="{C9612021-36A3-425B-BCEF-2470E8196DF1}" srcOrd="0" destOrd="0" presId="urn:microsoft.com/office/officeart/2005/8/layout/process1"/>
    <dgm:cxn modelId="{BEF5BED7-5833-4EA8-9EE1-1B943FDF5100}" srcId="{A088DFBD-1238-48AD-9F3C-C7CDFAF3F96A}" destId="{15B7E208-4E46-48C1-8B7D-FF93DB15C28A}" srcOrd="1" destOrd="0" parTransId="{61998293-66F6-4FBE-9590-F86CE6FEDEF8}" sibTransId="{A1D567BF-3A2F-42DA-9CA9-6D2C643DA93D}"/>
    <dgm:cxn modelId="{0F3CDBF2-9F3F-4338-9DD3-F46B7EAE0BD1}" srcId="{A088DFBD-1238-48AD-9F3C-C7CDFAF3F96A}" destId="{D8A0E659-FBB2-459B-8475-BD1C1A821CFD}" srcOrd="2" destOrd="0" parTransId="{4B4D485F-3D06-45BC-98B9-62A5FF205205}" sibTransId="{1C99473C-EF3E-44FB-A563-7DC23F64FD6B}"/>
    <dgm:cxn modelId="{5A530AFF-E5EC-4B30-BA16-363043DB0F2E}" srcId="{A088DFBD-1238-48AD-9F3C-C7CDFAF3F96A}" destId="{E99EEC4F-169E-4A91-8470-741B70256F21}" srcOrd="0" destOrd="0" parTransId="{91CEEFA4-A025-47BE-B325-841D3E14022F}" sibTransId="{D17F22C4-C910-4D4E-B3ED-A6FC9C3E48F8}"/>
    <dgm:cxn modelId="{181E1F8C-058E-437A-BF4A-E74DAE18A91B}" type="presParOf" srcId="{CC492D0F-9F9F-44A8-80B0-937C1EAA85AB}" destId="{649C055B-E95E-431E-BDC5-9221B18635F5}" srcOrd="0" destOrd="0" presId="urn:microsoft.com/office/officeart/2005/8/layout/process1"/>
    <dgm:cxn modelId="{E3BA6E35-52EA-4B94-86C8-A9DBAA6882FC}" type="presParOf" srcId="{CC492D0F-9F9F-44A8-80B0-937C1EAA85AB}" destId="{92E354AD-1A62-4281-AD18-19F74C3F97EE}" srcOrd="1" destOrd="0" presId="urn:microsoft.com/office/officeart/2005/8/layout/process1"/>
    <dgm:cxn modelId="{C6EB1ACF-1F04-4099-AC9A-C7B2438520F9}" type="presParOf" srcId="{92E354AD-1A62-4281-AD18-19F74C3F97EE}" destId="{27F347F8-29FD-4CC0-BE7C-D67CD7E42B80}" srcOrd="0" destOrd="0" presId="urn:microsoft.com/office/officeart/2005/8/layout/process1"/>
    <dgm:cxn modelId="{F867EA2D-D1AD-4591-BE38-284499CB72DE}" type="presParOf" srcId="{CC492D0F-9F9F-44A8-80B0-937C1EAA85AB}" destId="{5B570B47-1CB9-4079-B515-3BBF8F952D25}" srcOrd="2" destOrd="0" presId="urn:microsoft.com/office/officeart/2005/8/layout/process1"/>
    <dgm:cxn modelId="{27694D08-B304-44FC-879D-A33D5D3D7EB1}" type="presParOf" srcId="{CC492D0F-9F9F-44A8-80B0-937C1EAA85AB}" destId="{F22529BC-9B9C-44EA-9D18-B238B98BE9DD}" srcOrd="3" destOrd="0" presId="urn:microsoft.com/office/officeart/2005/8/layout/process1"/>
    <dgm:cxn modelId="{EFE9A769-BF38-4122-A30C-86F39843F401}" type="presParOf" srcId="{F22529BC-9B9C-44EA-9D18-B238B98BE9DD}" destId="{76DBC067-807A-4B9D-B3A0-4AC0ABCED362}" srcOrd="0" destOrd="0" presId="urn:microsoft.com/office/officeart/2005/8/layout/process1"/>
    <dgm:cxn modelId="{8D92A6D8-FAC3-4A43-A774-00E3D59F9497}" type="presParOf" srcId="{CC492D0F-9F9F-44A8-80B0-937C1EAA85AB}" destId="{963B31E0-DD7F-48A3-93F1-C0F39515AAFD}" srcOrd="4" destOrd="0" presId="urn:microsoft.com/office/officeart/2005/8/layout/process1"/>
    <dgm:cxn modelId="{EF5C7BE2-B0C2-4172-9C2D-E77528872522}" type="presParOf" srcId="{CC492D0F-9F9F-44A8-80B0-937C1EAA85AB}" destId="{04399A53-9849-4F25-A735-0B91778EB20C}" srcOrd="5" destOrd="0" presId="urn:microsoft.com/office/officeart/2005/8/layout/process1"/>
    <dgm:cxn modelId="{36EF25AC-7D99-4AAC-9B21-9CFFA008CC4B}" type="presParOf" srcId="{04399A53-9849-4F25-A735-0B91778EB20C}" destId="{2E82C5FA-7240-454B-9CBB-77A3597BEBC7}" srcOrd="0" destOrd="0" presId="urn:microsoft.com/office/officeart/2005/8/layout/process1"/>
    <dgm:cxn modelId="{5C0B9899-9050-4878-B197-69DE0A771C7D}" type="presParOf" srcId="{CC492D0F-9F9F-44A8-80B0-937C1EAA85AB}" destId="{C9612021-36A3-425B-BCEF-2470E8196DF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C055B-E95E-431E-BDC5-9221B18635F5}">
      <dsp:nvSpPr>
        <dsp:cNvPr id="0" name=""/>
        <dsp:cNvSpPr/>
      </dsp:nvSpPr>
      <dsp:spPr>
        <a:xfrm>
          <a:off x="0" y="865969"/>
          <a:ext cx="1878409" cy="1179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Drought	</a:t>
          </a:r>
        </a:p>
      </dsp:txBody>
      <dsp:txXfrm>
        <a:off x="34557" y="900526"/>
        <a:ext cx="1809295" cy="1110762"/>
      </dsp:txXfrm>
    </dsp:sp>
    <dsp:sp modelId="{92E354AD-1A62-4281-AD18-19F74C3F97EE}">
      <dsp:nvSpPr>
        <dsp:cNvPr id="0" name=""/>
        <dsp:cNvSpPr/>
      </dsp:nvSpPr>
      <dsp:spPr>
        <a:xfrm rot="5386137">
          <a:off x="496418" y="2684880"/>
          <a:ext cx="897361" cy="465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66013" y="2708173"/>
        <a:ext cx="757608" cy="279507"/>
      </dsp:txXfrm>
    </dsp:sp>
    <dsp:sp modelId="{5B570B47-1CB9-4079-B515-3BBF8F952D25}">
      <dsp:nvSpPr>
        <dsp:cNvPr id="0" name=""/>
        <dsp:cNvSpPr/>
      </dsp:nvSpPr>
      <dsp:spPr>
        <a:xfrm>
          <a:off x="11585" y="3738967"/>
          <a:ext cx="1878409" cy="1179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Plant community</a:t>
          </a:r>
        </a:p>
      </dsp:txBody>
      <dsp:txXfrm>
        <a:off x="46142" y="3773524"/>
        <a:ext cx="1809295" cy="1110762"/>
      </dsp:txXfrm>
    </dsp:sp>
    <dsp:sp modelId="{F22529BC-9B9C-44EA-9D18-B238B98BE9DD}">
      <dsp:nvSpPr>
        <dsp:cNvPr id="0" name=""/>
        <dsp:cNvSpPr/>
      </dsp:nvSpPr>
      <dsp:spPr>
        <a:xfrm rot="20253409">
          <a:off x="2035251" y="3572687"/>
          <a:ext cx="364875" cy="465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039396" y="3686750"/>
        <a:ext cx="255413" cy="279507"/>
      </dsp:txXfrm>
    </dsp:sp>
    <dsp:sp modelId="{963B31E0-DD7F-48A3-93F1-C0F39515AAFD}">
      <dsp:nvSpPr>
        <dsp:cNvPr id="0" name=""/>
        <dsp:cNvSpPr/>
      </dsp:nvSpPr>
      <dsp:spPr>
        <a:xfrm>
          <a:off x="2526294" y="2527305"/>
          <a:ext cx="2715860" cy="1179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Microbial community genetic composition (</a:t>
          </a:r>
          <a:r>
            <a:rPr lang="en-US" sz="1600" kern="1200" dirty="0" err="1"/>
            <a:t>CAZyme</a:t>
          </a:r>
          <a:r>
            <a:rPr lang="en-US" sz="1600" kern="1200" dirty="0"/>
            <a:t> domain abundance)</a:t>
          </a:r>
        </a:p>
      </dsp:txBody>
      <dsp:txXfrm>
        <a:off x="2560851" y="2561862"/>
        <a:ext cx="2646746" cy="1110762"/>
      </dsp:txXfrm>
    </dsp:sp>
    <dsp:sp modelId="{04399A53-9849-4F25-A735-0B91778EB20C}">
      <dsp:nvSpPr>
        <dsp:cNvPr id="0" name=""/>
        <dsp:cNvSpPr/>
      </dsp:nvSpPr>
      <dsp:spPr>
        <a:xfrm rot="14276">
          <a:off x="5492191" y="2892099"/>
          <a:ext cx="530084" cy="4658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492192" y="2984978"/>
        <a:ext cx="390331" cy="279507"/>
      </dsp:txXfrm>
    </dsp:sp>
    <dsp:sp modelId="{C9612021-36A3-425B-BCEF-2470E8196DF1}">
      <dsp:nvSpPr>
        <dsp:cNvPr id="0" name=""/>
        <dsp:cNvSpPr/>
      </dsp:nvSpPr>
      <dsp:spPr>
        <a:xfrm>
          <a:off x="6242307" y="2541959"/>
          <a:ext cx="2341249" cy="11798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Microbial community function (Enzyme Vmax)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6276864" y="2576516"/>
        <a:ext cx="2272135" cy="1110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1C55-E575-290F-76BE-5FC90BE76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522F3-C531-A7A6-9A78-CB4EE81C2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1E43-A32A-CB01-E89B-C86255E4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A2BFF-75A4-4A8A-322D-651D9143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03D0-F56C-C600-A227-F2E2A87C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437F-4515-95C3-A0A8-49690D11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3DE6-D1AF-0059-958B-791CA598D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214CB-A3CE-2663-DF58-980C7899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F0F4-9854-46AF-F01C-C59499E7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1E7C-C6B4-7B5B-4059-889527C6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4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94A02-3370-38D1-014B-523E0CC4B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75F8C-8574-FE92-74AC-80B7F16A2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14F2-03B0-E0D6-FC73-E412F963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4FA6-079D-9023-94D3-6FA24C9C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4601-E82A-ECD2-FC93-5CD381F2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6E24-7565-A8D2-CA5B-5DF4C264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0C3F-46F4-11AF-43FB-880E668D0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88091-505F-1474-E441-747BA17C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4ABC-131C-FA63-AAC3-83D5D95B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6667-D381-35C6-DB93-623653CB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9235-3656-2398-DB57-9A12942B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484E2-2827-39B4-B740-EFBD4465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D15C-4704-CD0A-CE80-50F936E7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E69E2-056C-492A-F467-CE2846AA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8E36-64B6-F3B2-3FFB-9236C918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AB0B-3E0F-0903-3B85-502A3997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D46F-0187-44D9-A6B3-46BEFDC30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91C42-D44C-6915-F211-BF91C09EC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2597E-4FB5-1053-2279-65FEFA99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DF0CD-A3D6-3141-9DD9-AF07662E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2395-AD32-76CF-F966-C04952FC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3536-E5C6-4EE1-C756-09ED18E2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9B162-3439-3976-13E9-DC11D413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266B-3FB5-E6A5-73E7-A4EBD6D03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E1911-DA84-6198-2E2D-11D83B716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00D34-91C5-D398-9DF6-35B1B3854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985FE-3CFA-3AD9-0E14-9D15B44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5B59-4FE6-775E-B3E6-73C9DFC4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9F4DB-BF92-4754-41E4-1503B0AF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2AF3-FA1B-31CD-5CA4-B1ADB612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25343-9009-1E3D-F58E-1BD27FE5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F65E9-98D3-8EA9-2608-32F0BAC7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489F5-5082-A553-4E15-EAD224EF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390AC-40DD-F828-1670-79BFB951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E31B-5E16-05AD-506B-7EAF262A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E0BEC-F12E-DF77-5A99-B2507484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2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A1F2-3957-F725-07F2-71575C6F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44CE-FA2E-94CE-B15B-5D696CAF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5F5D4-17EC-23AB-ECF1-D1EC244AD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BBEE0-415F-FAAA-638B-D958BB51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37661-0F0F-4C77-26D7-E32195E2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FE9E5-786B-6D40-905E-477C7BCC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7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09C0-2C99-8173-5B69-86CCBBA8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77E5A-BB64-A12E-917B-AAB1FA74C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9065-F090-D301-9F0C-6ED2FE8B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678D7-BC22-EFCB-CCEA-4C93678B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6C179-4027-AFBC-F7AC-4B916E55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D9192-EF99-6CFE-3005-59C9260E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D4C44-BC1B-289D-5BC9-CB79E644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6994-DCD3-B315-1FD4-7565F7D92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93AE-A9E8-D253-83E4-E12A86EC6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FF451-0D1F-4CDF-9F7D-A2BA04FDB79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684C-AAB6-34A4-B6E6-ADDFAE464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3DB0-1645-9CFF-A0DF-C74E90D9D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BA77-4B61-4CE8-973A-FD3D15859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22069F-98C1-8C38-8812-959414987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753107"/>
              </p:ext>
            </p:extLst>
          </p:nvPr>
        </p:nvGraphicFramePr>
        <p:xfrm>
          <a:off x="781235" y="0"/>
          <a:ext cx="11070454" cy="6489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27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27F8D8A-228B-3E02-E804-21258E1EEE99}"/>
              </a:ext>
            </a:extLst>
          </p:cNvPr>
          <p:cNvSpPr txBox="1"/>
          <p:nvPr/>
        </p:nvSpPr>
        <p:spPr>
          <a:xfrm>
            <a:off x="870011" y="114342"/>
            <a:ext cx="1735595" cy="1754326"/>
          </a:xfrm>
          <a:prstGeom prst="rect">
            <a:avLst/>
          </a:prstGeom>
          <a:solidFill>
            <a:srgbClr val="FF0000">
              <a:alpha val="6902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>
              <a:latin typeface="Amasis MT Pro Black" panose="020B0604020202020204" pitchFamily="18" charset="0"/>
            </a:endParaRPr>
          </a:p>
          <a:p>
            <a:pPr algn="ctr"/>
            <a:r>
              <a:rPr lang="en-US" dirty="0">
                <a:latin typeface="Amasis MT Pro Black" panose="020B0604020202020204" pitchFamily="18" charset="0"/>
              </a:rPr>
              <a:t>Climate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A68BF-BEE7-4FF7-3F97-A741EA66F50F}"/>
              </a:ext>
            </a:extLst>
          </p:cNvPr>
          <p:cNvSpPr txBox="1"/>
          <p:nvPr/>
        </p:nvSpPr>
        <p:spPr>
          <a:xfrm>
            <a:off x="981512" y="3770360"/>
            <a:ext cx="1518407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latin typeface="Amasis MT Pro Black" panose="020B0604020202020204" pitchFamily="18" charset="0"/>
              </a:rPr>
              <a:t>Litter chemistry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FEE35-9B8C-96A9-EE08-EB22E4B1B2A2}"/>
              </a:ext>
            </a:extLst>
          </p:cNvPr>
          <p:cNvSpPr txBox="1"/>
          <p:nvPr/>
        </p:nvSpPr>
        <p:spPr>
          <a:xfrm>
            <a:off x="1205147" y="4585967"/>
            <a:ext cx="1065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Physiology</a:t>
            </a:r>
          </a:p>
        </p:txBody>
      </p:sp>
      <p:pic>
        <p:nvPicPr>
          <p:cNvPr id="13" name="Graphic 12" descr="Leaf with solid fill">
            <a:extLst>
              <a:ext uri="{FF2B5EF4-FFF2-40B4-BE49-F238E27FC236}">
                <a16:creationId xmlns:a16="http://schemas.microsoft.com/office/drawing/2014/main" id="{11A0BFEE-7FD8-202E-482E-AF9F180E8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607" y="3770360"/>
            <a:ext cx="914400" cy="914400"/>
          </a:xfrm>
          <a:prstGeom prst="rect">
            <a:avLst/>
          </a:prstGeom>
        </p:spPr>
      </p:pic>
      <p:pic>
        <p:nvPicPr>
          <p:cNvPr id="15" name="Graphic 14" descr="Sun with solid fill">
            <a:extLst>
              <a:ext uri="{FF2B5EF4-FFF2-40B4-BE49-F238E27FC236}">
                <a16:creationId xmlns:a16="http://schemas.microsoft.com/office/drawing/2014/main" id="{97D4F936-B925-82AA-9489-FA868C35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4354" y="21560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D96632-ABBF-6E31-59D9-B921B1D17D80}"/>
              </a:ext>
            </a:extLst>
          </p:cNvPr>
          <p:cNvSpPr txBox="1"/>
          <p:nvPr/>
        </p:nvSpPr>
        <p:spPr>
          <a:xfrm>
            <a:off x="1313899" y="1095589"/>
            <a:ext cx="847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Drought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30AA28-2EE1-7F6F-3782-269734D88A5B}"/>
              </a:ext>
            </a:extLst>
          </p:cNvPr>
          <p:cNvSpPr txBox="1"/>
          <p:nvPr/>
        </p:nvSpPr>
        <p:spPr>
          <a:xfrm>
            <a:off x="5030680" y="1843826"/>
            <a:ext cx="4393700" cy="2031325"/>
          </a:xfrm>
          <a:prstGeom prst="rect">
            <a:avLst/>
          </a:prstGeom>
          <a:solidFill>
            <a:srgbClr val="CC6600">
              <a:alpha val="67059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>
                <a:latin typeface="Amasis MT Pro Black" panose="02040A04050005020304" pitchFamily="18" charset="0"/>
              </a:rPr>
              <a:t>Microbial community</a:t>
            </a:r>
          </a:p>
        </p:txBody>
      </p:sp>
      <p:pic>
        <p:nvPicPr>
          <p:cNvPr id="20" name="Graphic 19" descr="DNA with solid fill">
            <a:extLst>
              <a:ext uri="{FF2B5EF4-FFF2-40B4-BE49-F238E27FC236}">
                <a16:creationId xmlns:a16="http://schemas.microsoft.com/office/drawing/2014/main" id="{01DFC0B1-9FB8-68F6-B0A9-839F08E34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30680" y="1968696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342D36-059A-BF7F-E632-7533CE36B58B}"/>
              </a:ext>
            </a:extLst>
          </p:cNvPr>
          <p:cNvSpPr txBox="1"/>
          <p:nvPr/>
        </p:nvSpPr>
        <p:spPr>
          <a:xfrm>
            <a:off x="5100225" y="2889031"/>
            <a:ext cx="95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Functional potential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DFC02F-F9A2-16EB-A172-F5CA13F3C8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50" y="2067370"/>
            <a:ext cx="1056314" cy="10691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63B586-0B9A-0455-1397-891465157BFC}"/>
              </a:ext>
            </a:extLst>
          </p:cNvPr>
          <p:cNvSpPr txBox="1"/>
          <p:nvPr/>
        </p:nvSpPr>
        <p:spPr>
          <a:xfrm>
            <a:off x="8189434" y="3078340"/>
            <a:ext cx="1114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rabic Typesetting" panose="020B0604020202020204" pitchFamily="66" charset="-78"/>
                <a:cs typeface="Arabic Typesetting" panose="020B0604020202020204" pitchFamily="66" charset="-78"/>
              </a:rPr>
              <a:t>Functioning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54D034-3711-BB6E-A017-7CAE4B324E9B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1737809" y="1868668"/>
            <a:ext cx="2907" cy="19016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684C02-0C0D-7F43-ED06-54DFDC38440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2499919" y="2859489"/>
            <a:ext cx="2530761" cy="17880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349B18-C728-9F75-BA1E-722A0565229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675151" y="1095589"/>
            <a:ext cx="2355529" cy="17639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4BD41A-03AE-1127-7251-320B89B2B777}"/>
              </a:ext>
            </a:extLst>
          </p:cNvPr>
          <p:cNvCxnSpPr>
            <a:cxnSpLocks/>
          </p:cNvCxnSpPr>
          <p:nvPr/>
        </p:nvCxnSpPr>
        <p:spPr>
          <a:xfrm>
            <a:off x="5945080" y="2958013"/>
            <a:ext cx="233367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3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Arabic Typesetting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Chung</dc:creator>
  <cp:lastModifiedBy>Brian Chung</cp:lastModifiedBy>
  <cp:revision>5</cp:revision>
  <dcterms:created xsi:type="dcterms:W3CDTF">2022-05-28T20:55:16Z</dcterms:created>
  <dcterms:modified xsi:type="dcterms:W3CDTF">2023-01-15T22:50:45Z</dcterms:modified>
</cp:coreProperties>
</file>