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7" r:id="rId1"/>
  </p:sldMasterIdLst>
  <p:notesMasterIdLst>
    <p:notesMasterId r:id="rId24"/>
  </p:notesMasterIdLst>
  <p:sldIdLst>
    <p:sldId id="389" r:id="rId2"/>
    <p:sldId id="409" r:id="rId3"/>
    <p:sldId id="416" r:id="rId4"/>
    <p:sldId id="411" r:id="rId5"/>
    <p:sldId id="410" r:id="rId6"/>
    <p:sldId id="418" r:id="rId7"/>
    <p:sldId id="439" r:id="rId8"/>
    <p:sldId id="419" r:id="rId9"/>
    <p:sldId id="420" r:id="rId10"/>
    <p:sldId id="412" r:id="rId11"/>
    <p:sldId id="421" r:id="rId12"/>
    <p:sldId id="424" r:id="rId13"/>
    <p:sldId id="427" r:id="rId14"/>
    <p:sldId id="425" r:id="rId15"/>
    <p:sldId id="422" r:id="rId16"/>
    <p:sldId id="426" r:id="rId17"/>
    <p:sldId id="428" r:id="rId18"/>
    <p:sldId id="435" r:id="rId19"/>
    <p:sldId id="429" r:id="rId20"/>
    <p:sldId id="414" r:id="rId21"/>
    <p:sldId id="436" r:id="rId22"/>
    <p:sldId id="440" r:id="rId2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Cambria Math" panose="02040503050406030204" pitchFamily="18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571FD-C3E6-4394-AB38-93B2AFB665D1}" v="142" dt="2019-02-08T17:03:2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dandale" userId="98e3bdf5-ed86-4d75-82a1-42fc727eb7d4" providerId="ADAL" clId="{1DAE8D5D-F231-4663-8C7D-8BAE9B7CA271}"/>
    <pc:docChg chg="custSel modSld">
      <pc:chgData name="Pavan Kadandale" userId="98e3bdf5-ed86-4d75-82a1-42fc727eb7d4" providerId="ADAL" clId="{1DAE8D5D-F231-4663-8C7D-8BAE9B7CA271}" dt="2019-02-08T17:21:03.065" v="11" actId="20577"/>
      <pc:docMkLst>
        <pc:docMk/>
      </pc:docMkLst>
      <pc:sldChg chg="modSp">
        <pc:chgData name="Pavan Kadandale" userId="98e3bdf5-ed86-4d75-82a1-42fc727eb7d4" providerId="ADAL" clId="{1DAE8D5D-F231-4663-8C7D-8BAE9B7CA271}" dt="2019-02-08T17:20:59.109" v="10" actId="20577"/>
        <pc:sldMkLst>
          <pc:docMk/>
          <pc:sldMk cId="3398754217" sldId="389"/>
        </pc:sldMkLst>
        <pc:spChg chg="mod">
          <ac:chgData name="Pavan Kadandale" userId="98e3bdf5-ed86-4d75-82a1-42fc727eb7d4" providerId="ADAL" clId="{1DAE8D5D-F231-4663-8C7D-8BAE9B7CA271}" dt="2019-02-08T17:20:59.109" v="10" actId="20577"/>
          <ac:spMkLst>
            <pc:docMk/>
            <pc:sldMk cId="3398754217" sldId="389"/>
            <ac:spMk id="11" creationId="{00000000-0000-0000-0000-000000000000}"/>
          </ac:spMkLst>
        </pc:spChg>
      </pc:sldChg>
      <pc:sldChg chg="modSp">
        <pc:chgData name="Pavan Kadandale" userId="98e3bdf5-ed86-4d75-82a1-42fc727eb7d4" providerId="ADAL" clId="{1DAE8D5D-F231-4663-8C7D-8BAE9B7CA271}" dt="2019-02-08T17:21:03.065" v="11" actId="20577"/>
        <pc:sldMkLst>
          <pc:docMk/>
          <pc:sldMk cId="4273725246" sldId="409"/>
        </pc:sldMkLst>
        <pc:spChg chg="mod">
          <ac:chgData name="Pavan Kadandale" userId="98e3bdf5-ed86-4d75-82a1-42fc727eb7d4" providerId="ADAL" clId="{1DAE8D5D-F231-4663-8C7D-8BAE9B7CA271}" dt="2019-02-08T17:21:03.065" v="11" actId="20577"/>
          <ac:spMkLst>
            <pc:docMk/>
            <pc:sldMk cId="4273725246" sldId="409"/>
            <ac:spMk id="4" creationId="{00000000-0000-0000-0000-000000000000}"/>
          </ac:spMkLst>
        </pc:spChg>
      </pc:sldChg>
      <pc:sldChg chg="delSp delAnim">
        <pc:chgData name="Pavan Kadandale" userId="98e3bdf5-ed86-4d75-82a1-42fc727eb7d4" providerId="ADAL" clId="{1DAE8D5D-F231-4663-8C7D-8BAE9B7CA271}" dt="2019-02-08T17:05:33.846" v="1" actId="478"/>
        <pc:sldMkLst>
          <pc:docMk/>
          <pc:sldMk cId="939814287" sldId="411"/>
        </pc:sldMkLst>
        <pc:spChg chg="del">
          <ac:chgData name="Pavan Kadandale" userId="98e3bdf5-ed86-4d75-82a1-42fc727eb7d4" providerId="ADAL" clId="{1DAE8D5D-F231-4663-8C7D-8BAE9B7CA271}" dt="2019-02-08T17:05:33.846" v="1" actId="478"/>
          <ac:spMkLst>
            <pc:docMk/>
            <pc:sldMk cId="939814287" sldId="411"/>
            <ac:spMk id="7" creationId="{3A75A092-6B52-49CE-9708-9C1E0452A5CF}"/>
          </ac:spMkLst>
        </pc:spChg>
      </pc:sldChg>
      <pc:sldChg chg="delSp delAnim">
        <pc:chgData name="Pavan Kadandale" userId="98e3bdf5-ed86-4d75-82a1-42fc727eb7d4" providerId="ADAL" clId="{1DAE8D5D-F231-4663-8C7D-8BAE9B7CA271}" dt="2019-02-08T17:05:29.271" v="0" actId="478"/>
        <pc:sldMkLst>
          <pc:docMk/>
          <pc:sldMk cId="3996437343" sldId="416"/>
        </pc:sldMkLst>
        <pc:spChg chg="del">
          <ac:chgData name="Pavan Kadandale" userId="98e3bdf5-ed86-4d75-82a1-42fc727eb7d4" providerId="ADAL" clId="{1DAE8D5D-F231-4663-8C7D-8BAE9B7CA271}" dt="2019-02-08T17:05:29.271" v="0" actId="478"/>
          <ac:spMkLst>
            <pc:docMk/>
            <pc:sldMk cId="3996437343" sldId="416"/>
            <ac:spMk id="11" creationId="{49F6B14B-E9E3-45E3-97F7-BD5D5CB2B890}"/>
          </ac:spMkLst>
        </pc:spChg>
      </pc:sldChg>
      <pc:sldChg chg="modSp">
        <pc:chgData name="Pavan Kadandale" userId="98e3bdf5-ed86-4d75-82a1-42fc727eb7d4" providerId="ADAL" clId="{1DAE8D5D-F231-4663-8C7D-8BAE9B7CA271}" dt="2019-02-08T17:06:14.615" v="8" actId="14100"/>
        <pc:sldMkLst>
          <pc:docMk/>
          <pc:sldMk cId="517427090" sldId="425"/>
        </pc:sldMkLst>
        <pc:spChg chg="mod">
          <ac:chgData name="Pavan Kadandale" userId="98e3bdf5-ed86-4d75-82a1-42fc727eb7d4" providerId="ADAL" clId="{1DAE8D5D-F231-4663-8C7D-8BAE9B7CA271}" dt="2019-02-08T17:06:14.615" v="8" actId="14100"/>
          <ac:spMkLst>
            <pc:docMk/>
            <pc:sldMk cId="517427090" sldId="425"/>
            <ac:spMk id="21" creationId="{AA1FB3BF-63BD-4D53-A7CD-2EC21308FF4B}"/>
          </ac:spMkLst>
        </pc:spChg>
      </pc:sldChg>
      <pc:sldChg chg="delSp modSp delAnim">
        <pc:chgData name="Pavan Kadandale" userId="98e3bdf5-ed86-4d75-82a1-42fc727eb7d4" providerId="ADAL" clId="{1DAE8D5D-F231-4663-8C7D-8BAE9B7CA271}" dt="2019-02-08T17:06:08.073" v="7" actId="120"/>
        <pc:sldMkLst>
          <pc:docMk/>
          <pc:sldMk cId="928352489" sldId="427"/>
        </pc:sldMkLst>
        <pc:spChg chg="mod">
          <ac:chgData name="Pavan Kadandale" userId="98e3bdf5-ed86-4d75-82a1-42fc727eb7d4" providerId="ADAL" clId="{1DAE8D5D-F231-4663-8C7D-8BAE9B7CA271}" dt="2019-02-08T17:05:51.929" v="2" actId="20577"/>
          <ac:spMkLst>
            <pc:docMk/>
            <pc:sldMk cId="928352489" sldId="427"/>
            <ac:spMk id="5" creationId="{00000000-0000-0000-0000-000000000000}"/>
          </ac:spMkLst>
        </pc:spChg>
        <pc:spChg chg="mod">
          <ac:chgData name="Pavan Kadandale" userId="98e3bdf5-ed86-4d75-82a1-42fc727eb7d4" providerId="ADAL" clId="{1DAE8D5D-F231-4663-8C7D-8BAE9B7CA271}" dt="2019-02-08T17:05:54.814" v="3" actId="20577"/>
          <ac:spMkLst>
            <pc:docMk/>
            <pc:sldMk cId="928352489" sldId="427"/>
            <ac:spMk id="7" creationId="{00000000-0000-0000-0000-000000000000}"/>
          </ac:spMkLst>
        </pc:spChg>
        <pc:spChg chg="mod">
          <ac:chgData name="Pavan Kadandale" userId="98e3bdf5-ed86-4d75-82a1-42fc727eb7d4" providerId="ADAL" clId="{1DAE8D5D-F231-4663-8C7D-8BAE9B7CA271}" dt="2019-02-08T17:05:57.198" v="4" actId="20577"/>
          <ac:spMkLst>
            <pc:docMk/>
            <pc:sldMk cId="928352489" sldId="427"/>
            <ac:spMk id="8" creationId="{00000000-0000-0000-0000-000000000000}"/>
          </ac:spMkLst>
        </pc:spChg>
        <pc:spChg chg="del">
          <ac:chgData name="Pavan Kadandale" userId="98e3bdf5-ed86-4d75-82a1-42fc727eb7d4" providerId="ADAL" clId="{1DAE8D5D-F231-4663-8C7D-8BAE9B7CA271}" dt="2019-02-08T17:06:02.303" v="5" actId="478"/>
          <ac:spMkLst>
            <pc:docMk/>
            <pc:sldMk cId="928352489" sldId="427"/>
            <ac:spMk id="11" creationId="{0036CEF3-2340-41FF-8D47-9D68C5579F10}"/>
          </ac:spMkLst>
        </pc:spChg>
        <pc:spChg chg="mod">
          <ac:chgData name="Pavan Kadandale" userId="98e3bdf5-ed86-4d75-82a1-42fc727eb7d4" providerId="ADAL" clId="{1DAE8D5D-F231-4663-8C7D-8BAE9B7CA271}" dt="2019-02-08T17:06:08.073" v="7" actId="120"/>
          <ac:spMkLst>
            <pc:docMk/>
            <pc:sldMk cId="928352489" sldId="427"/>
            <ac:spMk id="13" creationId="{40BD9385-5B6B-4560-AF71-2697C38D1AE3}"/>
          </ac:spMkLst>
        </pc:spChg>
      </pc:sldChg>
      <pc:sldChg chg="modSp">
        <pc:chgData name="Pavan Kadandale" userId="98e3bdf5-ed86-4d75-82a1-42fc727eb7d4" providerId="ADAL" clId="{1DAE8D5D-F231-4663-8C7D-8BAE9B7CA271}" dt="2019-02-08T17:06:35.254" v="9" actId="20577"/>
        <pc:sldMkLst>
          <pc:docMk/>
          <pc:sldMk cId="2519326988" sldId="429"/>
        </pc:sldMkLst>
        <pc:spChg chg="mod">
          <ac:chgData name="Pavan Kadandale" userId="98e3bdf5-ed86-4d75-82a1-42fc727eb7d4" providerId="ADAL" clId="{1DAE8D5D-F231-4663-8C7D-8BAE9B7CA271}" dt="2019-02-08T17:06:35.254" v="9" actId="20577"/>
          <ac:spMkLst>
            <pc:docMk/>
            <pc:sldMk cId="2519326988" sldId="429"/>
            <ac:spMk id="4" creationId="{00000000-0000-0000-0000-000000000000}"/>
          </ac:spMkLst>
        </pc:spChg>
      </pc:sldChg>
    </pc:docChg>
  </pc:docChgLst>
  <pc:docChgLst>
    <pc:chgData name="Pavan Kadandale" userId="98e3bdf5-ed86-4d75-82a1-42fc727eb7d4" providerId="ADAL" clId="{0C9571FD-C3E6-4394-AB38-93B2AFB665D1}"/>
    <pc:docChg chg="addSld delSld modSld">
      <pc:chgData name="Pavan Kadandale" userId="98e3bdf5-ed86-4d75-82a1-42fc727eb7d4" providerId="ADAL" clId="{0C9571FD-C3E6-4394-AB38-93B2AFB665D1}" dt="2019-02-08T17:03:28.374" v="179" actId="20577"/>
      <pc:docMkLst>
        <pc:docMk/>
      </pc:docMkLst>
      <pc:sldChg chg="modSp">
        <pc:chgData name="Pavan Kadandale" userId="98e3bdf5-ed86-4d75-82a1-42fc727eb7d4" providerId="ADAL" clId="{0C9571FD-C3E6-4394-AB38-93B2AFB665D1}" dt="2019-02-08T16:56:32.488" v="14" actId="1076"/>
        <pc:sldMkLst>
          <pc:docMk/>
          <pc:sldMk cId="1650018502" sldId="410"/>
        </pc:sldMkLst>
        <pc:spChg chg="mod">
          <ac:chgData name="Pavan Kadandale" userId="98e3bdf5-ed86-4d75-82a1-42fc727eb7d4" providerId="ADAL" clId="{0C9571FD-C3E6-4394-AB38-93B2AFB665D1}" dt="2019-02-08T16:56:14.140" v="12" actId="1076"/>
          <ac:spMkLst>
            <pc:docMk/>
            <pc:sldMk cId="1650018502" sldId="410"/>
            <ac:spMk id="13" creationId="{89E5F592-D367-4BA8-80F7-29DC4FF3A804}"/>
          </ac:spMkLst>
        </pc:spChg>
        <pc:spChg chg="mod">
          <ac:chgData name="Pavan Kadandale" userId="98e3bdf5-ed86-4d75-82a1-42fc727eb7d4" providerId="ADAL" clId="{0C9571FD-C3E6-4394-AB38-93B2AFB665D1}" dt="2019-02-08T16:56:32.488" v="14" actId="1076"/>
          <ac:spMkLst>
            <pc:docMk/>
            <pc:sldMk cId="1650018502" sldId="410"/>
            <ac:spMk id="21" creationId="{AA1FB3BF-63BD-4D53-A7CD-2EC21308FF4B}"/>
          </ac:spMkLst>
        </pc:spChg>
      </pc:sldChg>
      <pc:sldChg chg="modSp">
        <pc:chgData name="Pavan Kadandale" userId="98e3bdf5-ed86-4d75-82a1-42fc727eb7d4" providerId="ADAL" clId="{0C9571FD-C3E6-4394-AB38-93B2AFB665D1}" dt="2019-02-08T16:55:05.264" v="9" actId="113"/>
        <pc:sldMkLst>
          <pc:docMk/>
          <pc:sldMk cId="939814287" sldId="411"/>
        </pc:sldMkLst>
        <pc:spChg chg="mod">
          <ac:chgData name="Pavan Kadandale" userId="98e3bdf5-ed86-4d75-82a1-42fc727eb7d4" providerId="ADAL" clId="{0C9571FD-C3E6-4394-AB38-93B2AFB665D1}" dt="2019-02-08T16:55:05.264" v="9" actId="113"/>
          <ac:spMkLst>
            <pc:docMk/>
            <pc:sldMk cId="939814287" sldId="411"/>
            <ac:spMk id="7" creationId="{3A75A092-6B52-49CE-9708-9C1E0452A5CF}"/>
          </ac:spMkLst>
        </pc:spChg>
      </pc:sldChg>
      <pc:sldChg chg="modSp">
        <pc:chgData name="Pavan Kadandale" userId="98e3bdf5-ed86-4d75-82a1-42fc727eb7d4" providerId="ADAL" clId="{0C9571FD-C3E6-4394-AB38-93B2AFB665D1}" dt="2019-02-08T16:58:10.932" v="93" actId="14100"/>
        <pc:sldMkLst>
          <pc:docMk/>
          <pc:sldMk cId="3386232235" sldId="412"/>
        </pc:sldMkLst>
        <pc:spChg chg="mod">
          <ac:chgData name="Pavan Kadandale" userId="98e3bdf5-ed86-4d75-82a1-42fc727eb7d4" providerId="ADAL" clId="{0C9571FD-C3E6-4394-AB38-93B2AFB665D1}" dt="2019-02-08T16:58:10.932" v="93" actId="14100"/>
          <ac:spMkLst>
            <pc:docMk/>
            <pc:sldMk cId="3386232235" sldId="412"/>
            <ac:spMk id="9" creationId="{F65210BA-E0F9-4C9F-B091-3177D3B829D3}"/>
          </ac:spMkLst>
        </pc:spChg>
      </pc:sldChg>
      <pc:sldChg chg="modSp">
        <pc:chgData name="Pavan Kadandale" userId="98e3bdf5-ed86-4d75-82a1-42fc727eb7d4" providerId="ADAL" clId="{0C9571FD-C3E6-4394-AB38-93B2AFB665D1}" dt="2019-02-08T16:56:00.792" v="10" actId="14100"/>
        <pc:sldMkLst>
          <pc:docMk/>
          <pc:sldMk cId="3996437343" sldId="416"/>
        </pc:sldMkLst>
        <pc:spChg chg="mod">
          <ac:chgData name="Pavan Kadandale" userId="98e3bdf5-ed86-4d75-82a1-42fc727eb7d4" providerId="ADAL" clId="{0C9571FD-C3E6-4394-AB38-93B2AFB665D1}" dt="2019-02-08T16:56:00.792" v="10" actId="14100"/>
          <ac:spMkLst>
            <pc:docMk/>
            <pc:sldMk cId="3996437343" sldId="416"/>
            <ac:spMk id="10" creationId="{020F5346-2DF7-42AC-B67B-888B31B66A9F}"/>
          </ac:spMkLst>
        </pc:spChg>
      </pc:sldChg>
      <pc:sldChg chg="modSp">
        <pc:chgData name="Pavan Kadandale" userId="98e3bdf5-ed86-4d75-82a1-42fc727eb7d4" providerId="ADAL" clId="{0C9571FD-C3E6-4394-AB38-93B2AFB665D1}" dt="2019-02-08T16:57:27.147" v="84" actId="1076"/>
        <pc:sldMkLst>
          <pc:docMk/>
          <pc:sldMk cId="3857721083" sldId="418"/>
        </pc:sldMkLst>
        <pc:spChg chg="mod">
          <ac:chgData name="Pavan Kadandale" userId="98e3bdf5-ed86-4d75-82a1-42fc727eb7d4" providerId="ADAL" clId="{0C9571FD-C3E6-4394-AB38-93B2AFB665D1}" dt="2019-02-08T16:57:27.147" v="84" actId="1076"/>
          <ac:spMkLst>
            <pc:docMk/>
            <pc:sldMk cId="3857721083" sldId="418"/>
            <ac:spMk id="13" creationId="{89E5F592-D367-4BA8-80F7-29DC4FF3A804}"/>
          </ac:spMkLst>
        </pc:spChg>
        <pc:spChg chg="mod">
          <ac:chgData name="Pavan Kadandale" userId="98e3bdf5-ed86-4d75-82a1-42fc727eb7d4" providerId="ADAL" clId="{0C9571FD-C3E6-4394-AB38-93B2AFB665D1}" dt="2019-02-08T16:56:44.331" v="16" actId="1076"/>
          <ac:spMkLst>
            <pc:docMk/>
            <pc:sldMk cId="3857721083" sldId="418"/>
            <ac:spMk id="21" creationId="{AA1FB3BF-63BD-4D53-A7CD-2EC21308FF4B}"/>
          </ac:spMkLst>
        </pc:spChg>
      </pc:sldChg>
      <pc:sldChg chg="modSp">
        <pc:chgData name="Pavan Kadandale" userId="98e3bdf5-ed86-4d75-82a1-42fc727eb7d4" providerId="ADAL" clId="{0C9571FD-C3E6-4394-AB38-93B2AFB665D1}" dt="2019-02-08T16:57:54.648" v="90" actId="1076"/>
        <pc:sldMkLst>
          <pc:docMk/>
          <pc:sldMk cId="2834684260" sldId="419"/>
        </pc:sldMkLst>
        <pc:spChg chg="mod">
          <ac:chgData name="Pavan Kadandale" userId="98e3bdf5-ed86-4d75-82a1-42fc727eb7d4" providerId="ADAL" clId="{0C9571FD-C3E6-4394-AB38-93B2AFB665D1}" dt="2019-02-08T16:57:54.648" v="90" actId="1076"/>
          <ac:spMkLst>
            <pc:docMk/>
            <pc:sldMk cId="2834684260" sldId="419"/>
            <ac:spMk id="13" creationId="{89E5F592-D367-4BA8-80F7-29DC4FF3A804}"/>
          </ac:spMkLst>
        </pc:spChg>
        <pc:spChg chg="mod">
          <ac:chgData name="Pavan Kadandale" userId="98e3bdf5-ed86-4d75-82a1-42fc727eb7d4" providerId="ADAL" clId="{0C9571FD-C3E6-4394-AB38-93B2AFB665D1}" dt="2019-02-08T16:57:40.951" v="87" actId="14100"/>
          <ac:spMkLst>
            <pc:docMk/>
            <pc:sldMk cId="2834684260" sldId="419"/>
            <ac:spMk id="21" creationId="{AA1FB3BF-63BD-4D53-A7CD-2EC21308FF4B}"/>
          </ac:spMkLst>
        </pc:spChg>
      </pc:sldChg>
      <pc:sldChg chg="modSp">
        <pc:chgData name="Pavan Kadandale" userId="98e3bdf5-ed86-4d75-82a1-42fc727eb7d4" providerId="ADAL" clId="{0C9571FD-C3E6-4394-AB38-93B2AFB665D1}" dt="2019-02-08T16:58:00.670" v="92" actId="1076"/>
        <pc:sldMkLst>
          <pc:docMk/>
          <pc:sldMk cId="3014555668" sldId="420"/>
        </pc:sldMkLst>
        <pc:spChg chg="mod">
          <ac:chgData name="Pavan Kadandale" userId="98e3bdf5-ed86-4d75-82a1-42fc727eb7d4" providerId="ADAL" clId="{0C9571FD-C3E6-4394-AB38-93B2AFB665D1}" dt="2019-02-08T16:58:00.670" v="92" actId="1076"/>
          <ac:spMkLst>
            <pc:docMk/>
            <pc:sldMk cId="3014555668" sldId="420"/>
            <ac:spMk id="13" creationId="{89E5F592-D367-4BA8-80F7-29DC4FF3A804}"/>
          </ac:spMkLst>
        </pc:spChg>
        <pc:spChg chg="mod">
          <ac:chgData name="Pavan Kadandale" userId="98e3bdf5-ed86-4d75-82a1-42fc727eb7d4" providerId="ADAL" clId="{0C9571FD-C3E6-4394-AB38-93B2AFB665D1}" dt="2019-02-08T16:57:47.991" v="88" actId="14100"/>
          <ac:spMkLst>
            <pc:docMk/>
            <pc:sldMk cId="3014555668" sldId="420"/>
            <ac:spMk id="21" creationId="{AA1FB3BF-63BD-4D53-A7CD-2EC21308FF4B}"/>
          </ac:spMkLst>
        </pc:spChg>
      </pc:sldChg>
      <pc:sldChg chg="modSp">
        <pc:chgData name="Pavan Kadandale" userId="98e3bdf5-ed86-4d75-82a1-42fc727eb7d4" providerId="ADAL" clId="{0C9571FD-C3E6-4394-AB38-93B2AFB665D1}" dt="2019-02-08T16:58:59.170" v="94" actId="14100"/>
        <pc:sldMkLst>
          <pc:docMk/>
          <pc:sldMk cId="3153922951" sldId="428"/>
        </pc:sldMkLst>
        <pc:spChg chg="mod">
          <ac:chgData name="Pavan Kadandale" userId="98e3bdf5-ed86-4d75-82a1-42fc727eb7d4" providerId="ADAL" clId="{0C9571FD-C3E6-4394-AB38-93B2AFB665D1}" dt="2019-02-08T16:58:59.170" v="94" actId="14100"/>
          <ac:spMkLst>
            <pc:docMk/>
            <pc:sldMk cId="3153922951" sldId="428"/>
            <ac:spMk id="5" creationId="{00000000-0000-0000-0000-000000000000}"/>
          </ac:spMkLst>
        </pc:spChg>
      </pc:sldChg>
      <pc:sldChg chg="modSp">
        <pc:chgData name="Pavan Kadandale" userId="98e3bdf5-ed86-4d75-82a1-42fc727eb7d4" providerId="ADAL" clId="{0C9571FD-C3E6-4394-AB38-93B2AFB665D1}" dt="2019-02-08T16:59:26.949" v="97" actId="14100"/>
        <pc:sldMkLst>
          <pc:docMk/>
          <pc:sldMk cId="2519326988" sldId="429"/>
        </pc:sldMkLst>
        <pc:spChg chg="mod">
          <ac:chgData name="Pavan Kadandale" userId="98e3bdf5-ed86-4d75-82a1-42fc727eb7d4" providerId="ADAL" clId="{0C9571FD-C3E6-4394-AB38-93B2AFB665D1}" dt="2019-02-08T16:59:26.949" v="97" actId="14100"/>
          <ac:spMkLst>
            <pc:docMk/>
            <pc:sldMk cId="2519326988" sldId="429"/>
            <ac:spMk id="9" creationId="{00000000-0000-0000-0000-000000000000}"/>
          </ac:spMkLst>
        </pc:spChg>
      </pc:sldChg>
      <pc:sldChg chg="del">
        <pc:chgData name="Pavan Kadandale" userId="98e3bdf5-ed86-4d75-82a1-42fc727eb7d4" providerId="ADAL" clId="{0C9571FD-C3E6-4394-AB38-93B2AFB665D1}" dt="2019-02-08T16:53:05.477" v="1" actId="2696"/>
        <pc:sldMkLst>
          <pc:docMk/>
          <pc:sldMk cId="386821769" sldId="433"/>
        </pc:sldMkLst>
      </pc:sldChg>
      <pc:sldChg chg="del">
        <pc:chgData name="Pavan Kadandale" userId="98e3bdf5-ed86-4d75-82a1-42fc727eb7d4" providerId="ADAL" clId="{0C9571FD-C3E6-4394-AB38-93B2AFB665D1}" dt="2019-02-08T16:53:01.165" v="0" actId="2696"/>
        <pc:sldMkLst>
          <pc:docMk/>
          <pc:sldMk cId="1628982523" sldId="434"/>
        </pc:sldMkLst>
      </pc:sldChg>
      <pc:sldChg chg="modSp">
        <pc:chgData name="Pavan Kadandale" userId="98e3bdf5-ed86-4d75-82a1-42fc727eb7d4" providerId="ADAL" clId="{0C9571FD-C3E6-4394-AB38-93B2AFB665D1}" dt="2019-02-08T16:59:12.907" v="96" actId="14100"/>
        <pc:sldMkLst>
          <pc:docMk/>
          <pc:sldMk cId="4089440613" sldId="435"/>
        </pc:sldMkLst>
        <pc:spChg chg="mod">
          <ac:chgData name="Pavan Kadandale" userId="98e3bdf5-ed86-4d75-82a1-42fc727eb7d4" providerId="ADAL" clId="{0C9571FD-C3E6-4394-AB38-93B2AFB665D1}" dt="2019-02-08T16:59:10.446" v="95" actId="14100"/>
          <ac:spMkLst>
            <pc:docMk/>
            <pc:sldMk cId="4089440613" sldId="435"/>
            <ac:spMk id="7" creationId="{00000000-0000-0000-0000-000000000000}"/>
          </ac:spMkLst>
        </pc:spChg>
        <pc:spChg chg="mod">
          <ac:chgData name="Pavan Kadandale" userId="98e3bdf5-ed86-4d75-82a1-42fc727eb7d4" providerId="ADAL" clId="{0C9571FD-C3E6-4394-AB38-93B2AFB665D1}" dt="2019-02-08T16:59:12.907" v="96" actId="14100"/>
          <ac:spMkLst>
            <pc:docMk/>
            <pc:sldMk cId="4089440613" sldId="435"/>
            <ac:spMk id="8" creationId="{00000000-0000-0000-0000-000000000000}"/>
          </ac:spMkLst>
        </pc:spChg>
      </pc:sldChg>
      <pc:sldChg chg="modSp">
        <pc:chgData name="Pavan Kadandale" userId="98e3bdf5-ed86-4d75-82a1-42fc727eb7d4" providerId="ADAL" clId="{0C9571FD-C3E6-4394-AB38-93B2AFB665D1}" dt="2019-02-08T17:01:24.500" v="102" actId="1076"/>
        <pc:sldMkLst>
          <pc:docMk/>
          <pc:sldMk cId="3273309298" sldId="436"/>
        </pc:sldMkLst>
        <pc:spChg chg="mod">
          <ac:chgData name="Pavan Kadandale" userId="98e3bdf5-ed86-4d75-82a1-42fc727eb7d4" providerId="ADAL" clId="{0C9571FD-C3E6-4394-AB38-93B2AFB665D1}" dt="2019-02-08T17:01:24.500" v="102" actId="1076"/>
          <ac:spMkLst>
            <pc:docMk/>
            <pc:sldMk cId="3273309298" sldId="436"/>
            <ac:spMk id="21" creationId="{AA1FB3BF-63BD-4D53-A7CD-2EC21308FF4B}"/>
          </ac:spMkLst>
        </pc:spChg>
      </pc:sldChg>
      <pc:sldChg chg="del">
        <pc:chgData name="Pavan Kadandale" userId="98e3bdf5-ed86-4d75-82a1-42fc727eb7d4" providerId="ADAL" clId="{0C9571FD-C3E6-4394-AB38-93B2AFB665D1}" dt="2019-02-08T17:01:28.046" v="103" actId="2696"/>
        <pc:sldMkLst>
          <pc:docMk/>
          <pc:sldMk cId="2541566123" sldId="437"/>
        </pc:sldMkLst>
      </pc:sldChg>
      <pc:sldChg chg="del">
        <pc:chgData name="Pavan Kadandale" userId="98e3bdf5-ed86-4d75-82a1-42fc727eb7d4" providerId="ADAL" clId="{0C9571FD-C3E6-4394-AB38-93B2AFB665D1}" dt="2019-02-08T17:01:28.067" v="104" actId="2696"/>
        <pc:sldMkLst>
          <pc:docMk/>
          <pc:sldMk cId="3429918095" sldId="438"/>
        </pc:sldMkLst>
      </pc:sldChg>
      <pc:sldChg chg="modSp add">
        <pc:chgData name="Pavan Kadandale" userId="98e3bdf5-ed86-4d75-82a1-42fc727eb7d4" providerId="ADAL" clId="{0C9571FD-C3E6-4394-AB38-93B2AFB665D1}" dt="2019-02-08T16:57:34.319" v="86" actId="1076"/>
        <pc:sldMkLst>
          <pc:docMk/>
          <pc:sldMk cId="53914304" sldId="439"/>
        </pc:sldMkLst>
        <pc:spChg chg="mod">
          <ac:chgData name="Pavan Kadandale" userId="98e3bdf5-ed86-4d75-82a1-42fc727eb7d4" providerId="ADAL" clId="{0C9571FD-C3E6-4394-AB38-93B2AFB665D1}" dt="2019-02-08T16:57:34.319" v="86" actId="1076"/>
          <ac:spMkLst>
            <pc:docMk/>
            <pc:sldMk cId="53914304" sldId="439"/>
            <ac:spMk id="13" creationId="{89E5F592-D367-4BA8-80F7-29DC4FF3A804}"/>
          </ac:spMkLst>
        </pc:spChg>
        <pc:spChg chg="mod">
          <ac:chgData name="Pavan Kadandale" userId="98e3bdf5-ed86-4d75-82a1-42fc727eb7d4" providerId="ADAL" clId="{0C9571FD-C3E6-4394-AB38-93B2AFB665D1}" dt="2019-02-08T16:57:15.799" v="82" actId="20577"/>
          <ac:spMkLst>
            <pc:docMk/>
            <pc:sldMk cId="53914304" sldId="439"/>
            <ac:spMk id="21" creationId="{AA1FB3BF-63BD-4D53-A7CD-2EC21308FF4B}"/>
          </ac:spMkLst>
        </pc:spChg>
      </pc:sldChg>
      <pc:sldChg chg="addSp delSp modSp add modAnim">
        <pc:chgData name="Pavan Kadandale" userId="98e3bdf5-ed86-4d75-82a1-42fc727eb7d4" providerId="ADAL" clId="{0C9571FD-C3E6-4394-AB38-93B2AFB665D1}" dt="2019-02-08T17:03:28.374" v="179" actId="20577"/>
        <pc:sldMkLst>
          <pc:docMk/>
          <pc:sldMk cId="4080208682" sldId="440"/>
        </pc:sldMkLst>
        <pc:spChg chg="del">
          <ac:chgData name="Pavan Kadandale" userId="98e3bdf5-ed86-4d75-82a1-42fc727eb7d4" providerId="ADAL" clId="{0C9571FD-C3E6-4394-AB38-93B2AFB665D1}" dt="2019-02-08T17:01:38.976" v="106"/>
          <ac:spMkLst>
            <pc:docMk/>
            <pc:sldMk cId="4080208682" sldId="440"/>
            <ac:spMk id="5" creationId="{44F6A09C-BA03-4EEB-8E24-C1958972CFEB}"/>
          </ac:spMkLst>
        </pc:spChg>
        <pc:spChg chg="del">
          <ac:chgData name="Pavan Kadandale" userId="98e3bdf5-ed86-4d75-82a1-42fc727eb7d4" providerId="ADAL" clId="{0C9571FD-C3E6-4394-AB38-93B2AFB665D1}" dt="2019-02-08T17:01:38.976" v="106"/>
          <ac:spMkLst>
            <pc:docMk/>
            <pc:sldMk cId="4080208682" sldId="440"/>
            <ac:spMk id="8" creationId="{F8359D13-8F21-4C94-BD72-414C34843D96}"/>
          </ac:spMkLst>
        </pc:spChg>
        <pc:spChg chg="add del">
          <ac:chgData name="Pavan Kadandale" userId="98e3bdf5-ed86-4d75-82a1-42fc727eb7d4" providerId="ADAL" clId="{0C9571FD-C3E6-4394-AB38-93B2AFB665D1}" dt="2019-02-08T17:01:42.512" v="108"/>
          <ac:spMkLst>
            <pc:docMk/>
            <pc:sldMk cId="4080208682" sldId="440"/>
            <ac:spMk id="12" creationId="{B47B5765-D0D1-414D-9437-FECC5472B082}"/>
          </ac:spMkLst>
        </pc:spChg>
        <pc:spChg chg="del">
          <ac:chgData name="Pavan Kadandale" userId="98e3bdf5-ed86-4d75-82a1-42fc727eb7d4" providerId="ADAL" clId="{0C9571FD-C3E6-4394-AB38-93B2AFB665D1}" dt="2019-02-08T17:01:38.976" v="106"/>
          <ac:spMkLst>
            <pc:docMk/>
            <pc:sldMk cId="4080208682" sldId="440"/>
            <ac:spMk id="13" creationId="{89E5F592-D367-4BA8-80F7-29DC4FF3A804}"/>
          </ac:spMkLst>
        </pc:spChg>
        <pc:spChg chg="del">
          <ac:chgData name="Pavan Kadandale" userId="98e3bdf5-ed86-4d75-82a1-42fc727eb7d4" providerId="ADAL" clId="{0C9571FD-C3E6-4394-AB38-93B2AFB665D1}" dt="2019-02-08T17:01:38.976" v="106"/>
          <ac:spMkLst>
            <pc:docMk/>
            <pc:sldMk cId="4080208682" sldId="440"/>
            <ac:spMk id="14" creationId="{EAFB28B6-BB36-482A-A013-4DCFA3C125CF}"/>
          </ac:spMkLst>
        </pc:spChg>
        <pc:spChg chg="add del">
          <ac:chgData name="Pavan Kadandale" userId="98e3bdf5-ed86-4d75-82a1-42fc727eb7d4" providerId="ADAL" clId="{0C9571FD-C3E6-4394-AB38-93B2AFB665D1}" dt="2019-02-08T17:01:42.512" v="108"/>
          <ac:spMkLst>
            <pc:docMk/>
            <pc:sldMk cId="4080208682" sldId="440"/>
            <ac:spMk id="17" creationId="{CBB6617D-08C6-45FB-87EF-3C3349B4693F}"/>
          </ac:spMkLst>
        </pc:spChg>
        <pc:spChg chg="add del">
          <ac:chgData name="Pavan Kadandale" userId="98e3bdf5-ed86-4d75-82a1-42fc727eb7d4" providerId="ADAL" clId="{0C9571FD-C3E6-4394-AB38-93B2AFB665D1}" dt="2019-02-08T17:01:42.512" v="108"/>
          <ac:spMkLst>
            <pc:docMk/>
            <pc:sldMk cId="4080208682" sldId="440"/>
            <ac:spMk id="18" creationId="{23919C89-8D83-40A2-9AEE-985E6B2DAABA}"/>
          </ac:spMkLst>
        </pc:spChg>
        <pc:spChg chg="add del">
          <ac:chgData name="Pavan Kadandale" userId="98e3bdf5-ed86-4d75-82a1-42fc727eb7d4" providerId="ADAL" clId="{0C9571FD-C3E6-4394-AB38-93B2AFB665D1}" dt="2019-02-08T17:01:42.512" v="108"/>
          <ac:spMkLst>
            <pc:docMk/>
            <pc:sldMk cId="4080208682" sldId="440"/>
            <ac:spMk id="19" creationId="{57F32E91-8F0C-45CF-9AD4-F7BB8EFE15FA}"/>
          </ac:spMkLst>
        </pc:spChg>
        <pc:spChg chg="add del">
          <ac:chgData name="Pavan Kadandale" userId="98e3bdf5-ed86-4d75-82a1-42fc727eb7d4" providerId="ADAL" clId="{0C9571FD-C3E6-4394-AB38-93B2AFB665D1}" dt="2019-02-08T17:01:42.512" v="108"/>
          <ac:spMkLst>
            <pc:docMk/>
            <pc:sldMk cId="4080208682" sldId="440"/>
            <ac:spMk id="20" creationId="{E0470117-5989-47B9-8647-C491753016AF}"/>
          </ac:spMkLst>
        </pc:spChg>
        <pc:spChg chg="del">
          <ac:chgData name="Pavan Kadandale" userId="98e3bdf5-ed86-4d75-82a1-42fc727eb7d4" providerId="ADAL" clId="{0C9571FD-C3E6-4394-AB38-93B2AFB665D1}" dt="2019-02-08T17:01:38.976" v="106"/>
          <ac:spMkLst>
            <pc:docMk/>
            <pc:sldMk cId="4080208682" sldId="440"/>
            <ac:spMk id="21" creationId="{AA1FB3BF-63BD-4D53-A7CD-2EC21308FF4B}"/>
          </ac:spMkLst>
        </pc:spChg>
        <pc:spChg chg="add mod">
          <ac:chgData name="Pavan Kadandale" userId="98e3bdf5-ed86-4d75-82a1-42fc727eb7d4" providerId="ADAL" clId="{0C9571FD-C3E6-4394-AB38-93B2AFB665D1}" dt="2019-02-08T17:02:31.827" v="150" actId="20577"/>
          <ac:spMkLst>
            <pc:docMk/>
            <pc:sldMk cId="4080208682" sldId="440"/>
            <ac:spMk id="22" creationId="{ECAFADA8-A980-48D4-9923-35DE4A462CF5}"/>
          </ac:spMkLst>
        </pc:spChg>
        <pc:spChg chg="add mod">
          <ac:chgData name="Pavan Kadandale" userId="98e3bdf5-ed86-4d75-82a1-42fc727eb7d4" providerId="ADAL" clId="{0C9571FD-C3E6-4394-AB38-93B2AFB665D1}" dt="2019-02-08T17:02:44.854" v="156" actId="20577"/>
          <ac:spMkLst>
            <pc:docMk/>
            <pc:sldMk cId="4080208682" sldId="440"/>
            <ac:spMk id="23" creationId="{ACE82BF3-19CB-4CD5-9152-101FB1FD44E3}"/>
          </ac:spMkLst>
        </pc:spChg>
        <pc:spChg chg="add mod">
          <ac:chgData name="Pavan Kadandale" userId="98e3bdf5-ed86-4d75-82a1-42fc727eb7d4" providerId="ADAL" clId="{0C9571FD-C3E6-4394-AB38-93B2AFB665D1}" dt="2019-02-08T17:03:23.875" v="173" actId="20577"/>
          <ac:spMkLst>
            <pc:docMk/>
            <pc:sldMk cId="4080208682" sldId="440"/>
            <ac:spMk id="24" creationId="{08249ABF-E2E8-4680-B94B-E15FE8E1588E}"/>
          </ac:spMkLst>
        </pc:spChg>
        <pc:spChg chg="add mod">
          <ac:chgData name="Pavan Kadandale" userId="98e3bdf5-ed86-4d75-82a1-42fc727eb7d4" providerId="ADAL" clId="{0C9571FD-C3E6-4394-AB38-93B2AFB665D1}" dt="2019-02-08T17:03:28.374" v="179" actId="20577"/>
          <ac:spMkLst>
            <pc:docMk/>
            <pc:sldMk cId="4080208682" sldId="440"/>
            <ac:spMk id="25" creationId="{F3DA7806-9013-4636-9798-96CC2D502B2F}"/>
          </ac:spMkLst>
        </pc:spChg>
        <pc:spChg chg="add mod">
          <ac:chgData name="Pavan Kadandale" userId="98e3bdf5-ed86-4d75-82a1-42fc727eb7d4" providerId="ADAL" clId="{0C9571FD-C3E6-4394-AB38-93B2AFB665D1}" dt="2019-02-08T17:03:10.832" v="171" actId="20577"/>
          <ac:spMkLst>
            <pc:docMk/>
            <pc:sldMk cId="4080208682" sldId="440"/>
            <ac:spMk id="26" creationId="{3B21F5AD-D329-48AD-92C7-C96D9BD88D2A}"/>
          </ac:spMkLst>
        </pc:spChg>
        <pc:picChg chg="add mod">
          <ac:chgData name="Pavan Kadandale" userId="98e3bdf5-ed86-4d75-82a1-42fc727eb7d4" providerId="ADAL" clId="{0C9571FD-C3E6-4394-AB38-93B2AFB665D1}" dt="2019-02-08T17:01:49.680" v="111" actId="1076"/>
          <ac:picMkLst>
            <pc:docMk/>
            <pc:sldMk cId="4080208682" sldId="440"/>
            <ac:picMk id="6" creationId="{D540EA90-3972-40D7-A0C0-2B390CEBC53A}"/>
          </ac:picMkLst>
        </pc:picChg>
        <pc:cxnChg chg="del">
          <ac:chgData name="Pavan Kadandale" userId="98e3bdf5-ed86-4d75-82a1-42fc727eb7d4" providerId="ADAL" clId="{0C9571FD-C3E6-4394-AB38-93B2AFB665D1}" dt="2019-02-08T17:01:38.976" v="106"/>
          <ac:cxnSpMkLst>
            <pc:docMk/>
            <pc:sldMk cId="4080208682" sldId="440"/>
            <ac:cxnSpMk id="10" creationId="{DD354278-7597-43C4-88F8-7301F33C0C89}"/>
          </ac:cxnSpMkLst>
        </pc:cxnChg>
        <pc:cxnChg chg="del">
          <ac:chgData name="Pavan Kadandale" userId="98e3bdf5-ed86-4d75-82a1-42fc727eb7d4" providerId="ADAL" clId="{0C9571FD-C3E6-4394-AB38-93B2AFB665D1}" dt="2019-02-08T17:01:38.976" v="106"/>
          <ac:cxnSpMkLst>
            <pc:docMk/>
            <pc:sldMk cId="4080208682" sldId="440"/>
            <ac:cxnSpMk id="11" creationId="{A082A3BB-31D4-4E50-80A6-2A81DDA223CB}"/>
          </ac:cxnSpMkLst>
        </pc:cxnChg>
        <pc:cxnChg chg="add del">
          <ac:chgData name="Pavan Kadandale" userId="98e3bdf5-ed86-4d75-82a1-42fc727eb7d4" providerId="ADAL" clId="{0C9571FD-C3E6-4394-AB38-93B2AFB665D1}" dt="2019-02-08T17:01:42.512" v="108"/>
          <ac:cxnSpMkLst>
            <pc:docMk/>
            <pc:sldMk cId="4080208682" sldId="440"/>
            <ac:cxnSpMk id="15" creationId="{EE40841F-FA8E-4485-A89D-E19CF23B8304}"/>
          </ac:cxnSpMkLst>
        </pc:cxnChg>
        <pc:cxnChg chg="add del">
          <ac:chgData name="Pavan Kadandale" userId="98e3bdf5-ed86-4d75-82a1-42fc727eb7d4" providerId="ADAL" clId="{0C9571FD-C3E6-4394-AB38-93B2AFB665D1}" dt="2019-02-08T17:01:42.512" v="108"/>
          <ac:cxnSpMkLst>
            <pc:docMk/>
            <pc:sldMk cId="4080208682" sldId="440"/>
            <ac:cxnSpMk id="16" creationId="{1956958B-27D0-42C1-AE42-00FD9C4714A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EE413DC9-D80E-491D-8E12-713505539D5E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6F69FBF5-C33C-46EB-B853-AFE2A1BDC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2B8A-CE8F-40AD-9944-1B7CD2077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6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555" y="149972"/>
            <a:ext cx="8795050" cy="624579"/>
          </a:xfrm>
          <a:prstGeom prst="rect">
            <a:avLst/>
          </a:prstGeom>
        </p:spPr>
        <p:txBody>
          <a:bodyPr/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107801" y="890196"/>
            <a:ext cx="8928399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5F8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F705-2663-4E4F-8889-A45DE2EE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1090-309C-49C8-9B61-162E4B95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D01B-EB2D-433E-8611-40005E5F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78BBF012-BAA0-48D1-A72A-C2CBF0FFA893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7E96-DD95-4DC9-A79F-46A26194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3298-CAE9-4A1B-83C4-3E79F7CA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F5A55CAE-87A8-4261-A416-19ACA61CCB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90715" y="1566952"/>
            <a:ext cx="6362571" cy="186204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500" b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Lecture 14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68BFBC-3176-4AEE-956F-9F2709B1182D}"/>
              </a:ext>
            </a:extLst>
          </p:cNvPr>
          <p:cNvCxnSpPr/>
          <p:nvPr/>
        </p:nvCxnSpPr>
        <p:spPr>
          <a:xfrm>
            <a:off x="511729" y="3445778"/>
            <a:ext cx="812054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model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C99E5DB-2AC9-4782-8D21-5796C746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5" y="1356180"/>
            <a:ext cx="2361017" cy="1517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5210BA-E0F9-4C9F-B091-3177D3B829D3}"/>
              </a:ext>
            </a:extLst>
          </p:cNvPr>
          <p:cNvSpPr txBox="1"/>
          <p:nvPr/>
        </p:nvSpPr>
        <p:spPr>
          <a:xfrm>
            <a:off x="3130262" y="1356180"/>
            <a:ext cx="566888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dirty="0">
                <a:latin typeface="Roboto Condensed" panose="020B0604020202020204" charset="0"/>
              </a:rPr>
              <a:t>Measure v</a:t>
            </a:r>
            <a:r>
              <a:rPr lang="en-US" sz="2800" baseline="-25000" dirty="0">
                <a:latin typeface="Roboto Condensed" panose="020B0604020202020204" charset="0"/>
              </a:rPr>
              <a:t>0</a:t>
            </a:r>
            <a:r>
              <a:rPr lang="en-US" sz="2800" dirty="0">
                <a:latin typeface="Roboto Condensed" panose="020B0604020202020204" charset="0"/>
              </a:rPr>
              <a:t> at different [S]. Plot v</a:t>
            </a:r>
            <a:r>
              <a:rPr lang="en-US" sz="2800" baseline="-25000" dirty="0">
                <a:latin typeface="Roboto Condensed" panose="020B0604020202020204" charset="0"/>
              </a:rPr>
              <a:t>0</a:t>
            </a:r>
            <a:r>
              <a:rPr lang="en-US" sz="2800" dirty="0">
                <a:latin typeface="Roboto Condensed" panose="020B0604020202020204" charset="0"/>
              </a:rPr>
              <a:t> VS [S]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CFE5A9-21BB-433A-999A-FF92094B1F08}"/>
              </a:ext>
            </a:extLst>
          </p:cNvPr>
          <p:cNvGrpSpPr/>
          <p:nvPr/>
        </p:nvGrpSpPr>
        <p:grpSpPr>
          <a:xfrm>
            <a:off x="5116661" y="2791174"/>
            <a:ext cx="3077843" cy="2019902"/>
            <a:chOff x="5116661" y="2791174"/>
            <a:chExt cx="3077843" cy="20199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5B5402-32F7-4AEE-B97C-A23BE59AC74B}"/>
                </a:ext>
              </a:extLst>
            </p:cNvPr>
            <p:cNvGrpSpPr/>
            <p:nvPr/>
          </p:nvGrpSpPr>
          <p:grpSpPr>
            <a:xfrm>
              <a:off x="5264434" y="3000891"/>
              <a:ext cx="2930070" cy="1810185"/>
              <a:chOff x="985274" y="1603332"/>
              <a:chExt cx="6664828" cy="411750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CFABA5C-FDE4-4BD0-B056-56CBAEAC3826}"/>
                  </a:ext>
                </a:extLst>
              </p:cNvPr>
              <p:cNvSpPr/>
              <p:nvPr/>
            </p:nvSpPr>
            <p:spPr>
              <a:xfrm>
                <a:off x="2573778" y="1825818"/>
                <a:ext cx="4260318" cy="2538657"/>
              </a:xfrm>
              <a:custGeom>
                <a:avLst/>
                <a:gdLst>
                  <a:gd name="connsiteX0" fmla="*/ 0 w 4835047"/>
                  <a:gd name="connsiteY0" fmla="*/ 2923966 h 2923966"/>
                  <a:gd name="connsiteX1" fmla="*/ 651354 w 4835047"/>
                  <a:gd name="connsiteY1" fmla="*/ 907275 h 2923966"/>
                  <a:gd name="connsiteX2" fmla="*/ 2292263 w 4835047"/>
                  <a:gd name="connsiteY2" fmla="*/ 118135 h 2923966"/>
                  <a:gd name="connsiteX3" fmla="*/ 4835047 w 4835047"/>
                  <a:gd name="connsiteY3" fmla="*/ 17927 h 2923966"/>
                  <a:gd name="connsiteX0" fmla="*/ 0 w 4847573"/>
                  <a:gd name="connsiteY0" fmla="*/ 2999468 h 2999468"/>
                  <a:gd name="connsiteX1" fmla="*/ 651354 w 4847573"/>
                  <a:gd name="connsiteY1" fmla="*/ 982777 h 2999468"/>
                  <a:gd name="connsiteX2" fmla="*/ 2292263 w 4847573"/>
                  <a:gd name="connsiteY2" fmla="*/ 193637 h 2999468"/>
                  <a:gd name="connsiteX3" fmla="*/ 4847573 w 4847573"/>
                  <a:gd name="connsiteY3" fmla="*/ 5747 h 2999468"/>
                  <a:gd name="connsiteX0" fmla="*/ 0 w 4847573"/>
                  <a:gd name="connsiteY0" fmla="*/ 2999468 h 2999468"/>
                  <a:gd name="connsiteX1" fmla="*/ 651354 w 4847573"/>
                  <a:gd name="connsiteY1" fmla="*/ 982777 h 2999468"/>
                  <a:gd name="connsiteX2" fmla="*/ 2292263 w 4847573"/>
                  <a:gd name="connsiteY2" fmla="*/ 193637 h 2999468"/>
                  <a:gd name="connsiteX3" fmla="*/ 4847573 w 4847573"/>
                  <a:gd name="connsiteY3" fmla="*/ 5747 h 2999468"/>
                  <a:gd name="connsiteX0" fmla="*/ 0 w 4847573"/>
                  <a:gd name="connsiteY0" fmla="*/ 2998730 h 2998730"/>
                  <a:gd name="connsiteX1" fmla="*/ 651354 w 4847573"/>
                  <a:gd name="connsiteY1" fmla="*/ 982039 h 2998730"/>
                  <a:gd name="connsiteX2" fmla="*/ 2029217 w 4847573"/>
                  <a:gd name="connsiteY2" fmla="*/ 205425 h 2998730"/>
                  <a:gd name="connsiteX3" fmla="*/ 4847573 w 4847573"/>
                  <a:gd name="connsiteY3" fmla="*/ 5009 h 2998730"/>
                  <a:gd name="connsiteX0" fmla="*/ 0 w 4847573"/>
                  <a:gd name="connsiteY0" fmla="*/ 2998730 h 2998730"/>
                  <a:gd name="connsiteX1" fmla="*/ 2029217 w 4847573"/>
                  <a:gd name="connsiteY1" fmla="*/ 205425 h 2998730"/>
                  <a:gd name="connsiteX2" fmla="*/ 4847573 w 4847573"/>
                  <a:gd name="connsiteY2" fmla="*/ 5009 h 2998730"/>
                  <a:gd name="connsiteX0" fmla="*/ 0 w 4847573"/>
                  <a:gd name="connsiteY0" fmla="*/ 2993722 h 2993722"/>
                  <a:gd name="connsiteX1" fmla="*/ 4847573 w 4847573"/>
                  <a:gd name="connsiteY1" fmla="*/ 1 h 299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47573" h="2993722">
                    <a:moveTo>
                      <a:pt x="0" y="2993722"/>
                    </a:moveTo>
                    <a:lnTo>
                      <a:pt x="4847573" y="1"/>
                    </a:lnTo>
                  </a:path>
                </a:pathLst>
              </a:custGeom>
              <a:noFill/>
              <a:ln w="57150"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F145A01-838A-4164-BF46-3057589FA7A9}"/>
                  </a:ext>
                </a:extLst>
              </p:cNvPr>
              <p:cNvCxnSpPr/>
              <p:nvPr/>
            </p:nvCxnSpPr>
            <p:spPr>
              <a:xfrm flipV="1">
                <a:off x="2289123" y="1603332"/>
                <a:ext cx="0" cy="293193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CB85AF-6B8E-4C36-B58A-D058177DC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635" y="4525778"/>
                <a:ext cx="537046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40038F-DF7D-4BEE-B76E-C345B21D4971}"/>
                  </a:ext>
                </a:extLst>
              </p:cNvPr>
              <p:cNvSpPr txBox="1"/>
              <p:nvPr/>
            </p:nvSpPr>
            <p:spPr>
              <a:xfrm rot="16200000">
                <a:off x="614982" y="2497956"/>
                <a:ext cx="1930716" cy="11901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Roboto Condensed" panose="020B0604020202020204" charset="0"/>
                  </a:rPr>
                  <a:t>v</a:t>
                </a:r>
                <a:r>
                  <a:rPr lang="en-US" sz="2800" baseline="-25000" dirty="0">
                    <a:solidFill>
                      <a:srgbClr val="7030A0"/>
                    </a:solidFill>
                    <a:latin typeface="Roboto Condensed" panose="020B0604020202020204" charset="0"/>
                  </a:rPr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60F28A-E8EC-48E1-9118-4E3B63C9122E}"/>
                  </a:ext>
                </a:extLst>
              </p:cNvPr>
              <p:cNvSpPr txBox="1"/>
              <p:nvPr/>
            </p:nvSpPr>
            <p:spPr>
              <a:xfrm>
                <a:off x="4323666" y="4530703"/>
                <a:ext cx="1291895" cy="119013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Roboto Condensed" panose="020B0604020202020204" charset="0"/>
                  </a:rPr>
                  <a:t>[S]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57265D-C046-408C-A6BF-ED42A0F18562}"/>
                </a:ext>
              </a:extLst>
            </p:cNvPr>
            <p:cNvSpPr txBox="1"/>
            <p:nvPr/>
          </p:nvSpPr>
          <p:spPr>
            <a:xfrm>
              <a:off x="5116661" y="2791174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8B4A5D-D832-4D79-8847-27C99478C079}"/>
              </a:ext>
            </a:extLst>
          </p:cNvPr>
          <p:cNvGrpSpPr/>
          <p:nvPr/>
        </p:nvGrpSpPr>
        <p:grpSpPr>
          <a:xfrm>
            <a:off x="951098" y="2845239"/>
            <a:ext cx="3073613" cy="1921272"/>
            <a:chOff x="951098" y="2845239"/>
            <a:chExt cx="3073613" cy="19212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5C8069-1668-42FB-847F-BE53A9CAA8F1}"/>
                </a:ext>
              </a:extLst>
            </p:cNvPr>
            <p:cNvGrpSpPr/>
            <p:nvPr/>
          </p:nvGrpSpPr>
          <p:grpSpPr>
            <a:xfrm>
              <a:off x="1094641" y="2956326"/>
              <a:ext cx="2930070" cy="1810185"/>
              <a:chOff x="985274" y="1603332"/>
              <a:chExt cx="6664828" cy="4117504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7BDEBA4-13CB-4A6B-B4A3-9BCFEED1F366}"/>
                  </a:ext>
                </a:extLst>
              </p:cNvPr>
              <p:cNvSpPr/>
              <p:nvPr/>
            </p:nvSpPr>
            <p:spPr>
              <a:xfrm>
                <a:off x="2573778" y="1821570"/>
                <a:ext cx="4260318" cy="2542903"/>
              </a:xfrm>
              <a:custGeom>
                <a:avLst/>
                <a:gdLst>
                  <a:gd name="connsiteX0" fmla="*/ 0 w 4835047"/>
                  <a:gd name="connsiteY0" fmla="*/ 2923966 h 2923966"/>
                  <a:gd name="connsiteX1" fmla="*/ 651354 w 4835047"/>
                  <a:gd name="connsiteY1" fmla="*/ 907275 h 2923966"/>
                  <a:gd name="connsiteX2" fmla="*/ 2292263 w 4835047"/>
                  <a:gd name="connsiteY2" fmla="*/ 118135 h 2923966"/>
                  <a:gd name="connsiteX3" fmla="*/ 4835047 w 4835047"/>
                  <a:gd name="connsiteY3" fmla="*/ 17927 h 2923966"/>
                  <a:gd name="connsiteX0" fmla="*/ 0 w 4847573"/>
                  <a:gd name="connsiteY0" fmla="*/ 2999468 h 2999468"/>
                  <a:gd name="connsiteX1" fmla="*/ 651354 w 4847573"/>
                  <a:gd name="connsiteY1" fmla="*/ 982777 h 2999468"/>
                  <a:gd name="connsiteX2" fmla="*/ 2292263 w 4847573"/>
                  <a:gd name="connsiteY2" fmla="*/ 193637 h 2999468"/>
                  <a:gd name="connsiteX3" fmla="*/ 4847573 w 4847573"/>
                  <a:gd name="connsiteY3" fmla="*/ 5747 h 2999468"/>
                  <a:gd name="connsiteX0" fmla="*/ 0 w 4847573"/>
                  <a:gd name="connsiteY0" fmla="*/ 2999468 h 2999468"/>
                  <a:gd name="connsiteX1" fmla="*/ 651354 w 4847573"/>
                  <a:gd name="connsiteY1" fmla="*/ 982777 h 2999468"/>
                  <a:gd name="connsiteX2" fmla="*/ 2292263 w 4847573"/>
                  <a:gd name="connsiteY2" fmla="*/ 193637 h 2999468"/>
                  <a:gd name="connsiteX3" fmla="*/ 4847573 w 4847573"/>
                  <a:gd name="connsiteY3" fmla="*/ 5747 h 2999468"/>
                  <a:gd name="connsiteX0" fmla="*/ 0 w 4847573"/>
                  <a:gd name="connsiteY0" fmla="*/ 2998730 h 2998730"/>
                  <a:gd name="connsiteX1" fmla="*/ 651354 w 4847573"/>
                  <a:gd name="connsiteY1" fmla="*/ 982039 h 2998730"/>
                  <a:gd name="connsiteX2" fmla="*/ 2029217 w 4847573"/>
                  <a:gd name="connsiteY2" fmla="*/ 205425 h 2998730"/>
                  <a:gd name="connsiteX3" fmla="*/ 4847573 w 4847573"/>
                  <a:gd name="connsiteY3" fmla="*/ 5009 h 299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47573" h="2998730">
                    <a:moveTo>
                      <a:pt x="0" y="2998730"/>
                    </a:moveTo>
                    <a:cubicBezTo>
                      <a:pt x="134655" y="2224203"/>
                      <a:pt x="313151" y="1447590"/>
                      <a:pt x="651354" y="982039"/>
                    </a:cubicBezTo>
                    <a:cubicBezTo>
                      <a:pt x="989557" y="516488"/>
                      <a:pt x="1329847" y="368263"/>
                      <a:pt x="2029217" y="205425"/>
                    </a:cubicBezTo>
                    <a:cubicBezTo>
                      <a:pt x="2728587" y="42587"/>
                      <a:pt x="3248416" y="-19000"/>
                      <a:pt x="4847573" y="5009"/>
                    </a:cubicBezTo>
                  </a:path>
                </a:pathLst>
              </a:custGeom>
              <a:noFill/>
              <a:ln w="57150"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4C33E2-E853-4A25-B871-11202EB265D1}"/>
                  </a:ext>
                </a:extLst>
              </p:cNvPr>
              <p:cNvCxnSpPr/>
              <p:nvPr/>
            </p:nvCxnSpPr>
            <p:spPr>
              <a:xfrm flipV="1">
                <a:off x="2289123" y="1603332"/>
                <a:ext cx="0" cy="293193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A8FEDDC-B165-472F-B629-CF361605C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635" y="4525778"/>
                <a:ext cx="537046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54675A-25E3-4D8C-A08E-73766E1F5795}"/>
                  </a:ext>
                </a:extLst>
              </p:cNvPr>
              <p:cNvSpPr txBox="1"/>
              <p:nvPr/>
            </p:nvSpPr>
            <p:spPr>
              <a:xfrm rot="16200000">
                <a:off x="614982" y="2497956"/>
                <a:ext cx="1930716" cy="11901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Roboto Condensed" panose="020B0604020202020204" charset="0"/>
                  </a:rPr>
                  <a:t>v</a:t>
                </a:r>
                <a:r>
                  <a:rPr lang="en-US" sz="2800" baseline="-25000" dirty="0">
                    <a:solidFill>
                      <a:srgbClr val="7030A0"/>
                    </a:solidFill>
                    <a:latin typeface="Roboto Condensed" panose="020B0604020202020204" charset="0"/>
                  </a:rPr>
                  <a:t>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819C7D-46FE-4E55-AF81-607C8A953733}"/>
                  </a:ext>
                </a:extLst>
              </p:cNvPr>
              <p:cNvSpPr txBox="1"/>
              <p:nvPr/>
            </p:nvSpPr>
            <p:spPr>
              <a:xfrm>
                <a:off x="4323666" y="4530703"/>
                <a:ext cx="1291895" cy="119013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Roboto Condensed" panose="020B0604020202020204" charset="0"/>
                  </a:rPr>
                  <a:t>[S]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2B5CB6-9447-4EB4-AD32-27954BE3DF16}"/>
                </a:ext>
              </a:extLst>
            </p:cNvPr>
            <p:cNvSpPr txBox="1"/>
            <p:nvPr/>
          </p:nvSpPr>
          <p:spPr>
            <a:xfrm>
              <a:off x="951098" y="2845239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208893A-E471-48A0-BBF4-DC81FDFF6D46}"/>
              </a:ext>
            </a:extLst>
          </p:cNvPr>
          <p:cNvGrpSpPr/>
          <p:nvPr/>
        </p:nvGrpSpPr>
        <p:grpSpPr>
          <a:xfrm>
            <a:off x="946868" y="4694436"/>
            <a:ext cx="3077843" cy="2019902"/>
            <a:chOff x="946868" y="4694436"/>
            <a:chExt cx="3077843" cy="201990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B8BA287-9291-4E85-BE45-D7511FDAD3CC}"/>
                </a:ext>
              </a:extLst>
            </p:cNvPr>
            <p:cNvGrpSpPr/>
            <p:nvPr/>
          </p:nvGrpSpPr>
          <p:grpSpPr>
            <a:xfrm>
              <a:off x="1094641" y="4904153"/>
              <a:ext cx="2930070" cy="1810185"/>
              <a:chOff x="985274" y="1603332"/>
              <a:chExt cx="6664828" cy="411750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C5DD3A7-C342-42E3-9CDC-C7E792BBC7DB}"/>
                  </a:ext>
                </a:extLst>
              </p:cNvPr>
              <p:cNvSpPr/>
              <p:nvPr/>
            </p:nvSpPr>
            <p:spPr>
              <a:xfrm>
                <a:off x="2573778" y="1825818"/>
                <a:ext cx="4260318" cy="2538657"/>
              </a:xfrm>
              <a:custGeom>
                <a:avLst/>
                <a:gdLst>
                  <a:gd name="connsiteX0" fmla="*/ 0 w 4835047"/>
                  <a:gd name="connsiteY0" fmla="*/ 2923966 h 2923966"/>
                  <a:gd name="connsiteX1" fmla="*/ 651354 w 4835047"/>
                  <a:gd name="connsiteY1" fmla="*/ 907275 h 2923966"/>
                  <a:gd name="connsiteX2" fmla="*/ 2292263 w 4835047"/>
                  <a:gd name="connsiteY2" fmla="*/ 118135 h 2923966"/>
                  <a:gd name="connsiteX3" fmla="*/ 4835047 w 4835047"/>
                  <a:gd name="connsiteY3" fmla="*/ 17927 h 2923966"/>
                  <a:gd name="connsiteX0" fmla="*/ 0 w 4847573"/>
                  <a:gd name="connsiteY0" fmla="*/ 2999468 h 2999468"/>
                  <a:gd name="connsiteX1" fmla="*/ 651354 w 4847573"/>
                  <a:gd name="connsiteY1" fmla="*/ 982777 h 2999468"/>
                  <a:gd name="connsiteX2" fmla="*/ 2292263 w 4847573"/>
                  <a:gd name="connsiteY2" fmla="*/ 193637 h 2999468"/>
                  <a:gd name="connsiteX3" fmla="*/ 4847573 w 4847573"/>
                  <a:gd name="connsiteY3" fmla="*/ 5747 h 2999468"/>
                  <a:gd name="connsiteX0" fmla="*/ 0 w 4847573"/>
                  <a:gd name="connsiteY0" fmla="*/ 2999468 h 2999468"/>
                  <a:gd name="connsiteX1" fmla="*/ 651354 w 4847573"/>
                  <a:gd name="connsiteY1" fmla="*/ 982777 h 2999468"/>
                  <a:gd name="connsiteX2" fmla="*/ 2292263 w 4847573"/>
                  <a:gd name="connsiteY2" fmla="*/ 193637 h 2999468"/>
                  <a:gd name="connsiteX3" fmla="*/ 4847573 w 4847573"/>
                  <a:gd name="connsiteY3" fmla="*/ 5747 h 2999468"/>
                  <a:gd name="connsiteX0" fmla="*/ 0 w 4847573"/>
                  <a:gd name="connsiteY0" fmla="*/ 2998730 h 2998730"/>
                  <a:gd name="connsiteX1" fmla="*/ 651354 w 4847573"/>
                  <a:gd name="connsiteY1" fmla="*/ 982039 h 2998730"/>
                  <a:gd name="connsiteX2" fmla="*/ 2029217 w 4847573"/>
                  <a:gd name="connsiteY2" fmla="*/ 205425 h 2998730"/>
                  <a:gd name="connsiteX3" fmla="*/ 4847573 w 4847573"/>
                  <a:gd name="connsiteY3" fmla="*/ 5009 h 2998730"/>
                  <a:gd name="connsiteX0" fmla="*/ 0 w 4847573"/>
                  <a:gd name="connsiteY0" fmla="*/ 2998730 h 2998730"/>
                  <a:gd name="connsiteX1" fmla="*/ 2029217 w 4847573"/>
                  <a:gd name="connsiteY1" fmla="*/ 205425 h 2998730"/>
                  <a:gd name="connsiteX2" fmla="*/ 4847573 w 4847573"/>
                  <a:gd name="connsiteY2" fmla="*/ 5009 h 2998730"/>
                  <a:gd name="connsiteX0" fmla="*/ 0 w 4847573"/>
                  <a:gd name="connsiteY0" fmla="*/ 2993722 h 2993722"/>
                  <a:gd name="connsiteX1" fmla="*/ 4847573 w 4847573"/>
                  <a:gd name="connsiteY1" fmla="*/ 1 h 2993722"/>
                  <a:gd name="connsiteX0" fmla="*/ 0 w 4847573"/>
                  <a:gd name="connsiteY0" fmla="*/ 2993722 h 2993722"/>
                  <a:gd name="connsiteX1" fmla="*/ 2426868 w 4847573"/>
                  <a:gd name="connsiteY1" fmla="*/ 1501029 h 2993722"/>
                  <a:gd name="connsiteX2" fmla="*/ 4847573 w 4847573"/>
                  <a:gd name="connsiteY2" fmla="*/ 1 h 2993722"/>
                  <a:gd name="connsiteX0" fmla="*/ 0 w 4847573"/>
                  <a:gd name="connsiteY0" fmla="*/ 2993722 h 2993722"/>
                  <a:gd name="connsiteX1" fmla="*/ 2426868 w 4847573"/>
                  <a:gd name="connsiteY1" fmla="*/ 1501029 h 2993722"/>
                  <a:gd name="connsiteX2" fmla="*/ 4847573 w 4847573"/>
                  <a:gd name="connsiteY2" fmla="*/ 1 h 2993722"/>
                  <a:gd name="connsiteX0" fmla="*/ 0 w 4847573"/>
                  <a:gd name="connsiteY0" fmla="*/ 2993722 h 2993722"/>
                  <a:gd name="connsiteX1" fmla="*/ 2426868 w 4847573"/>
                  <a:gd name="connsiteY1" fmla="*/ 1501029 h 2993722"/>
                  <a:gd name="connsiteX2" fmla="*/ 4847573 w 4847573"/>
                  <a:gd name="connsiteY2" fmla="*/ 1 h 2993722"/>
                  <a:gd name="connsiteX0" fmla="*/ 0 w 4847573"/>
                  <a:gd name="connsiteY0" fmla="*/ 2993722 h 2993722"/>
                  <a:gd name="connsiteX1" fmla="*/ 3363657 w 4847573"/>
                  <a:gd name="connsiteY1" fmla="*/ 2063120 h 2993722"/>
                  <a:gd name="connsiteX2" fmla="*/ 4847573 w 4847573"/>
                  <a:gd name="connsiteY2" fmla="*/ 1 h 2993722"/>
                  <a:gd name="connsiteX0" fmla="*/ 0 w 4847573"/>
                  <a:gd name="connsiteY0" fmla="*/ 2993722 h 2993722"/>
                  <a:gd name="connsiteX1" fmla="*/ 3363657 w 4847573"/>
                  <a:gd name="connsiteY1" fmla="*/ 2063120 h 2993722"/>
                  <a:gd name="connsiteX2" fmla="*/ 4847573 w 4847573"/>
                  <a:gd name="connsiteY2" fmla="*/ 1 h 2993722"/>
                  <a:gd name="connsiteX0" fmla="*/ 0 w 4847573"/>
                  <a:gd name="connsiteY0" fmla="*/ 2993722 h 2993722"/>
                  <a:gd name="connsiteX1" fmla="*/ 3363657 w 4847573"/>
                  <a:gd name="connsiteY1" fmla="*/ 2063120 h 2993722"/>
                  <a:gd name="connsiteX2" fmla="*/ 4847573 w 4847573"/>
                  <a:gd name="connsiteY2" fmla="*/ 1 h 2993722"/>
                  <a:gd name="connsiteX0" fmla="*/ 0 w 4847573"/>
                  <a:gd name="connsiteY0" fmla="*/ 2993722 h 2993722"/>
                  <a:gd name="connsiteX1" fmla="*/ 3363657 w 4847573"/>
                  <a:gd name="connsiteY1" fmla="*/ 2063120 h 2993722"/>
                  <a:gd name="connsiteX2" fmla="*/ 4847573 w 4847573"/>
                  <a:gd name="connsiteY2" fmla="*/ 1 h 2993722"/>
                  <a:gd name="connsiteX0" fmla="*/ 0 w 4847573"/>
                  <a:gd name="connsiteY0" fmla="*/ 2993722 h 2993722"/>
                  <a:gd name="connsiteX1" fmla="*/ 3363657 w 4847573"/>
                  <a:gd name="connsiteY1" fmla="*/ 2063120 h 2993722"/>
                  <a:gd name="connsiteX2" fmla="*/ 4847573 w 4847573"/>
                  <a:gd name="connsiteY2" fmla="*/ 1 h 2993722"/>
                  <a:gd name="connsiteX0" fmla="*/ 0 w 4847573"/>
                  <a:gd name="connsiteY0" fmla="*/ 2993722 h 2993722"/>
                  <a:gd name="connsiteX1" fmla="*/ 3544441 w 4847573"/>
                  <a:gd name="connsiteY1" fmla="*/ 2131252 h 2993722"/>
                  <a:gd name="connsiteX2" fmla="*/ 4847573 w 4847573"/>
                  <a:gd name="connsiteY2" fmla="*/ 1 h 299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7573" h="2993722">
                    <a:moveTo>
                      <a:pt x="0" y="2993722"/>
                    </a:moveTo>
                    <a:cubicBezTo>
                      <a:pt x="2074444" y="2887919"/>
                      <a:pt x="2260927" y="2972255"/>
                      <a:pt x="3544441" y="2131252"/>
                    </a:cubicBezTo>
                    <a:cubicBezTo>
                      <a:pt x="4827955" y="1290249"/>
                      <a:pt x="4763807" y="841003"/>
                      <a:pt x="4847573" y="1"/>
                    </a:cubicBezTo>
                  </a:path>
                </a:pathLst>
              </a:custGeom>
              <a:noFill/>
              <a:ln w="57150"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9FC691C-1867-4E89-9B51-7F7B1F0C0C8F}"/>
                  </a:ext>
                </a:extLst>
              </p:cNvPr>
              <p:cNvCxnSpPr/>
              <p:nvPr/>
            </p:nvCxnSpPr>
            <p:spPr>
              <a:xfrm flipV="1">
                <a:off x="2289123" y="1603332"/>
                <a:ext cx="0" cy="293193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1B7E0C2-6701-43B6-86DB-8884B63E1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635" y="4525778"/>
                <a:ext cx="537046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F068A6E-C5AA-4526-9249-69DA75AC494E}"/>
                  </a:ext>
                </a:extLst>
              </p:cNvPr>
              <p:cNvSpPr txBox="1"/>
              <p:nvPr/>
            </p:nvSpPr>
            <p:spPr>
              <a:xfrm rot="16200000">
                <a:off x="614982" y="2497956"/>
                <a:ext cx="1930716" cy="11901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Roboto Condensed" panose="020B0604020202020204" charset="0"/>
                  </a:rPr>
                  <a:t>v</a:t>
                </a:r>
                <a:r>
                  <a:rPr lang="en-US" sz="2800" baseline="-25000" dirty="0">
                    <a:solidFill>
                      <a:srgbClr val="7030A0"/>
                    </a:solidFill>
                    <a:latin typeface="Roboto Condensed" panose="020B0604020202020204" charset="0"/>
                  </a:rPr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606736-818A-4CA5-BDB7-2F8982C35259}"/>
                  </a:ext>
                </a:extLst>
              </p:cNvPr>
              <p:cNvSpPr txBox="1"/>
              <p:nvPr/>
            </p:nvSpPr>
            <p:spPr>
              <a:xfrm>
                <a:off x="4323666" y="4530703"/>
                <a:ext cx="1291895" cy="119013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Roboto Condensed" panose="020B0604020202020204" charset="0"/>
                  </a:rPr>
                  <a:t>[S]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3CAD3F-17C6-4C30-8659-170B7467BCC5}"/>
                </a:ext>
              </a:extLst>
            </p:cNvPr>
            <p:cNvSpPr txBox="1"/>
            <p:nvPr/>
          </p:nvSpPr>
          <p:spPr>
            <a:xfrm>
              <a:off x="946868" y="4694436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60E213C-2F85-4010-95D1-CB5279EB4C6B}"/>
              </a:ext>
            </a:extLst>
          </p:cNvPr>
          <p:cNvGrpSpPr/>
          <p:nvPr/>
        </p:nvGrpSpPr>
        <p:grpSpPr>
          <a:xfrm>
            <a:off x="5119289" y="4694436"/>
            <a:ext cx="3077843" cy="2019902"/>
            <a:chOff x="5119289" y="4694436"/>
            <a:chExt cx="3077843" cy="20199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933A45-6774-404D-A468-DF5D4177F3EE}"/>
                </a:ext>
              </a:extLst>
            </p:cNvPr>
            <p:cNvSpPr txBox="1"/>
            <p:nvPr/>
          </p:nvSpPr>
          <p:spPr>
            <a:xfrm>
              <a:off x="5119289" y="4694436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D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0ADF8B-563D-4CA0-83A1-9E5B3850A66C}"/>
                </a:ext>
              </a:extLst>
            </p:cNvPr>
            <p:cNvGrpSpPr/>
            <p:nvPr/>
          </p:nvGrpSpPr>
          <p:grpSpPr>
            <a:xfrm>
              <a:off x="5267062" y="4904153"/>
              <a:ext cx="2930070" cy="1810185"/>
              <a:chOff x="5267062" y="4904153"/>
              <a:chExt cx="2930070" cy="181018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ABC3A90-33D7-4889-BB78-ABBAAE91696B}"/>
                  </a:ext>
                </a:extLst>
              </p:cNvPr>
              <p:cNvGrpSpPr/>
              <p:nvPr/>
            </p:nvGrpSpPr>
            <p:grpSpPr>
              <a:xfrm>
                <a:off x="5267062" y="4904153"/>
                <a:ext cx="2930070" cy="1810185"/>
                <a:chOff x="985274" y="1603332"/>
                <a:chExt cx="6664828" cy="4117504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BD99CA1A-55C1-4A4E-B742-EB4F72E0F9FA}"/>
                    </a:ext>
                  </a:extLst>
                </p:cNvPr>
                <p:cNvCxnSpPr/>
                <p:nvPr/>
              </p:nvCxnSpPr>
              <p:spPr>
                <a:xfrm flipV="1">
                  <a:off x="2289123" y="1603332"/>
                  <a:ext cx="0" cy="293193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D515AA0-F64F-45F9-A5DB-38A61AE64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9635" y="4525778"/>
                  <a:ext cx="537046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614861F-D7E5-420B-984D-4225DBF038CF}"/>
                    </a:ext>
                  </a:extLst>
                </p:cNvPr>
                <p:cNvSpPr txBox="1"/>
                <p:nvPr/>
              </p:nvSpPr>
              <p:spPr>
                <a:xfrm rot="16200000">
                  <a:off x="614982" y="2497956"/>
                  <a:ext cx="1930716" cy="11901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7030A0"/>
                      </a:solidFill>
                      <a:latin typeface="Roboto Condensed" panose="020B0604020202020204" charset="0"/>
                    </a:rPr>
                    <a:t>v</a:t>
                  </a:r>
                  <a:r>
                    <a:rPr lang="en-US" sz="2800" baseline="-25000" dirty="0">
                      <a:solidFill>
                        <a:srgbClr val="7030A0"/>
                      </a:solidFill>
                      <a:latin typeface="Roboto Condensed" panose="020B0604020202020204" charset="0"/>
                    </a:rPr>
                    <a:t>0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E17231D-A5AE-4BDB-9D33-13E4CFDDF238}"/>
                    </a:ext>
                  </a:extLst>
                </p:cNvPr>
                <p:cNvSpPr txBox="1"/>
                <p:nvPr/>
              </p:nvSpPr>
              <p:spPr>
                <a:xfrm>
                  <a:off x="4323666" y="4530703"/>
                  <a:ext cx="1291895" cy="1190133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7030A0"/>
                      </a:solidFill>
                      <a:latin typeface="Roboto Condensed" panose="020B0604020202020204" charset="0"/>
                    </a:rPr>
                    <a:t>[S]</a:t>
                  </a:r>
                </a:p>
              </p:txBody>
            </p:sp>
          </p:grp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B2EF9A0-4660-4B7A-997C-E09D78739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5178" y="5018662"/>
                <a:ext cx="1377623" cy="11036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862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igure_06_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83" y="1097280"/>
            <a:ext cx="6036235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The </a:t>
              </a:r>
              <a:r>
                <a:rPr lang="en-US" sz="36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Michaelis-Menten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 kinetics graph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94F122-FFCE-4ABE-89CB-4DD7BE9DABAC}"/>
              </a:ext>
            </a:extLst>
          </p:cNvPr>
          <p:cNvSpPr/>
          <p:nvPr/>
        </p:nvSpPr>
        <p:spPr>
          <a:xfrm>
            <a:off x="4380807" y="1487978"/>
            <a:ext cx="972589" cy="4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BEE2E-9F8B-43BA-8567-03A32457B08E}"/>
              </a:ext>
            </a:extLst>
          </p:cNvPr>
          <p:cNvSpPr/>
          <p:nvPr/>
        </p:nvSpPr>
        <p:spPr>
          <a:xfrm>
            <a:off x="3009207" y="3341715"/>
            <a:ext cx="1072342" cy="48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09DA7-9C83-4FF7-A34E-7D4DE79DFDF2}"/>
              </a:ext>
            </a:extLst>
          </p:cNvPr>
          <p:cNvSpPr/>
          <p:nvPr/>
        </p:nvSpPr>
        <p:spPr>
          <a:xfrm>
            <a:off x="2310937" y="5295207"/>
            <a:ext cx="906087" cy="40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model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F0BE-3AF4-4C59-A230-04205E2CFF52}"/>
              </a:ext>
            </a:extLst>
          </p:cNvPr>
          <p:cNvGrpSpPr/>
          <p:nvPr/>
        </p:nvGrpSpPr>
        <p:grpSpPr>
          <a:xfrm>
            <a:off x="1333641" y="2219286"/>
            <a:ext cx="6476718" cy="4310279"/>
            <a:chOff x="1333641" y="2219286"/>
            <a:chExt cx="6476718" cy="431027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FF10EA-38EC-4068-A875-8159EA54DDA3}"/>
                </a:ext>
              </a:extLst>
            </p:cNvPr>
            <p:cNvGrpSpPr/>
            <p:nvPr/>
          </p:nvGrpSpPr>
          <p:grpSpPr>
            <a:xfrm>
              <a:off x="1333641" y="2221364"/>
              <a:ext cx="6476718" cy="4308201"/>
              <a:chOff x="406400" y="2221364"/>
              <a:chExt cx="6476718" cy="43082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7F1570A-7C99-4CF0-9D1C-86302876B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65598" y="2221364"/>
                <a:ext cx="3017520" cy="215334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60189C6-5672-4373-9289-D105110F9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400" y="2221364"/>
                <a:ext cx="3017520" cy="2153348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50A041C-F8A1-4CB1-9B9D-3CD813076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400" y="4376217"/>
                <a:ext cx="3017520" cy="2153348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92E2CD93-6586-4C1F-B680-636D17AED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5598" y="4376217"/>
                <a:ext cx="3017520" cy="2153348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8E21BF-77DD-4FB6-8DF6-59DEFD666C9D}"/>
                </a:ext>
              </a:extLst>
            </p:cNvPr>
            <p:cNvSpPr txBox="1"/>
            <p:nvPr/>
          </p:nvSpPr>
          <p:spPr>
            <a:xfrm>
              <a:off x="1333641" y="2219286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D727E1-7F50-4439-AE40-9ED0CF5621B1}"/>
                </a:ext>
              </a:extLst>
            </p:cNvPr>
            <p:cNvSpPr txBox="1"/>
            <p:nvPr/>
          </p:nvSpPr>
          <p:spPr>
            <a:xfrm>
              <a:off x="4792839" y="2219286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051620-98F4-4338-9B0C-8CA856EC55FB}"/>
                </a:ext>
              </a:extLst>
            </p:cNvPr>
            <p:cNvSpPr txBox="1"/>
            <p:nvPr/>
          </p:nvSpPr>
          <p:spPr>
            <a:xfrm>
              <a:off x="1333641" y="4467186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579DE94-3CE0-4F57-8FBE-C9692D9A86CB}"/>
                </a:ext>
              </a:extLst>
            </p:cNvPr>
            <p:cNvSpPr txBox="1"/>
            <p:nvPr/>
          </p:nvSpPr>
          <p:spPr>
            <a:xfrm>
              <a:off x="4792839" y="4467186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E9C4350-3B71-45F8-912D-16325C1AFF3F}"/>
              </a:ext>
            </a:extLst>
          </p:cNvPr>
          <p:cNvSpPr txBox="1"/>
          <p:nvPr/>
        </p:nvSpPr>
        <p:spPr>
          <a:xfrm>
            <a:off x="406400" y="1253215"/>
            <a:ext cx="728980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B0604020202020204" charset="0"/>
              </a:rPr>
              <a:t>Increasing [E]. What happens to the MM graph?</a:t>
            </a:r>
          </a:p>
        </p:txBody>
      </p:sp>
    </p:spTree>
    <p:extLst>
      <p:ext uri="{BB962C8B-B14F-4D97-AF65-F5344CB8AC3E}">
        <p14:creationId xmlns:p14="http://schemas.microsoft.com/office/powerpoint/2010/main" val="26344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V</a:t>
              </a:r>
              <a:r>
                <a:rPr lang="en-US" sz="3600" baseline="-250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max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 VS Turnover number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58800" y="1280160"/>
            <a:ext cx="763270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V</a:t>
            </a:r>
            <a:r>
              <a:rPr lang="en-US" sz="2800" baseline="-25000" dirty="0">
                <a:latin typeface="Roboto Condensed" panose="020B0604020202020204" charset="0"/>
              </a:rPr>
              <a:t>max</a:t>
            </a:r>
            <a:r>
              <a:rPr lang="en-US" sz="2800" dirty="0">
                <a:latin typeface="Roboto Condensed" panose="020B0604020202020204" charset="0"/>
              </a:rPr>
              <a:t> depends on [E] – </a:t>
            </a:r>
            <a:endParaRPr lang="en-US" sz="2800" baseline="30000" dirty="0">
              <a:latin typeface="Roboto Condense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800" y="1949097"/>
            <a:ext cx="649626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Instead, use k</a:t>
            </a:r>
            <a:r>
              <a:rPr lang="en-US" sz="2800" baseline="-25000" dirty="0">
                <a:latin typeface="Roboto Condensed" panose="020B0604020202020204" charset="0"/>
              </a:rPr>
              <a:t>2</a:t>
            </a:r>
            <a:r>
              <a:rPr lang="en-US" sz="2800" dirty="0">
                <a:latin typeface="Roboto Condensed" panose="020B0604020202020204" charset="0"/>
              </a:rPr>
              <a:t> </a:t>
            </a:r>
            <a: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  <a:t></a:t>
            </a:r>
            <a:endParaRPr lang="en-US" sz="2800" baseline="30000" dirty="0">
              <a:latin typeface="Roboto Condensed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800" y="2618034"/>
            <a:ext cx="649626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  <a:latin typeface="Roboto Condensed" panose="020B0604020202020204" charset="0"/>
              </a:rPr>
              <a:t>Once you have ES</a:t>
            </a:r>
            <a:r>
              <a:rPr lang="en-US" sz="2800" dirty="0">
                <a:latin typeface="Roboto Condensed" panose="020B0604020202020204" charset="0"/>
              </a:rPr>
              <a:t>, </a:t>
            </a:r>
            <a:endParaRPr lang="en-US" sz="2800" baseline="30000" dirty="0">
              <a:latin typeface="Roboto Condensed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E91182-3612-4942-BDC4-556450B35407}"/>
                  </a:ext>
                </a:extLst>
              </p:cNvPr>
              <p:cNvSpPr txBox="1"/>
              <p:nvPr/>
            </p:nvSpPr>
            <p:spPr>
              <a:xfrm>
                <a:off x="558800" y="3955908"/>
                <a:ext cx="5702300" cy="8624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2800" dirty="0">
                    <a:latin typeface="Roboto Condensed" panose="020B0604020202020204" charset="0"/>
                  </a:rPr>
                  <a:t>Alternatively, reciprocal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Roboto Condensed" panose="020B0604020202020204" charset="0"/>
                  </a:rPr>
                  <a:t>) gives us…</a:t>
                </a:r>
                <a:endParaRPr lang="en-US" sz="2800" baseline="30000" dirty="0">
                  <a:latin typeface="Roboto Condensed" panose="020B060402020202020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E91182-3612-4942-BDC4-556450B3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3955908"/>
                <a:ext cx="5702300" cy="862416"/>
              </a:xfrm>
              <a:prstGeom prst="rect">
                <a:avLst/>
              </a:prstGeom>
              <a:blipFill>
                <a:blip r:embed="rId3"/>
                <a:stretch>
                  <a:fillRect l="-3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FA211E0-EAC5-48FD-ACAD-BE683C0714E1}"/>
              </a:ext>
            </a:extLst>
          </p:cNvPr>
          <p:cNvSpPr txBox="1"/>
          <p:nvPr/>
        </p:nvSpPr>
        <p:spPr>
          <a:xfrm>
            <a:off x="558800" y="3286971"/>
            <a:ext cx="649626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 err="1">
                <a:latin typeface="Roboto Condensed" panose="020B0604020202020204" charset="0"/>
              </a:rPr>
              <a:t>Eg</a:t>
            </a:r>
            <a:r>
              <a:rPr lang="en-US" sz="2800" dirty="0">
                <a:latin typeface="Roboto Condensed" panose="020B0604020202020204" charset="0"/>
              </a:rPr>
              <a:t>: 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= 1000 molecules sec</a:t>
            </a:r>
            <a:r>
              <a:rPr lang="en-US" sz="2800" baseline="30000" dirty="0">
                <a:solidFill>
                  <a:srgbClr val="C00000"/>
                </a:solidFill>
                <a:latin typeface="+mj-lt"/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D9385-5B6B-4560-AF71-2697C38D1AE3}"/>
              </a:ext>
            </a:extLst>
          </p:cNvPr>
          <p:cNvSpPr txBox="1"/>
          <p:nvPr/>
        </p:nvSpPr>
        <p:spPr>
          <a:xfrm>
            <a:off x="558800" y="5863876"/>
            <a:ext cx="81915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</a:rPr>
              <a:t>V</a:t>
            </a:r>
            <a:r>
              <a:rPr lang="en-US" sz="2800" baseline="-25000" dirty="0">
                <a:solidFill>
                  <a:srgbClr val="0070C0"/>
                </a:solidFill>
                <a:latin typeface="Roboto Condensed" panose="020B0604020202020204" charset="0"/>
              </a:rPr>
              <a:t>max</a:t>
            </a:r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  <a:sym typeface="Wingdings" panose="05000000000000000000" pitchFamily="2" charset="2"/>
              </a:rPr>
              <a:t></a:t>
            </a:r>
            <a:endParaRPr lang="en-US" sz="2800" baseline="30000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V</a:t>
              </a:r>
              <a:r>
                <a:rPr lang="en-US" sz="3600" baseline="-250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max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… practical considerations…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359D13-8F21-4C94-BD72-414C34843D96}"/>
              </a:ext>
            </a:extLst>
          </p:cNvPr>
          <p:cNvSpPr/>
          <p:nvPr/>
        </p:nvSpPr>
        <p:spPr>
          <a:xfrm>
            <a:off x="2573778" y="2335618"/>
            <a:ext cx="4260318" cy="2028856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  <a:gd name="connsiteX0" fmla="*/ 0 w 4847573"/>
              <a:gd name="connsiteY0" fmla="*/ 2999908 h 2999908"/>
              <a:gd name="connsiteX1" fmla="*/ 651354 w 4847573"/>
              <a:gd name="connsiteY1" fmla="*/ 983217 h 2999908"/>
              <a:gd name="connsiteX2" fmla="*/ 2072569 w 4847573"/>
              <a:gd name="connsiteY2" fmla="*/ 187863 h 2999908"/>
              <a:gd name="connsiteX3" fmla="*/ 4847573 w 4847573"/>
              <a:gd name="connsiteY3" fmla="*/ 6187 h 2999908"/>
              <a:gd name="connsiteX0" fmla="*/ 0 w 4847573"/>
              <a:gd name="connsiteY0" fmla="*/ 2993721 h 2993721"/>
              <a:gd name="connsiteX1" fmla="*/ 651354 w 4847573"/>
              <a:gd name="connsiteY1" fmla="*/ 977030 h 2993721"/>
              <a:gd name="connsiteX2" fmla="*/ 2072569 w 4847573"/>
              <a:gd name="connsiteY2" fmla="*/ 181676 h 2993721"/>
              <a:gd name="connsiteX3" fmla="*/ 4847573 w 4847573"/>
              <a:gd name="connsiteY3" fmla="*/ 0 h 2993721"/>
              <a:gd name="connsiteX0" fmla="*/ 0 w 4847573"/>
              <a:gd name="connsiteY0" fmla="*/ 2993721 h 2993721"/>
              <a:gd name="connsiteX1" fmla="*/ 651354 w 4847573"/>
              <a:gd name="connsiteY1" fmla="*/ 977030 h 2993721"/>
              <a:gd name="connsiteX2" fmla="*/ 2043667 w 4847573"/>
              <a:gd name="connsiteY2" fmla="*/ 294115 h 2993721"/>
              <a:gd name="connsiteX3" fmla="*/ 4847573 w 4847573"/>
              <a:gd name="connsiteY3" fmla="*/ 0 h 2993721"/>
              <a:gd name="connsiteX0" fmla="*/ 0 w 4847573"/>
              <a:gd name="connsiteY0" fmla="*/ 2993721 h 2993721"/>
              <a:gd name="connsiteX1" fmla="*/ 622452 w 4847573"/>
              <a:gd name="connsiteY1" fmla="*/ 1201907 h 2993721"/>
              <a:gd name="connsiteX2" fmla="*/ 2043667 w 4847573"/>
              <a:gd name="connsiteY2" fmla="*/ 294115 h 2993721"/>
              <a:gd name="connsiteX3" fmla="*/ 4847573 w 4847573"/>
              <a:gd name="connsiteY3" fmla="*/ 0 h 299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3721">
                <a:moveTo>
                  <a:pt x="0" y="2993721"/>
                </a:moveTo>
                <a:cubicBezTo>
                  <a:pt x="134655" y="2219194"/>
                  <a:pt x="281841" y="1651841"/>
                  <a:pt x="622452" y="1201907"/>
                </a:cubicBezTo>
                <a:cubicBezTo>
                  <a:pt x="963063" y="751973"/>
                  <a:pt x="1339480" y="494433"/>
                  <a:pt x="2043667" y="294115"/>
                </a:cubicBezTo>
                <a:cubicBezTo>
                  <a:pt x="2747854" y="93797"/>
                  <a:pt x="3248417" y="69690"/>
                  <a:pt x="4847573" y="0"/>
                </a:cubicBezTo>
              </a:path>
            </a:pathLst>
          </a:custGeom>
          <a:noFill/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54278-7597-43C4-88F8-7301F33C0C89}"/>
              </a:ext>
            </a:extLst>
          </p:cNvPr>
          <p:cNvCxnSpPr/>
          <p:nvPr/>
        </p:nvCxnSpPr>
        <p:spPr>
          <a:xfrm flipV="1">
            <a:off x="2289123" y="1603332"/>
            <a:ext cx="0" cy="2931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2A3BB-31D4-4E50-80A6-2A81DDA223CB}"/>
              </a:ext>
            </a:extLst>
          </p:cNvPr>
          <p:cNvCxnSpPr>
            <a:cxnSpLocks/>
          </p:cNvCxnSpPr>
          <p:nvPr/>
        </p:nvCxnSpPr>
        <p:spPr>
          <a:xfrm>
            <a:off x="2279635" y="4525778"/>
            <a:ext cx="53704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E5F592-D367-4BA8-80F7-29DC4FF3A804}"/>
              </a:ext>
            </a:extLst>
          </p:cNvPr>
          <p:cNvSpPr txBox="1"/>
          <p:nvPr/>
        </p:nvSpPr>
        <p:spPr>
          <a:xfrm rot="16200000">
            <a:off x="913261" y="2708300"/>
            <a:ext cx="1930717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v</a:t>
            </a:r>
            <a:r>
              <a:rPr lang="en-US" sz="4400" baseline="-25000" dirty="0">
                <a:solidFill>
                  <a:srgbClr val="7030A0"/>
                </a:solidFill>
                <a:latin typeface="Roboto Condensed" panose="020B0604020202020204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B28B6-BB36-482A-A013-4DCFA3C125CF}"/>
              </a:ext>
            </a:extLst>
          </p:cNvPr>
          <p:cNvSpPr txBox="1"/>
          <p:nvPr/>
        </p:nvSpPr>
        <p:spPr>
          <a:xfrm>
            <a:off x="4323666" y="4530705"/>
            <a:ext cx="12918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[S]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FB3BF-63BD-4D53-A7CD-2EC21308FF4B}"/>
              </a:ext>
            </a:extLst>
          </p:cNvPr>
          <p:cNvSpPr txBox="1"/>
          <p:nvPr/>
        </p:nvSpPr>
        <p:spPr>
          <a:xfrm>
            <a:off x="1878620" y="5601278"/>
            <a:ext cx="474808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Which is best estimate of V</a:t>
            </a:r>
            <a:r>
              <a:rPr lang="en-US" sz="2800" baseline="-25000" dirty="0">
                <a:latin typeface="Roboto Condensed" panose="020B0604020202020204" charset="0"/>
              </a:rPr>
              <a:t>max</a:t>
            </a:r>
            <a:r>
              <a:rPr lang="en-US" sz="2800" dirty="0">
                <a:latin typeface="Roboto Condensed" panose="020B0604020202020204" charset="0"/>
              </a:rPr>
              <a:t>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4959B6-DA87-4AED-97E9-EC1C29C62B82}"/>
              </a:ext>
            </a:extLst>
          </p:cNvPr>
          <p:cNvGrpSpPr/>
          <p:nvPr/>
        </p:nvGrpSpPr>
        <p:grpSpPr>
          <a:xfrm>
            <a:off x="2309240" y="1454681"/>
            <a:ext cx="4524856" cy="584775"/>
            <a:chOff x="2309240" y="1454681"/>
            <a:chExt cx="4524856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587B35-EEB6-4668-9FC8-D0A21B1FD884}"/>
                </a:ext>
              </a:extLst>
            </p:cNvPr>
            <p:cNvSpPr txBox="1"/>
            <p:nvPr/>
          </p:nvSpPr>
          <p:spPr>
            <a:xfrm>
              <a:off x="3564511" y="1454681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DB5B3C-95A5-4033-AC9A-E66CBE39ABB2}"/>
                </a:ext>
              </a:extLst>
            </p:cNvPr>
            <p:cNvCxnSpPr>
              <a:cxnSpLocks/>
            </p:cNvCxnSpPr>
            <p:nvPr/>
          </p:nvCxnSpPr>
          <p:spPr>
            <a:xfrm>
              <a:off x="2309240" y="1938578"/>
              <a:ext cx="4524856" cy="3810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BD501A1-6999-4C89-8F8F-CEFC9D7CB28F}"/>
              </a:ext>
            </a:extLst>
          </p:cNvPr>
          <p:cNvGrpSpPr/>
          <p:nvPr/>
        </p:nvGrpSpPr>
        <p:grpSpPr>
          <a:xfrm>
            <a:off x="2309240" y="1570679"/>
            <a:ext cx="4524856" cy="584775"/>
            <a:chOff x="2309240" y="1570679"/>
            <a:chExt cx="4524856" cy="58477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3E54E0-CB60-4FE3-974D-F7905F8544BC}"/>
                </a:ext>
              </a:extLst>
            </p:cNvPr>
            <p:cNvCxnSpPr>
              <a:cxnSpLocks/>
            </p:cNvCxnSpPr>
            <p:nvPr/>
          </p:nvCxnSpPr>
          <p:spPr>
            <a:xfrm>
              <a:off x="2309240" y="2055174"/>
              <a:ext cx="4524856" cy="3810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F521B-8908-44B6-B477-8EF5EC78C395}"/>
                </a:ext>
              </a:extLst>
            </p:cNvPr>
            <p:cNvSpPr txBox="1"/>
            <p:nvPr/>
          </p:nvSpPr>
          <p:spPr>
            <a:xfrm>
              <a:off x="3065032" y="1570679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96D5B-231D-4565-AF3D-F93DE3AAD8E8}"/>
              </a:ext>
            </a:extLst>
          </p:cNvPr>
          <p:cNvGrpSpPr/>
          <p:nvPr/>
        </p:nvGrpSpPr>
        <p:grpSpPr>
          <a:xfrm>
            <a:off x="2309240" y="1292140"/>
            <a:ext cx="4524856" cy="607437"/>
            <a:chOff x="2309240" y="1292140"/>
            <a:chExt cx="4524856" cy="60743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3ACB18D-8500-4D20-9654-D7C139523A5A}"/>
                </a:ext>
              </a:extLst>
            </p:cNvPr>
            <p:cNvCxnSpPr>
              <a:cxnSpLocks/>
            </p:cNvCxnSpPr>
            <p:nvPr/>
          </p:nvCxnSpPr>
          <p:spPr>
            <a:xfrm>
              <a:off x="2309240" y="1292140"/>
              <a:ext cx="4524856" cy="3810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1D408C-36F6-4864-BBB4-67912569C5D8}"/>
                </a:ext>
              </a:extLst>
            </p:cNvPr>
            <p:cNvSpPr txBox="1"/>
            <p:nvPr/>
          </p:nvSpPr>
          <p:spPr>
            <a:xfrm>
              <a:off x="5615560" y="1314802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latin typeface="Arial Black" panose="020B0A04020102020204" pitchFamily="34" charset="0"/>
                </a:rPr>
                <a:t>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6EE2BC-BCAC-4D68-9AB9-B2ED94573E41}"/>
              </a:ext>
            </a:extLst>
          </p:cNvPr>
          <p:cNvGrpSpPr/>
          <p:nvPr/>
        </p:nvGrpSpPr>
        <p:grpSpPr>
          <a:xfrm>
            <a:off x="2309240" y="1686676"/>
            <a:ext cx="4524856" cy="584775"/>
            <a:chOff x="2309240" y="1686676"/>
            <a:chExt cx="4524856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B5E044-74B2-4C97-BFCF-208C184CE38F}"/>
                </a:ext>
              </a:extLst>
            </p:cNvPr>
            <p:cNvSpPr txBox="1"/>
            <p:nvPr/>
          </p:nvSpPr>
          <p:spPr>
            <a:xfrm>
              <a:off x="2565554" y="1686676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8402DA-790D-4EC5-8B51-464669764D9A}"/>
                </a:ext>
              </a:extLst>
            </p:cNvPr>
            <p:cNvCxnSpPr>
              <a:cxnSpLocks/>
            </p:cNvCxnSpPr>
            <p:nvPr/>
          </p:nvCxnSpPr>
          <p:spPr>
            <a:xfrm>
              <a:off x="2309240" y="2176346"/>
              <a:ext cx="4524856" cy="381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How to estimate </a:t>
              </a:r>
              <a:r>
                <a:rPr lang="en-US" sz="36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V</a:t>
              </a:r>
              <a:r>
                <a:rPr lang="en-US" sz="3600" baseline="-250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Max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?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60675"/>
            <a:ext cx="4724400" cy="1483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450678" y="4952831"/>
            <a:ext cx="224264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4400" b="1" dirty="0">
                <a:latin typeface="Roboto Condensed" panose="020B0604020202020204" charset="0"/>
              </a:rPr>
              <a:t>y = mx + c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8297" y="1280160"/>
            <a:ext cx="3747407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7718B8-6583-4C1A-BB9F-7D8E2E60E64F}"/>
              </a:ext>
            </a:extLst>
          </p:cNvPr>
          <p:cNvCxnSpPr>
            <a:cxnSpLocks/>
          </p:cNvCxnSpPr>
          <p:nvPr/>
        </p:nvCxnSpPr>
        <p:spPr>
          <a:xfrm>
            <a:off x="2783215" y="4424609"/>
            <a:ext cx="667463" cy="72106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B97EF4-625C-4E8B-B807-8755B18F60F9}"/>
              </a:ext>
            </a:extLst>
          </p:cNvPr>
          <p:cNvCxnSpPr>
            <a:cxnSpLocks/>
          </p:cNvCxnSpPr>
          <p:nvPr/>
        </p:nvCxnSpPr>
        <p:spPr>
          <a:xfrm>
            <a:off x="4195809" y="4424609"/>
            <a:ext cx="147591" cy="7188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D9A41F-681B-4468-8B0A-3CEC264212E1}"/>
              </a:ext>
            </a:extLst>
          </p:cNvPr>
          <p:cNvCxnSpPr>
            <a:cxnSpLocks/>
          </p:cNvCxnSpPr>
          <p:nvPr/>
        </p:nvCxnSpPr>
        <p:spPr>
          <a:xfrm flipH="1">
            <a:off x="4800602" y="4424609"/>
            <a:ext cx="388211" cy="7188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3ED112-5D26-43CF-94B9-8BA1EDECAFE6}"/>
              </a:ext>
            </a:extLst>
          </p:cNvPr>
          <p:cNvCxnSpPr>
            <a:cxnSpLocks/>
          </p:cNvCxnSpPr>
          <p:nvPr/>
        </p:nvCxnSpPr>
        <p:spPr>
          <a:xfrm flipH="1">
            <a:off x="5646015" y="4424609"/>
            <a:ext cx="714771" cy="7188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7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box_06_01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55" y="1097280"/>
            <a:ext cx="5107890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The </a:t>
              </a:r>
              <a:r>
                <a:rPr lang="en-US" sz="36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Lineweaver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-Burk plot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914" y="1251857"/>
            <a:ext cx="3155244" cy="99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60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</a:t>
              </a:r>
              <a:r>
                <a:rPr lang="en-US" sz="3600" baseline="-250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, V</a:t>
              </a:r>
              <a:r>
                <a:rPr lang="en-US" sz="3600" baseline="-250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max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, V</a:t>
              </a:r>
              <a:r>
                <a:rPr lang="en-US" sz="3600" baseline="-250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0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 – </a:t>
              </a:r>
              <a:r>
                <a:rPr lang="en-US" sz="3600" i="1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Biological relevance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?</a:t>
              </a:r>
              <a:endParaRPr lang="en-US" sz="3600" i="1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89486" y="1280160"/>
            <a:ext cx="437071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Parameters for enzyme 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9486" y="2137256"/>
            <a:ext cx="396502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Rates and regulation!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895" y="3390971"/>
            <a:ext cx="3747407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3879" y="5101026"/>
            <a:ext cx="3551465" cy="1249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0921" y="3390971"/>
            <a:ext cx="2792185" cy="808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9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The importance of </a:t>
              </a:r>
              <a:r>
                <a:rPr lang="en-US" sz="36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V</a:t>
              </a:r>
              <a:r>
                <a:rPr lang="en-US" sz="3600" baseline="-250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max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684940" y="1377830"/>
            <a:ext cx="7151411" cy="13849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B0604020202020204" charset="0"/>
              </a:rPr>
              <a:t>Two </a:t>
            </a:r>
            <a:r>
              <a:rPr lang="en-US" sz="2800" i="1" u="sng" dirty="0">
                <a:latin typeface="Roboto Condensed" panose="020B0604020202020204" charset="0"/>
              </a:rPr>
              <a:t>isozymes</a:t>
            </a:r>
            <a:r>
              <a:rPr lang="en-US" sz="2800" dirty="0">
                <a:latin typeface="Roboto Condensed" panose="020B0604020202020204" charset="0"/>
              </a:rPr>
              <a:t> for </a:t>
            </a:r>
            <a:r>
              <a:rPr lang="en-US" sz="2800" dirty="0" err="1">
                <a:latin typeface="Roboto Condensed" panose="020B0604020202020204" charset="0"/>
              </a:rPr>
              <a:t>Glc</a:t>
            </a:r>
            <a:r>
              <a:rPr lang="en-US" sz="2800" dirty="0">
                <a:latin typeface="Roboto Condensed" panose="020B0604020202020204" charset="0"/>
              </a:rPr>
              <a:t> </a:t>
            </a:r>
            <a: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  <a:t> Glc-6-PO</a:t>
            </a:r>
            <a:r>
              <a:rPr lang="en-US" sz="2800" baseline="-25000" dirty="0">
                <a:latin typeface="Roboto Condensed" panose="020B0604020202020204" charset="0"/>
                <a:sym typeface="Wingdings" panose="05000000000000000000" pitchFamily="2" charset="2"/>
              </a:rPr>
              <a:t>4</a:t>
            </a:r>
            <a: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  <a:t>. </a:t>
            </a:r>
            <a:b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</a:br>
            <a:r>
              <a:rPr lang="en-US" sz="2800" dirty="0" err="1">
                <a:solidFill>
                  <a:srgbClr val="0070C0"/>
                </a:solidFill>
                <a:latin typeface="Roboto Condensed" panose="020B0604020202020204" charset="0"/>
                <a:sym typeface="Wingdings" panose="05000000000000000000" pitchFamily="2" charset="2"/>
              </a:rPr>
              <a:t>Hexokinase</a:t>
            </a:r>
            <a:r>
              <a:rPr lang="en-US" sz="2800" baseline="-25000" dirty="0" err="1">
                <a:solidFill>
                  <a:srgbClr val="0070C0"/>
                </a:solidFill>
                <a:latin typeface="Roboto Condensed" panose="020B0604020202020204" charset="0"/>
                <a:sym typeface="Wingdings" panose="05000000000000000000" pitchFamily="2" charset="2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  <a:sym typeface="Wingdings" panose="05000000000000000000" pitchFamily="2" charset="2"/>
              </a:rPr>
              <a:t> = </a:t>
            </a:r>
            <a:r>
              <a:rPr lang="en-US" sz="2800" b="1" dirty="0">
                <a:latin typeface="Roboto Condensed" panose="020B0604020202020204" charset="0"/>
                <a:sym typeface="Wingdings" panose="05000000000000000000" pitchFamily="2" charset="2"/>
              </a:rPr>
              <a:t>high V</a:t>
            </a:r>
            <a:r>
              <a:rPr lang="en-US" sz="2800" b="1" baseline="-25000" dirty="0">
                <a:latin typeface="Roboto Condensed" panose="020B0604020202020204" charset="0"/>
                <a:sym typeface="Wingdings" panose="05000000000000000000" pitchFamily="2" charset="2"/>
              </a:rPr>
              <a:t>max</a:t>
            </a:r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  <a:sym typeface="Wingdings" panose="05000000000000000000" pitchFamily="2" charset="2"/>
              </a:rPr>
              <a:t>; </a:t>
            </a:r>
            <a:r>
              <a:rPr lang="en-US" sz="2800" dirty="0" err="1">
                <a:solidFill>
                  <a:srgbClr val="0070C0"/>
                </a:solidFill>
                <a:latin typeface="Roboto Condensed" panose="020B0604020202020204" charset="0"/>
                <a:sym typeface="Wingdings" panose="05000000000000000000" pitchFamily="2" charset="2"/>
              </a:rPr>
              <a:t>Hexokinase</a:t>
            </a:r>
            <a:r>
              <a:rPr lang="en-US" sz="2800" baseline="-25000" dirty="0" err="1">
                <a:solidFill>
                  <a:srgbClr val="0070C0"/>
                </a:solidFill>
                <a:latin typeface="Roboto Condensed" panose="020B0604020202020204" charset="0"/>
                <a:sym typeface="Wingdings" panose="05000000000000000000" pitchFamily="2" charset="2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Roboto Condensed" panose="020B0604020202020204" charset="0"/>
                <a:sym typeface="Wingdings" panose="05000000000000000000" pitchFamily="2" charset="2"/>
              </a:rPr>
              <a:t> = </a:t>
            </a:r>
            <a:r>
              <a:rPr lang="en-US" sz="2800" b="1" dirty="0">
                <a:latin typeface="Roboto Condensed" panose="020B0604020202020204" charset="0"/>
                <a:sym typeface="Wingdings" panose="05000000000000000000" pitchFamily="2" charset="2"/>
              </a:rPr>
              <a:t>low V</a:t>
            </a:r>
            <a:r>
              <a:rPr lang="en-US" sz="2800" b="1" baseline="-25000" dirty="0">
                <a:latin typeface="Roboto Condensed" panose="020B0604020202020204" charset="0"/>
                <a:sym typeface="Wingdings" panose="05000000000000000000" pitchFamily="2" charset="2"/>
              </a:rPr>
              <a:t>max</a:t>
            </a:r>
            <a:b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</a:br>
            <a: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  <a:t>Which might be in muscles?</a:t>
            </a:r>
            <a:endParaRPr lang="en-US" sz="2800" dirty="0">
              <a:latin typeface="Roboto Condense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7497" y="2896393"/>
            <a:ext cx="675301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3200" b="1" dirty="0">
                <a:solidFill>
                  <a:srgbClr val="C00000"/>
                </a:solidFill>
                <a:latin typeface="Roboto Condensed" panose="020B0604020202020204" charset="0"/>
                <a:cs typeface="Consolas" panose="020B0609020204030204" pitchFamily="49" charset="0"/>
              </a:rPr>
              <a:t>A. </a:t>
            </a:r>
            <a:r>
              <a:rPr lang="en-US" sz="2800" dirty="0" err="1">
                <a:solidFill>
                  <a:srgbClr val="FF0000"/>
                </a:solidFill>
                <a:latin typeface="Roboto Condensed" panose="020B0604020202020204" charset="0"/>
              </a:rPr>
              <a:t>Hexokinase</a:t>
            </a:r>
            <a:r>
              <a:rPr lang="en-US" sz="2800" baseline="-25000" dirty="0" err="1">
                <a:solidFill>
                  <a:srgbClr val="FF0000"/>
                </a:solidFill>
                <a:latin typeface="Roboto Condensed" panose="020B0604020202020204" charset="0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Roboto Condensed" panose="020B0604020202020204" charset="0"/>
              </a:rPr>
              <a:t>; need more energy in muscles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7497" y="3621853"/>
            <a:ext cx="715141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3200" b="1" dirty="0">
                <a:solidFill>
                  <a:srgbClr val="C00000"/>
                </a:solidFill>
                <a:latin typeface="Roboto Condensed" panose="020B0604020202020204" charset="0"/>
                <a:cs typeface="Consolas" panose="020B0609020204030204" pitchFamily="49" charset="0"/>
              </a:rPr>
              <a:t>B. </a:t>
            </a:r>
            <a:r>
              <a:rPr lang="en-US" sz="2800" dirty="0" err="1">
                <a:solidFill>
                  <a:srgbClr val="FF0000"/>
                </a:solidFill>
                <a:latin typeface="Roboto Condensed" panose="020B0604020202020204" charset="0"/>
              </a:rPr>
              <a:t>Hexokinase</a:t>
            </a:r>
            <a:r>
              <a:rPr lang="en-US" sz="2800" baseline="-25000" dirty="0" err="1">
                <a:solidFill>
                  <a:srgbClr val="FF0000"/>
                </a:solidFill>
                <a:latin typeface="Roboto Condensed" panose="020B0604020202020204" charset="0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Roboto Condensed" panose="020B0604020202020204" charset="0"/>
              </a:rPr>
              <a:t>; need to conserve </a:t>
            </a:r>
            <a:r>
              <a:rPr lang="en-US" sz="2800" dirty="0" err="1">
                <a:solidFill>
                  <a:srgbClr val="FF0000"/>
                </a:solidFill>
                <a:latin typeface="Roboto Condensed" panose="020B0604020202020204" charset="0"/>
              </a:rPr>
              <a:t>Glc</a:t>
            </a:r>
            <a:r>
              <a:rPr lang="en-US" sz="2800" dirty="0">
                <a:solidFill>
                  <a:srgbClr val="FF0000"/>
                </a:solidFill>
                <a:latin typeface="Roboto Condensed" panose="020B0604020202020204" charset="0"/>
              </a:rPr>
              <a:t> in muscles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7497" y="4347313"/>
            <a:ext cx="6949572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3200" b="1" dirty="0">
                <a:solidFill>
                  <a:srgbClr val="C00000"/>
                </a:solidFill>
                <a:latin typeface="Roboto Condensed" panose="020B0604020202020204" charset="0"/>
                <a:cs typeface="Consolas" panose="020B0609020204030204" pitchFamily="49" charset="0"/>
              </a:rPr>
              <a:t>C. </a:t>
            </a:r>
            <a:r>
              <a:rPr lang="en-US" sz="2800" dirty="0" err="1">
                <a:solidFill>
                  <a:srgbClr val="FF0000"/>
                </a:solidFill>
                <a:latin typeface="Roboto Condensed" panose="020B0604020202020204" charset="0"/>
              </a:rPr>
              <a:t>Hexokinase</a:t>
            </a:r>
            <a:r>
              <a:rPr lang="en-US" sz="2800" baseline="-25000" dirty="0" err="1">
                <a:solidFill>
                  <a:srgbClr val="FF0000"/>
                </a:solidFill>
                <a:latin typeface="Roboto Condensed" panose="020B0604020202020204" charset="0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Roboto Condensed" panose="020B0604020202020204" charset="0"/>
              </a:rPr>
              <a:t>; need more enzyme in muscles</a:t>
            </a:r>
            <a:endParaRPr lang="en-US" sz="2800" baseline="-25000" dirty="0">
              <a:solidFill>
                <a:srgbClr val="FF0000"/>
              </a:solidFill>
              <a:latin typeface="Roboto Condensed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7496" y="5072773"/>
            <a:ext cx="6753019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461963" lvl="0" indent="-461963"/>
            <a:r>
              <a:rPr lang="en-US" sz="3200" b="1" dirty="0">
                <a:solidFill>
                  <a:srgbClr val="C00000"/>
                </a:solidFill>
                <a:latin typeface="Roboto Condensed" panose="020B0604020202020204" charset="0"/>
                <a:cs typeface="Consolas" panose="020B0609020204030204" pitchFamily="49" charset="0"/>
              </a:rPr>
              <a:t>D. </a:t>
            </a:r>
            <a:r>
              <a:rPr lang="en-US" sz="2800" dirty="0">
                <a:solidFill>
                  <a:srgbClr val="FF0000"/>
                </a:solidFill>
                <a:latin typeface="Roboto Condensed" panose="020B0604020202020204" charset="0"/>
              </a:rPr>
              <a:t>Are the muscles working?</a:t>
            </a:r>
          </a:p>
        </p:txBody>
      </p:sp>
    </p:spTree>
    <p:extLst>
      <p:ext uri="{BB962C8B-B14F-4D97-AF65-F5344CB8AC3E}">
        <p14:creationId xmlns:p14="http://schemas.microsoft.com/office/powerpoint/2010/main" val="4089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</a:t>
              </a:r>
              <a:r>
                <a:rPr lang="en-US" sz="3600" baseline="-250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220745" y="2993346"/>
            <a:ext cx="461010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[S] at which rate is ½ of </a:t>
            </a:r>
            <a:r>
              <a:rPr lang="en-US" sz="2800" dirty="0" err="1">
                <a:latin typeface="Roboto Condensed" panose="020B0604020202020204" charset="0"/>
              </a:rPr>
              <a:t>V</a:t>
            </a:r>
            <a:r>
              <a:rPr lang="en-US" sz="2800" baseline="-25000" dirty="0" err="1">
                <a:latin typeface="Roboto Condensed" panose="020B0604020202020204" charset="0"/>
              </a:rPr>
              <a:t>Max</a:t>
            </a:r>
            <a:endParaRPr lang="en-US" sz="2800" baseline="-25000" dirty="0">
              <a:latin typeface="Roboto Condensed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0745" y="3850442"/>
            <a:ext cx="461010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NOT ½ </a:t>
            </a:r>
            <a:r>
              <a:rPr lang="en-US" sz="2800" dirty="0" err="1">
                <a:latin typeface="Roboto Condensed" panose="020B0604020202020204" charset="0"/>
              </a:rPr>
              <a:t>V</a:t>
            </a:r>
            <a:r>
              <a:rPr lang="en-US" sz="2800" baseline="-25000" dirty="0" err="1">
                <a:latin typeface="Roboto Condensed" panose="020B0604020202020204" charset="0"/>
              </a:rPr>
              <a:t>Max</a:t>
            </a:r>
            <a:r>
              <a:rPr lang="en-US" sz="2800" dirty="0">
                <a:latin typeface="Roboto Condensed" panose="020B0604020202020204" charset="0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0744" y="4707538"/>
            <a:ext cx="521815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latin typeface="Roboto Condensed" panose="020B0604020202020204" charset="0"/>
              </a:rPr>
              <a:t>AFFINITY</a:t>
            </a:r>
            <a:r>
              <a:rPr lang="en-US" sz="2800" dirty="0">
                <a:latin typeface="Roboto Condensed" panose="020B0604020202020204" charset="0"/>
              </a:rPr>
              <a:t> of enzyme for substrate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745" y="5564634"/>
            <a:ext cx="14843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High K</a:t>
            </a:r>
            <a:r>
              <a:rPr lang="en-US" sz="2800" baseline="-25000" dirty="0">
                <a:latin typeface="Roboto Condensed" panose="020B0604020202020204" charset="0"/>
              </a:rPr>
              <a:t>m</a:t>
            </a:r>
            <a:r>
              <a:rPr lang="en-US" sz="2800" dirty="0">
                <a:latin typeface="Roboto Condensed" panose="020B0604020202020204" charset="0"/>
              </a:rPr>
              <a:t> =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7022" y="1219340"/>
            <a:ext cx="7969957" cy="1249136"/>
            <a:chOff x="491217" y="1219340"/>
            <a:chExt cx="7969957" cy="1249136"/>
          </a:xfrm>
        </p:grpSpPr>
        <p:pic>
          <p:nvPicPr>
            <p:cNvPr id="5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1217" y="1219340"/>
              <a:ext cx="3551465" cy="124913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48200" y="1219340"/>
              <a:ext cx="3812974" cy="70104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E24B93-AEEE-4BE2-B2C5-6AD68CA65F18}"/>
              </a:ext>
            </a:extLst>
          </p:cNvPr>
          <p:cNvSpPr txBox="1"/>
          <p:nvPr/>
        </p:nvSpPr>
        <p:spPr>
          <a:xfrm>
            <a:off x="2654132" y="5564634"/>
            <a:ext cx="182896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 LOW </a:t>
            </a:r>
            <a:r>
              <a:rPr lang="en-US" sz="2800" i="1" dirty="0">
                <a:latin typeface="Roboto Condensed" panose="020B0604020202020204" charset="0"/>
              </a:rPr>
              <a:t>affinity</a:t>
            </a:r>
            <a:endParaRPr lang="en-US" sz="2800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Lecture 14 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objectives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4159A6-92D8-4211-B6D0-573495DC2102}"/>
              </a:ext>
            </a:extLst>
          </p:cNvPr>
          <p:cNvSpPr txBox="1"/>
          <p:nvPr/>
        </p:nvSpPr>
        <p:spPr>
          <a:xfrm>
            <a:off x="306161" y="1280160"/>
            <a:ext cx="808060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the MM treatment of enzyme kinetics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A558F-CE9D-4B5B-9DB5-0E18A466420D}"/>
              </a:ext>
            </a:extLst>
          </p:cNvPr>
          <p:cNvSpPr txBox="1"/>
          <p:nvPr/>
        </p:nvSpPr>
        <p:spPr>
          <a:xfrm>
            <a:off x="306162" y="1987951"/>
            <a:ext cx="840921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Apply the MM constants to biological contexts</a:t>
            </a:r>
          </a:p>
        </p:txBody>
      </p:sp>
    </p:spTree>
    <p:extLst>
      <p:ext uri="{BB962C8B-B14F-4D97-AF65-F5344CB8AC3E}">
        <p14:creationId xmlns:p14="http://schemas.microsoft.com/office/powerpoint/2010/main" val="4273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</a:t>
              </a:r>
              <a:r>
                <a:rPr lang="en-US" sz="3600" baseline="-250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 and metabolism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3BDFBA-A245-4D3D-8E6B-CA9FA8DFDE45}"/>
              </a:ext>
            </a:extLst>
          </p:cNvPr>
          <p:cNvGrpSpPr/>
          <p:nvPr/>
        </p:nvGrpSpPr>
        <p:grpSpPr>
          <a:xfrm>
            <a:off x="4597405" y="1092200"/>
            <a:ext cx="977901" cy="2920989"/>
            <a:chOff x="3733799" y="1092200"/>
            <a:chExt cx="977901" cy="2920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610BC0-CA72-404D-8DF5-E9ADD319DF3E}"/>
                </a:ext>
              </a:extLst>
            </p:cNvPr>
            <p:cNvSpPr/>
            <p:nvPr/>
          </p:nvSpPr>
          <p:spPr>
            <a:xfrm>
              <a:off x="3733800" y="1092200"/>
              <a:ext cx="977900" cy="2920989"/>
            </a:xfrm>
            <a:prstGeom prst="rect">
              <a:avLst/>
            </a:prstGeom>
            <a:solidFill>
              <a:srgbClr val="FF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0086BF-EF1B-4CC4-81F8-08397085BDB5}"/>
                </a:ext>
              </a:extLst>
            </p:cNvPr>
            <p:cNvGrpSpPr/>
            <p:nvPr/>
          </p:nvGrpSpPr>
          <p:grpSpPr>
            <a:xfrm>
              <a:off x="3733799" y="1092200"/>
              <a:ext cx="977901" cy="2920983"/>
              <a:chOff x="3733799" y="1092200"/>
              <a:chExt cx="977901" cy="294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18A6B5F-7CED-42C0-AE00-7197CE5DF0BA}"/>
                  </a:ext>
                </a:extLst>
              </p:cNvPr>
              <p:cNvCxnSpPr/>
              <p:nvPr/>
            </p:nvCxnSpPr>
            <p:spPr>
              <a:xfrm flipV="1">
                <a:off x="3733799" y="1092200"/>
                <a:ext cx="0" cy="2946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373A1EE-B72C-4F92-B93F-72FB138E62CA}"/>
                  </a:ext>
                </a:extLst>
              </p:cNvPr>
              <p:cNvCxnSpPr/>
              <p:nvPr/>
            </p:nvCxnSpPr>
            <p:spPr>
              <a:xfrm flipV="1">
                <a:off x="4711700" y="1092200"/>
                <a:ext cx="0" cy="2946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44747D3A-9F99-4B41-A173-BD4B2F919723}"/>
                </a:ext>
              </a:extLst>
            </p:cNvPr>
            <p:cNvSpPr/>
            <p:nvPr/>
          </p:nvSpPr>
          <p:spPr>
            <a:xfrm>
              <a:off x="3937000" y="1447800"/>
              <a:ext cx="355598" cy="36830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EF5731B7-896A-49E2-A572-D54DB5EC5FE3}"/>
                </a:ext>
              </a:extLst>
            </p:cNvPr>
            <p:cNvSpPr/>
            <p:nvPr/>
          </p:nvSpPr>
          <p:spPr>
            <a:xfrm>
              <a:off x="4216402" y="1987550"/>
              <a:ext cx="355598" cy="36830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5F546A30-46A5-4668-9288-821CF87A96A3}"/>
                </a:ext>
              </a:extLst>
            </p:cNvPr>
            <p:cNvSpPr/>
            <p:nvPr/>
          </p:nvSpPr>
          <p:spPr>
            <a:xfrm>
              <a:off x="3873503" y="2184391"/>
              <a:ext cx="355598" cy="36830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17428D02-E3A9-4E0C-9D3C-C340DD80936D}"/>
                </a:ext>
              </a:extLst>
            </p:cNvPr>
            <p:cNvSpPr/>
            <p:nvPr/>
          </p:nvSpPr>
          <p:spPr>
            <a:xfrm>
              <a:off x="3873505" y="2613010"/>
              <a:ext cx="355598" cy="36830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F0912708-3701-4036-8153-13C6CA2588C8}"/>
                </a:ext>
              </a:extLst>
            </p:cNvPr>
            <p:cNvSpPr/>
            <p:nvPr/>
          </p:nvSpPr>
          <p:spPr>
            <a:xfrm>
              <a:off x="4102101" y="3238470"/>
              <a:ext cx="355598" cy="36830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FFB3B818-5129-4355-83EE-4A733931517A}"/>
                </a:ext>
              </a:extLst>
            </p:cNvPr>
            <p:cNvSpPr/>
            <p:nvPr/>
          </p:nvSpPr>
          <p:spPr>
            <a:xfrm>
              <a:off x="4292598" y="2797160"/>
              <a:ext cx="355598" cy="36830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7F9688B-B8D5-4C8E-B29E-42AB53A8C1AC}"/>
                </a:ext>
              </a:extLst>
            </p:cNvPr>
            <p:cNvSpPr/>
            <p:nvPr/>
          </p:nvSpPr>
          <p:spPr>
            <a:xfrm>
              <a:off x="3797302" y="3579205"/>
              <a:ext cx="355598" cy="36830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189CED-D98F-4BBD-BE06-98DBC28E3422}"/>
              </a:ext>
            </a:extLst>
          </p:cNvPr>
          <p:cNvGrpSpPr/>
          <p:nvPr/>
        </p:nvGrpSpPr>
        <p:grpSpPr>
          <a:xfrm>
            <a:off x="1778008" y="1446295"/>
            <a:ext cx="2628898" cy="1982694"/>
            <a:chOff x="914402" y="1446295"/>
            <a:chExt cx="2628898" cy="19826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5477D-0C33-462F-A2A3-C8EB19658CE0}"/>
                </a:ext>
              </a:extLst>
            </p:cNvPr>
            <p:cNvSpPr/>
            <p:nvPr/>
          </p:nvSpPr>
          <p:spPr>
            <a:xfrm>
              <a:off x="914402" y="1447800"/>
              <a:ext cx="2628898" cy="19811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2464DA-2375-41B5-A83F-28BADCE92804}"/>
                </a:ext>
              </a:extLst>
            </p:cNvPr>
            <p:cNvSpPr txBox="1"/>
            <p:nvPr/>
          </p:nvSpPr>
          <p:spPr>
            <a:xfrm>
              <a:off x="1778774" y="1446295"/>
              <a:ext cx="900155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800" b="1" dirty="0">
                  <a:latin typeface="Roboto Condensed" panose="020B0604020202020204" charset="0"/>
                </a:rPr>
                <a:t>LIVER</a:t>
              </a:r>
              <a:endParaRPr lang="en-US" sz="2800" b="1" baseline="-25000" dirty="0">
                <a:latin typeface="Roboto Condensed" panose="020B060402020202020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BE43A7-E147-42A6-8136-59B3FC41E72E}"/>
                </a:ext>
              </a:extLst>
            </p:cNvPr>
            <p:cNvSpPr txBox="1"/>
            <p:nvPr/>
          </p:nvSpPr>
          <p:spPr>
            <a:xfrm>
              <a:off x="1460888" y="1989252"/>
              <a:ext cx="1535927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800" dirty="0" err="1">
                  <a:latin typeface="+mj-lt"/>
                </a:rPr>
                <a:t>Glc</a:t>
              </a:r>
              <a:endParaRPr lang="en-US" sz="2800" baseline="-25000" dirty="0"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688B76-C049-4FB0-9204-7FD73C45DB79}"/>
                </a:ext>
              </a:extLst>
            </p:cNvPr>
            <p:cNvSpPr txBox="1"/>
            <p:nvPr/>
          </p:nvSpPr>
          <p:spPr>
            <a:xfrm>
              <a:off x="990603" y="2818336"/>
              <a:ext cx="2476497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800" dirty="0">
                  <a:latin typeface="+mj-lt"/>
                </a:rPr>
                <a:t>Regulate levels</a:t>
              </a:r>
              <a:endParaRPr lang="en-US" sz="2800" baseline="-25000" dirty="0">
                <a:latin typeface="+mj-lt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204832D-6F80-4989-9713-32E6DA3D458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2228852" y="2512472"/>
              <a:ext cx="0" cy="305864"/>
            </a:xfrm>
            <a:prstGeom prst="straightConnector1">
              <a:avLst/>
            </a:prstGeom>
            <a:ln w="571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6D4944-CF13-457D-B037-949F3682BE52}"/>
              </a:ext>
            </a:extLst>
          </p:cNvPr>
          <p:cNvGrpSpPr/>
          <p:nvPr/>
        </p:nvGrpSpPr>
        <p:grpSpPr>
          <a:xfrm>
            <a:off x="5765805" y="1092201"/>
            <a:ext cx="1600187" cy="3429000"/>
            <a:chOff x="4902199" y="1092201"/>
            <a:chExt cx="1600187" cy="3429000"/>
          </a:xfrm>
        </p:grpSpPr>
        <p:sp>
          <p:nvSpPr>
            <p:cNvPr id="8" name="Double Wave 7">
              <a:extLst>
                <a:ext uri="{FF2B5EF4-FFF2-40B4-BE49-F238E27FC236}">
                  <a16:creationId xmlns:a16="http://schemas.microsoft.com/office/drawing/2014/main" id="{9C1B6A4F-FCC8-4F45-AFEC-E8215E20ADE1}"/>
                </a:ext>
              </a:extLst>
            </p:cNvPr>
            <p:cNvSpPr/>
            <p:nvPr/>
          </p:nvSpPr>
          <p:spPr>
            <a:xfrm rot="5400000">
              <a:off x="3987793" y="2006607"/>
              <a:ext cx="3429000" cy="1600187"/>
            </a:xfrm>
            <a:prstGeom prst="doubleWave">
              <a:avLst>
                <a:gd name="adj1" fmla="val 12500"/>
                <a:gd name="adj2" fmla="val -1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8F6F99-9D0C-449E-806F-22FC12B5391B}"/>
                </a:ext>
              </a:extLst>
            </p:cNvPr>
            <p:cNvSpPr txBox="1"/>
            <p:nvPr/>
          </p:nvSpPr>
          <p:spPr>
            <a:xfrm>
              <a:off x="5092697" y="1725940"/>
              <a:ext cx="1250171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800" b="1" dirty="0">
                  <a:latin typeface="Roboto Condensed" panose="020B0604020202020204" charset="0"/>
                </a:rPr>
                <a:t>Fat</a:t>
              </a:r>
              <a:endParaRPr lang="en-US" sz="2800" b="1" baseline="-25000" dirty="0">
                <a:latin typeface="Roboto Condensed" panose="020B060402020202020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F02C98-3FAF-4675-AFBE-AB8CA55A5A1A}"/>
                </a:ext>
              </a:extLst>
            </p:cNvPr>
            <p:cNvSpPr txBox="1"/>
            <p:nvPr/>
          </p:nvSpPr>
          <p:spPr>
            <a:xfrm>
              <a:off x="5194297" y="2275202"/>
              <a:ext cx="965203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800" dirty="0" err="1">
                  <a:latin typeface="+mj-lt"/>
                </a:rPr>
                <a:t>Glc</a:t>
              </a:r>
              <a:endParaRPr lang="en-US" sz="2800" baseline="-25000" dirty="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DAC38F-CC92-4AAF-A995-CDC1DD97D5DB}"/>
                </a:ext>
              </a:extLst>
            </p:cNvPr>
            <p:cNvSpPr txBox="1"/>
            <p:nvPr/>
          </p:nvSpPr>
          <p:spPr>
            <a:xfrm>
              <a:off x="5194297" y="3104286"/>
              <a:ext cx="965203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800" dirty="0">
                  <a:latin typeface="+mj-lt"/>
                </a:rPr>
                <a:t>Fats</a:t>
              </a:r>
              <a:endParaRPr lang="en-US" sz="2800" baseline="-25000" dirty="0">
                <a:latin typeface="+mj-lt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5AC2485-1F6F-42BB-BF5D-E2DA1DAAC77E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5676899" y="2798422"/>
              <a:ext cx="0" cy="305864"/>
            </a:xfrm>
            <a:prstGeom prst="straightConnector1">
              <a:avLst/>
            </a:prstGeom>
            <a:ln w="571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4217EE7-E3A0-4FD0-B63C-CD652EED14D5}"/>
              </a:ext>
            </a:extLst>
          </p:cNvPr>
          <p:cNvSpPr txBox="1"/>
          <p:nvPr/>
        </p:nvSpPr>
        <p:spPr>
          <a:xfrm>
            <a:off x="495694" y="4648180"/>
            <a:ext cx="8356206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+mj-lt"/>
              </a:rPr>
              <a:t>First step in </a:t>
            </a:r>
            <a:r>
              <a:rPr lang="en-US" sz="2800" dirty="0" err="1">
                <a:latin typeface="+mj-lt"/>
              </a:rPr>
              <a:t>Glc</a:t>
            </a:r>
            <a:r>
              <a:rPr lang="en-US" sz="2800" dirty="0">
                <a:latin typeface="+mj-lt"/>
              </a:rPr>
              <a:t> metabolism: </a:t>
            </a:r>
            <a:r>
              <a:rPr lang="en-US" sz="2800" i="1" dirty="0">
                <a:latin typeface="+mj-lt"/>
              </a:rPr>
              <a:t>Hexokinase</a:t>
            </a:r>
            <a:r>
              <a:rPr lang="en-US" sz="2800" dirty="0">
                <a:latin typeface="+mj-lt"/>
              </a:rPr>
              <a:t>. Compare liver and adipose </a:t>
            </a:r>
            <a:r>
              <a:rPr lang="en-US" sz="2800" i="1" dirty="0">
                <a:latin typeface="+mj-lt"/>
              </a:rPr>
              <a:t>hexokinase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</a:t>
            </a:r>
            <a:r>
              <a:rPr lang="en-US" sz="2800" baseline="-25000" dirty="0" err="1">
                <a:latin typeface="+mj-lt"/>
              </a:rPr>
              <a:t>m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6C5C4F-91F8-4A9A-B01B-DB77B38AE4F8}"/>
              </a:ext>
            </a:extLst>
          </p:cNvPr>
          <p:cNvSpPr txBox="1"/>
          <p:nvPr/>
        </p:nvSpPr>
        <p:spPr>
          <a:xfrm>
            <a:off x="495693" y="5602287"/>
            <a:ext cx="304684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A. 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Adipose &gt; Liver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439940-83C8-423B-825F-6B0E2B1CDF19}"/>
              </a:ext>
            </a:extLst>
          </p:cNvPr>
          <p:cNvSpPr txBox="1"/>
          <p:nvPr/>
        </p:nvSpPr>
        <p:spPr>
          <a:xfrm>
            <a:off x="495693" y="6163607"/>
            <a:ext cx="289589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B. 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Liver &gt; Adipose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87CBDD-986F-45AF-9419-BE7BA9565B72}"/>
              </a:ext>
            </a:extLst>
          </p:cNvPr>
          <p:cNvSpPr txBox="1"/>
          <p:nvPr/>
        </p:nvSpPr>
        <p:spPr>
          <a:xfrm>
            <a:off x="3860420" y="5602287"/>
            <a:ext cx="289597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C. 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Both are similar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B15263-2660-49D2-9EA1-21A558FA3778}"/>
              </a:ext>
            </a:extLst>
          </p:cNvPr>
          <p:cNvSpPr txBox="1"/>
          <p:nvPr/>
        </p:nvSpPr>
        <p:spPr>
          <a:xfrm>
            <a:off x="3860420" y="6163607"/>
            <a:ext cx="514388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D. 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I don’t eat glucose – I don’t care</a:t>
            </a:r>
          </a:p>
        </p:txBody>
      </p:sp>
    </p:spTree>
    <p:extLst>
      <p:ext uri="{BB962C8B-B14F-4D97-AF65-F5344CB8AC3E}">
        <p14:creationId xmlns:p14="http://schemas.microsoft.com/office/powerpoint/2010/main" val="357418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</a:t>
              </a:r>
              <a:r>
                <a:rPr lang="en-US" sz="3600" i="1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model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359D13-8F21-4C94-BD72-414C34843D96}"/>
              </a:ext>
            </a:extLst>
          </p:cNvPr>
          <p:cNvSpPr/>
          <p:nvPr/>
        </p:nvSpPr>
        <p:spPr>
          <a:xfrm>
            <a:off x="2573778" y="1821570"/>
            <a:ext cx="4260318" cy="2542903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54278-7597-43C4-88F8-7301F33C0C89}"/>
              </a:ext>
            </a:extLst>
          </p:cNvPr>
          <p:cNvCxnSpPr/>
          <p:nvPr/>
        </p:nvCxnSpPr>
        <p:spPr>
          <a:xfrm flipV="1">
            <a:off x="2289123" y="1603332"/>
            <a:ext cx="0" cy="2931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2A3BB-31D4-4E50-80A6-2A81DDA223CB}"/>
              </a:ext>
            </a:extLst>
          </p:cNvPr>
          <p:cNvCxnSpPr>
            <a:cxnSpLocks/>
          </p:cNvCxnSpPr>
          <p:nvPr/>
        </p:nvCxnSpPr>
        <p:spPr>
          <a:xfrm>
            <a:off x="2279635" y="4525778"/>
            <a:ext cx="53704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E5F592-D367-4BA8-80F7-29DC4FF3A804}"/>
              </a:ext>
            </a:extLst>
          </p:cNvPr>
          <p:cNvSpPr txBox="1"/>
          <p:nvPr/>
        </p:nvSpPr>
        <p:spPr>
          <a:xfrm rot="16200000">
            <a:off x="913261" y="2708300"/>
            <a:ext cx="1930717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v</a:t>
            </a:r>
            <a:r>
              <a:rPr lang="en-US" sz="4400" baseline="-25000" dirty="0">
                <a:solidFill>
                  <a:srgbClr val="7030A0"/>
                </a:solidFill>
                <a:latin typeface="Roboto Condensed" panose="020B0604020202020204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B28B6-BB36-482A-A013-4DCFA3C125CF}"/>
              </a:ext>
            </a:extLst>
          </p:cNvPr>
          <p:cNvSpPr txBox="1"/>
          <p:nvPr/>
        </p:nvSpPr>
        <p:spPr>
          <a:xfrm>
            <a:off x="4323666" y="4530705"/>
            <a:ext cx="12918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[E]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FB3BF-63BD-4D53-A7CD-2EC21308FF4B}"/>
              </a:ext>
            </a:extLst>
          </p:cNvPr>
          <p:cNvSpPr txBox="1"/>
          <p:nvPr/>
        </p:nvSpPr>
        <p:spPr>
          <a:xfrm>
            <a:off x="2900587" y="5601278"/>
            <a:ext cx="412856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Blue line = WT; Red = mutant.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F6A09C-BA03-4EEB-8E24-C1958972CFEB}"/>
              </a:ext>
            </a:extLst>
          </p:cNvPr>
          <p:cNvSpPr/>
          <p:nvPr/>
        </p:nvSpPr>
        <p:spPr>
          <a:xfrm>
            <a:off x="2573777" y="1820069"/>
            <a:ext cx="4260307" cy="2547802"/>
          </a:xfrm>
          <a:custGeom>
            <a:avLst/>
            <a:gdLst>
              <a:gd name="connsiteX0" fmla="*/ 0 w 4089400"/>
              <a:gd name="connsiteY0" fmla="*/ 2425700 h 2425700"/>
              <a:gd name="connsiteX1" fmla="*/ 1524000 w 4089400"/>
              <a:gd name="connsiteY1" fmla="*/ 2235200 h 2425700"/>
              <a:gd name="connsiteX2" fmla="*/ 2514600 w 4089400"/>
              <a:gd name="connsiteY2" fmla="*/ 393700 h 2425700"/>
              <a:gd name="connsiteX3" fmla="*/ 4089400 w 4089400"/>
              <a:gd name="connsiteY3" fmla="*/ 0 h 2425700"/>
              <a:gd name="connsiteX4" fmla="*/ 4089400 w 4089400"/>
              <a:gd name="connsiteY4" fmla="*/ 0 h 2425700"/>
              <a:gd name="connsiteX0" fmla="*/ 0 w 4089400"/>
              <a:gd name="connsiteY0" fmla="*/ 2425700 h 2425700"/>
              <a:gd name="connsiteX1" fmla="*/ 1524000 w 4089400"/>
              <a:gd name="connsiteY1" fmla="*/ 2235200 h 2425700"/>
              <a:gd name="connsiteX2" fmla="*/ 2514600 w 4089400"/>
              <a:gd name="connsiteY2" fmla="*/ 393700 h 2425700"/>
              <a:gd name="connsiteX3" fmla="*/ 4089400 w 4089400"/>
              <a:gd name="connsiteY3" fmla="*/ 0 h 2425700"/>
              <a:gd name="connsiteX4" fmla="*/ 4089400 w 4089400"/>
              <a:gd name="connsiteY4" fmla="*/ 0 h 2425700"/>
              <a:gd name="connsiteX0" fmla="*/ 0 w 4089400"/>
              <a:gd name="connsiteY0" fmla="*/ 2425700 h 2425700"/>
              <a:gd name="connsiteX1" fmla="*/ 1524000 w 4089400"/>
              <a:gd name="connsiteY1" fmla="*/ 2235200 h 2425700"/>
              <a:gd name="connsiteX2" fmla="*/ 2514600 w 4089400"/>
              <a:gd name="connsiteY2" fmla="*/ 393700 h 2425700"/>
              <a:gd name="connsiteX3" fmla="*/ 4089400 w 4089400"/>
              <a:gd name="connsiteY3" fmla="*/ 0 h 2425700"/>
              <a:gd name="connsiteX4" fmla="*/ 4089400 w 4089400"/>
              <a:gd name="connsiteY4" fmla="*/ 0 h 2425700"/>
              <a:gd name="connsiteX0" fmla="*/ 0 w 4089400"/>
              <a:gd name="connsiteY0" fmla="*/ 2425700 h 2425700"/>
              <a:gd name="connsiteX1" fmla="*/ 1524000 w 4089400"/>
              <a:gd name="connsiteY1" fmla="*/ 2235200 h 2425700"/>
              <a:gd name="connsiteX2" fmla="*/ 2514600 w 4089400"/>
              <a:gd name="connsiteY2" fmla="*/ 393700 h 2425700"/>
              <a:gd name="connsiteX3" fmla="*/ 4089400 w 4089400"/>
              <a:gd name="connsiteY3" fmla="*/ 0 h 2425700"/>
              <a:gd name="connsiteX4" fmla="*/ 4089400 w 4089400"/>
              <a:gd name="connsiteY4" fmla="*/ 0 h 2425700"/>
              <a:gd name="connsiteX0" fmla="*/ 0 w 4089400"/>
              <a:gd name="connsiteY0" fmla="*/ 2425700 h 2425700"/>
              <a:gd name="connsiteX1" fmla="*/ 1524000 w 4089400"/>
              <a:gd name="connsiteY1" fmla="*/ 2235200 h 2425700"/>
              <a:gd name="connsiteX2" fmla="*/ 2514600 w 4089400"/>
              <a:gd name="connsiteY2" fmla="*/ 393700 h 2425700"/>
              <a:gd name="connsiteX3" fmla="*/ 4089400 w 4089400"/>
              <a:gd name="connsiteY3" fmla="*/ 0 h 2425700"/>
              <a:gd name="connsiteX4" fmla="*/ 4089400 w 4089400"/>
              <a:gd name="connsiteY4" fmla="*/ 0 h 2425700"/>
              <a:gd name="connsiteX0" fmla="*/ 0 w 5257800"/>
              <a:gd name="connsiteY0" fmla="*/ 2425700 h 2425700"/>
              <a:gd name="connsiteX1" fmla="*/ 1524000 w 5257800"/>
              <a:gd name="connsiteY1" fmla="*/ 2235200 h 2425700"/>
              <a:gd name="connsiteX2" fmla="*/ 2514600 w 5257800"/>
              <a:gd name="connsiteY2" fmla="*/ 393700 h 2425700"/>
              <a:gd name="connsiteX3" fmla="*/ 4089400 w 5257800"/>
              <a:gd name="connsiteY3" fmla="*/ 0 h 2425700"/>
              <a:gd name="connsiteX4" fmla="*/ 5257800 w 5257800"/>
              <a:gd name="connsiteY4" fmla="*/ 393700 h 2425700"/>
              <a:gd name="connsiteX0" fmla="*/ 0 w 4089400"/>
              <a:gd name="connsiteY0" fmla="*/ 2425700 h 2425700"/>
              <a:gd name="connsiteX1" fmla="*/ 1524000 w 4089400"/>
              <a:gd name="connsiteY1" fmla="*/ 2235200 h 2425700"/>
              <a:gd name="connsiteX2" fmla="*/ 2514600 w 4089400"/>
              <a:gd name="connsiteY2" fmla="*/ 393700 h 2425700"/>
              <a:gd name="connsiteX3" fmla="*/ 4089400 w 4089400"/>
              <a:gd name="connsiteY3" fmla="*/ 0 h 2425700"/>
              <a:gd name="connsiteX0" fmla="*/ 0 w 4089400"/>
              <a:gd name="connsiteY0" fmla="*/ 2425700 h 2425700"/>
              <a:gd name="connsiteX1" fmla="*/ 1524000 w 4089400"/>
              <a:gd name="connsiteY1" fmla="*/ 2235200 h 2425700"/>
              <a:gd name="connsiteX2" fmla="*/ 2514600 w 4089400"/>
              <a:gd name="connsiteY2" fmla="*/ 393700 h 2425700"/>
              <a:gd name="connsiteX3" fmla="*/ 4089400 w 4089400"/>
              <a:gd name="connsiteY3" fmla="*/ 0 h 24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9400" h="2425700">
                <a:moveTo>
                  <a:pt x="0" y="2425700"/>
                </a:moveTo>
                <a:cubicBezTo>
                  <a:pt x="914400" y="2425700"/>
                  <a:pt x="1231900" y="2387600"/>
                  <a:pt x="1524000" y="2235200"/>
                </a:cubicBezTo>
                <a:cubicBezTo>
                  <a:pt x="1816100" y="2082800"/>
                  <a:pt x="2087033" y="766233"/>
                  <a:pt x="2514600" y="393700"/>
                </a:cubicBezTo>
                <a:cubicBezTo>
                  <a:pt x="2942167" y="21167"/>
                  <a:pt x="3009900" y="12700"/>
                  <a:pt x="408940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</a:t>
              </a:r>
              <a:r>
                <a:rPr lang="en-US" sz="3600" i="1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model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540EA90-3972-40D7-A0C0-2B390CEB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5" y="1497434"/>
            <a:ext cx="3900668" cy="29347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AFADA8-A980-48D4-9923-35DE4A462CF5}"/>
              </a:ext>
            </a:extLst>
          </p:cNvPr>
          <p:cNvSpPr txBox="1"/>
          <p:nvPr/>
        </p:nvSpPr>
        <p:spPr>
          <a:xfrm>
            <a:off x="4421393" y="1377830"/>
            <a:ext cx="4414958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B0604020202020204" charset="0"/>
              </a:rPr>
              <a:t>Which enzyme displays MM kinetics?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82BF3-19CB-4CD5-9152-101FB1FD44E3}"/>
              </a:ext>
            </a:extLst>
          </p:cNvPr>
          <p:cNvSpPr txBox="1"/>
          <p:nvPr/>
        </p:nvSpPr>
        <p:spPr>
          <a:xfrm>
            <a:off x="4421392" y="2541391"/>
            <a:ext cx="397912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461963" lvl="0" indent="-461963"/>
            <a:r>
              <a:rPr lang="en-US" sz="3200" b="1" dirty="0">
                <a:solidFill>
                  <a:srgbClr val="C00000"/>
                </a:solidFill>
                <a:latin typeface="Roboto Condensed" panose="020B0604020202020204" charset="0"/>
                <a:cs typeface="Consolas" panose="020B0609020204030204" pitchFamily="49" charset="0"/>
              </a:rPr>
              <a:t>A. </a:t>
            </a:r>
            <a:r>
              <a:rPr lang="en-US" sz="2800" dirty="0">
                <a:solidFill>
                  <a:srgbClr val="FF0000"/>
                </a:solidFill>
                <a:latin typeface="Roboto Condensed" panose="020B0604020202020204" charset="0"/>
              </a:rPr>
              <a:t>Both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49ABF-E2E8-4680-B94B-E15FE8E1588E}"/>
              </a:ext>
            </a:extLst>
          </p:cNvPr>
          <p:cNvSpPr txBox="1"/>
          <p:nvPr/>
        </p:nvSpPr>
        <p:spPr>
          <a:xfrm>
            <a:off x="4421392" y="3335620"/>
            <a:ext cx="397912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461963" lvl="0" indent="-461963"/>
            <a:r>
              <a:rPr lang="en-US" sz="3200" b="1" dirty="0">
                <a:solidFill>
                  <a:srgbClr val="C00000"/>
                </a:solidFill>
                <a:latin typeface="Roboto Condensed" panose="020B0604020202020204" charset="0"/>
                <a:cs typeface="Consolas" panose="020B0609020204030204" pitchFamily="49" charset="0"/>
              </a:rPr>
              <a:t>B. </a:t>
            </a:r>
            <a:r>
              <a:rPr lang="en-US" sz="2800" dirty="0">
                <a:solidFill>
                  <a:srgbClr val="FF0000"/>
                </a:solidFill>
                <a:latin typeface="Roboto Condensed" panose="020B0604020202020204" charset="0"/>
              </a:rPr>
              <a:t>WT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7806-9013-4636-9798-96CC2D502B2F}"/>
              </a:ext>
            </a:extLst>
          </p:cNvPr>
          <p:cNvSpPr txBox="1"/>
          <p:nvPr/>
        </p:nvSpPr>
        <p:spPr>
          <a:xfrm>
            <a:off x="4421392" y="4129849"/>
            <a:ext cx="397912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461963" lvl="0" indent="-461963"/>
            <a:r>
              <a:rPr lang="en-US" sz="3200" b="1" dirty="0">
                <a:solidFill>
                  <a:srgbClr val="C00000"/>
                </a:solidFill>
                <a:latin typeface="Roboto Condensed" panose="020B0604020202020204" charset="0"/>
                <a:cs typeface="Consolas" panose="020B0609020204030204" pitchFamily="49" charset="0"/>
              </a:rPr>
              <a:t>C. </a:t>
            </a:r>
            <a:r>
              <a:rPr lang="en-US" sz="2800" dirty="0">
                <a:solidFill>
                  <a:srgbClr val="FF0000"/>
                </a:solidFill>
                <a:latin typeface="Roboto Condensed" panose="020B0604020202020204" charset="0"/>
              </a:rPr>
              <a:t>Mutant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1F5AD-D329-48AD-92C7-C96D9BD88D2A}"/>
              </a:ext>
            </a:extLst>
          </p:cNvPr>
          <p:cNvSpPr txBox="1"/>
          <p:nvPr/>
        </p:nvSpPr>
        <p:spPr>
          <a:xfrm>
            <a:off x="4421392" y="4924078"/>
            <a:ext cx="397912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461963" lvl="0" indent="-461963"/>
            <a:r>
              <a:rPr lang="en-US" sz="3200" b="1" dirty="0">
                <a:solidFill>
                  <a:srgbClr val="C00000"/>
                </a:solidFill>
                <a:latin typeface="Roboto Condensed" panose="020B0604020202020204" charset="0"/>
                <a:cs typeface="Consolas" panose="020B0609020204030204" pitchFamily="49" charset="0"/>
              </a:rPr>
              <a:t>D. </a:t>
            </a:r>
            <a:r>
              <a:rPr lang="en-US" sz="2800" dirty="0">
                <a:solidFill>
                  <a:srgbClr val="FF0000"/>
                </a:solidFill>
                <a:latin typeface="Roboto Condensed" panose="020B0604020202020204" charset="0"/>
              </a:rPr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40802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model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185A717E-CEC8-4995-B03E-945E5442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1280160"/>
            <a:ext cx="4800600" cy="1076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97255248-5CF4-48CE-B81C-6E8AE19D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8051" y="3525100"/>
            <a:ext cx="5387898" cy="99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7DFB32-A287-45F1-9D89-6E739061090B}"/>
                  </a:ext>
                </a:extLst>
              </p:cNvPr>
              <p:cNvSpPr txBox="1"/>
              <p:nvPr/>
            </p:nvSpPr>
            <p:spPr>
              <a:xfrm>
                <a:off x="2790497" y="2679405"/>
                <a:ext cx="2670851" cy="5232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2800" dirty="0">
                    <a:latin typeface="Roboto Condensed" panose="020B0604020202020204" charset="0"/>
                  </a:rPr>
                  <a:t>When [P]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</a:rPr>
                  <a:t>0, k</a:t>
                </a:r>
                <a:r>
                  <a:rPr lang="en-US" sz="2800" baseline="-25000" dirty="0">
                    <a:latin typeface="Roboto Condensed" panose="020B0604020202020204" charset="0"/>
                  </a:rPr>
                  <a:t>-2</a:t>
                </a:r>
                <a:r>
                  <a:rPr lang="en-US" sz="2800" dirty="0">
                    <a:latin typeface="Roboto Condensed" panose="020B0604020202020204" charset="0"/>
                  </a:rPr>
                  <a:t> 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7DFB32-A287-45F1-9D89-6E739061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497" y="2679405"/>
                <a:ext cx="2670851" cy="523220"/>
              </a:xfrm>
              <a:prstGeom prst="rect">
                <a:avLst/>
              </a:prstGeom>
              <a:blipFill>
                <a:blip r:embed="rId4"/>
                <a:stretch>
                  <a:fillRect l="-8219" t="-12941" r="-7306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18B27D3-9C47-40AB-9ED3-8252F5957E63}"/>
              </a:ext>
            </a:extLst>
          </p:cNvPr>
          <p:cNvSpPr txBox="1"/>
          <p:nvPr/>
        </p:nvSpPr>
        <p:spPr>
          <a:xfrm>
            <a:off x="5461349" y="2679405"/>
            <a:ext cx="22546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Roboto Condensed" panose="020B060402020202020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0F5346-2DF7-42AC-B67B-888B31B66A9F}"/>
                  </a:ext>
                </a:extLst>
              </p:cNvPr>
              <p:cNvSpPr txBox="1"/>
              <p:nvPr/>
            </p:nvSpPr>
            <p:spPr>
              <a:xfrm>
                <a:off x="2065469" y="4838175"/>
                <a:ext cx="4460592" cy="5232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2800" dirty="0">
                    <a:latin typeface="Roboto Condensed" panose="020B0604020202020204" charset="0"/>
                  </a:rPr>
                  <a:t>When [P]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</a:rPr>
                  <a:t>0, rate of reaction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0F5346-2DF7-42AC-B67B-888B31B6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69" y="4838175"/>
                <a:ext cx="4460592" cy="523220"/>
              </a:xfrm>
              <a:prstGeom prst="rect">
                <a:avLst/>
              </a:prstGeom>
              <a:blipFill>
                <a:blip r:embed="rId5"/>
                <a:stretch>
                  <a:fillRect l="-4918" t="-12941" r="-478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model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699859D8-7CF0-4EAE-A8EE-85FAFDCB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6268" y="1379693"/>
            <a:ext cx="3551465" cy="1249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14EFF-6D15-4620-824D-123EBE78057E}"/>
              </a:ext>
            </a:extLst>
          </p:cNvPr>
          <p:cNvSpPr txBox="1"/>
          <p:nvPr/>
        </p:nvSpPr>
        <p:spPr>
          <a:xfrm>
            <a:off x="1513936" y="3642306"/>
            <a:ext cx="679330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dirty="0">
                <a:latin typeface="Roboto Condensed" panose="020B0604020202020204" charset="0"/>
              </a:rPr>
              <a:t>What are the major assumptions to derive this?</a:t>
            </a:r>
          </a:p>
        </p:txBody>
      </p:sp>
    </p:spTree>
    <p:extLst>
      <p:ext uri="{BB962C8B-B14F-4D97-AF65-F5344CB8AC3E}">
        <p14:creationId xmlns:p14="http://schemas.microsoft.com/office/powerpoint/2010/main" val="9398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model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359D13-8F21-4C94-BD72-414C34843D96}"/>
              </a:ext>
            </a:extLst>
          </p:cNvPr>
          <p:cNvSpPr/>
          <p:nvPr/>
        </p:nvSpPr>
        <p:spPr>
          <a:xfrm>
            <a:off x="2573778" y="1821570"/>
            <a:ext cx="4260318" cy="2542903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54278-7597-43C4-88F8-7301F33C0C89}"/>
              </a:ext>
            </a:extLst>
          </p:cNvPr>
          <p:cNvCxnSpPr/>
          <p:nvPr/>
        </p:nvCxnSpPr>
        <p:spPr>
          <a:xfrm flipV="1">
            <a:off x="2289123" y="1603332"/>
            <a:ext cx="0" cy="2931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2A3BB-31D4-4E50-80A6-2A81DDA223CB}"/>
              </a:ext>
            </a:extLst>
          </p:cNvPr>
          <p:cNvCxnSpPr>
            <a:cxnSpLocks/>
          </p:cNvCxnSpPr>
          <p:nvPr/>
        </p:nvCxnSpPr>
        <p:spPr>
          <a:xfrm>
            <a:off x="2279635" y="4525778"/>
            <a:ext cx="53704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E5F592-D367-4BA8-80F7-29DC4FF3A804}"/>
              </a:ext>
            </a:extLst>
          </p:cNvPr>
          <p:cNvSpPr txBox="1"/>
          <p:nvPr/>
        </p:nvSpPr>
        <p:spPr>
          <a:xfrm rot="16200000">
            <a:off x="829239" y="2708300"/>
            <a:ext cx="20987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[Product]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B28B6-BB36-482A-A013-4DCFA3C125CF}"/>
              </a:ext>
            </a:extLst>
          </p:cNvPr>
          <p:cNvSpPr txBox="1"/>
          <p:nvPr/>
        </p:nvSpPr>
        <p:spPr>
          <a:xfrm>
            <a:off x="4323666" y="4530705"/>
            <a:ext cx="12918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5E044-74B2-4C97-BFCF-208C184CE38F}"/>
              </a:ext>
            </a:extLst>
          </p:cNvPr>
          <p:cNvSpPr txBox="1"/>
          <p:nvPr/>
        </p:nvSpPr>
        <p:spPr>
          <a:xfrm>
            <a:off x="2722342" y="3653360"/>
            <a:ext cx="5958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F521B-8908-44B6-B477-8EF5EC78C395}"/>
              </a:ext>
            </a:extLst>
          </p:cNvPr>
          <p:cNvSpPr txBox="1"/>
          <p:nvPr/>
        </p:nvSpPr>
        <p:spPr>
          <a:xfrm>
            <a:off x="3080805" y="1705442"/>
            <a:ext cx="5958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87B35-EEB6-4668-9FC8-D0A21B1FD884}"/>
              </a:ext>
            </a:extLst>
          </p:cNvPr>
          <p:cNvSpPr txBox="1"/>
          <p:nvPr/>
        </p:nvSpPr>
        <p:spPr>
          <a:xfrm>
            <a:off x="6221424" y="1959616"/>
            <a:ext cx="5958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FB3BF-63BD-4D53-A7CD-2EC21308FF4B}"/>
              </a:ext>
            </a:extLst>
          </p:cNvPr>
          <p:cNvSpPr txBox="1"/>
          <p:nvPr/>
        </p:nvSpPr>
        <p:spPr>
          <a:xfrm>
            <a:off x="1505865" y="5601278"/>
            <a:ext cx="613227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At given [E] and give [S],which describes v</a:t>
            </a:r>
            <a:r>
              <a:rPr lang="en-US" sz="2800" baseline="-25000" dirty="0">
                <a:latin typeface="Roboto Condensed" panose="020B0604020202020204" charset="0"/>
              </a:rPr>
              <a:t>0</a:t>
            </a:r>
            <a:r>
              <a:rPr lang="en-US" sz="2800" dirty="0">
                <a:latin typeface="Roboto Condensed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00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model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359D13-8F21-4C94-BD72-414C34843D96}"/>
              </a:ext>
            </a:extLst>
          </p:cNvPr>
          <p:cNvSpPr/>
          <p:nvPr/>
        </p:nvSpPr>
        <p:spPr>
          <a:xfrm>
            <a:off x="2573778" y="1821570"/>
            <a:ext cx="4260318" cy="2542903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54278-7597-43C4-88F8-7301F33C0C89}"/>
              </a:ext>
            </a:extLst>
          </p:cNvPr>
          <p:cNvCxnSpPr/>
          <p:nvPr/>
        </p:nvCxnSpPr>
        <p:spPr>
          <a:xfrm flipV="1">
            <a:off x="2289123" y="1603332"/>
            <a:ext cx="0" cy="2931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2A3BB-31D4-4E50-80A6-2A81DDA223CB}"/>
              </a:ext>
            </a:extLst>
          </p:cNvPr>
          <p:cNvCxnSpPr>
            <a:cxnSpLocks/>
          </p:cNvCxnSpPr>
          <p:nvPr/>
        </p:nvCxnSpPr>
        <p:spPr>
          <a:xfrm>
            <a:off x="2279635" y="4525778"/>
            <a:ext cx="53704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E5F592-D367-4BA8-80F7-29DC4FF3A804}"/>
              </a:ext>
            </a:extLst>
          </p:cNvPr>
          <p:cNvSpPr txBox="1"/>
          <p:nvPr/>
        </p:nvSpPr>
        <p:spPr>
          <a:xfrm rot="16200000">
            <a:off x="829240" y="2708300"/>
            <a:ext cx="2098762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[Product]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B28B6-BB36-482A-A013-4DCFA3C125CF}"/>
              </a:ext>
            </a:extLst>
          </p:cNvPr>
          <p:cNvSpPr txBox="1"/>
          <p:nvPr/>
        </p:nvSpPr>
        <p:spPr>
          <a:xfrm>
            <a:off x="4323666" y="4530705"/>
            <a:ext cx="12918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5E044-74B2-4C97-BFCF-208C184CE38F}"/>
              </a:ext>
            </a:extLst>
          </p:cNvPr>
          <p:cNvSpPr txBox="1"/>
          <p:nvPr/>
        </p:nvSpPr>
        <p:spPr>
          <a:xfrm>
            <a:off x="2722342" y="3653360"/>
            <a:ext cx="5958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F521B-8908-44B6-B477-8EF5EC78C395}"/>
              </a:ext>
            </a:extLst>
          </p:cNvPr>
          <p:cNvSpPr txBox="1"/>
          <p:nvPr/>
        </p:nvSpPr>
        <p:spPr>
          <a:xfrm>
            <a:off x="3080805" y="1705442"/>
            <a:ext cx="5958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87B35-EEB6-4668-9FC8-D0A21B1FD884}"/>
              </a:ext>
            </a:extLst>
          </p:cNvPr>
          <p:cNvSpPr txBox="1"/>
          <p:nvPr/>
        </p:nvSpPr>
        <p:spPr>
          <a:xfrm>
            <a:off x="6221424" y="1959616"/>
            <a:ext cx="5958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FB3BF-63BD-4D53-A7CD-2EC21308FF4B}"/>
              </a:ext>
            </a:extLst>
          </p:cNvPr>
          <p:cNvSpPr txBox="1"/>
          <p:nvPr/>
        </p:nvSpPr>
        <p:spPr>
          <a:xfrm>
            <a:off x="1141509" y="5601278"/>
            <a:ext cx="686098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At given [E] and give [S],which describes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>
                <a:latin typeface="Roboto Condensed" panose="020B0604020202020204" charset="0"/>
              </a:rPr>
              <a:t>G = 0?</a:t>
            </a:r>
          </a:p>
        </p:txBody>
      </p:sp>
    </p:spTree>
    <p:extLst>
      <p:ext uri="{BB962C8B-B14F-4D97-AF65-F5344CB8AC3E}">
        <p14:creationId xmlns:p14="http://schemas.microsoft.com/office/powerpoint/2010/main" val="385772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model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359D13-8F21-4C94-BD72-414C34843D96}"/>
              </a:ext>
            </a:extLst>
          </p:cNvPr>
          <p:cNvSpPr/>
          <p:nvPr/>
        </p:nvSpPr>
        <p:spPr>
          <a:xfrm>
            <a:off x="2573778" y="1821570"/>
            <a:ext cx="4260318" cy="2542903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54278-7597-43C4-88F8-7301F33C0C89}"/>
              </a:ext>
            </a:extLst>
          </p:cNvPr>
          <p:cNvCxnSpPr/>
          <p:nvPr/>
        </p:nvCxnSpPr>
        <p:spPr>
          <a:xfrm flipV="1">
            <a:off x="2289123" y="1603332"/>
            <a:ext cx="0" cy="2931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2A3BB-31D4-4E50-80A6-2A81DDA223CB}"/>
              </a:ext>
            </a:extLst>
          </p:cNvPr>
          <p:cNvCxnSpPr>
            <a:cxnSpLocks/>
          </p:cNvCxnSpPr>
          <p:nvPr/>
        </p:nvCxnSpPr>
        <p:spPr>
          <a:xfrm>
            <a:off x="2279635" y="4525778"/>
            <a:ext cx="53704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E5F592-D367-4BA8-80F7-29DC4FF3A804}"/>
              </a:ext>
            </a:extLst>
          </p:cNvPr>
          <p:cNvSpPr txBox="1"/>
          <p:nvPr/>
        </p:nvSpPr>
        <p:spPr>
          <a:xfrm rot="16200000">
            <a:off x="829240" y="2708300"/>
            <a:ext cx="2098762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[Product]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B28B6-BB36-482A-A013-4DCFA3C125CF}"/>
              </a:ext>
            </a:extLst>
          </p:cNvPr>
          <p:cNvSpPr txBox="1"/>
          <p:nvPr/>
        </p:nvSpPr>
        <p:spPr>
          <a:xfrm>
            <a:off x="4323666" y="4530705"/>
            <a:ext cx="12918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5E044-74B2-4C97-BFCF-208C184CE38F}"/>
              </a:ext>
            </a:extLst>
          </p:cNvPr>
          <p:cNvSpPr txBox="1"/>
          <p:nvPr/>
        </p:nvSpPr>
        <p:spPr>
          <a:xfrm>
            <a:off x="2722342" y="3653360"/>
            <a:ext cx="5958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F521B-8908-44B6-B477-8EF5EC78C395}"/>
              </a:ext>
            </a:extLst>
          </p:cNvPr>
          <p:cNvSpPr txBox="1"/>
          <p:nvPr/>
        </p:nvSpPr>
        <p:spPr>
          <a:xfrm>
            <a:off x="3080805" y="1705442"/>
            <a:ext cx="5958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87B35-EEB6-4668-9FC8-D0A21B1FD884}"/>
              </a:ext>
            </a:extLst>
          </p:cNvPr>
          <p:cNvSpPr txBox="1"/>
          <p:nvPr/>
        </p:nvSpPr>
        <p:spPr>
          <a:xfrm>
            <a:off x="6221424" y="1959616"/>
            <a:ext cx="5958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FB3BF-63BD-4D53-A7CD-2EC21308FF4B}"/>
              </a:ext>
            </a:extLst>
          </p:cNvPr>
          <p:cNvSpPr txBox="1"/>
          <p:nvPr/>
        </p:nvSpPr>
        <p:spPr>
          <a:xfrm>
            <a:off x="1141509" y="5601278"/>
            <a:ext cx="6860981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MM assumptions are satisfied only at what point in the graph?</a:t>
            </a:r>
          </a:p>
        </p:txBody>
      </p:sp>
    </p:spTree>
    <p:extLst>
      <p:ext uri="{BB962C8B-B14F-4D97-AF65-F5344CB8AC3E}">
        <p14:creationId xmlns:p14="http://schemas.microsoft.com/office/powerpoint/2010/main" val="5391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model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54278-7597-43C4-88F8-7301F33C0C89}"/>
              </a:ext>
            </a:extLst>
          </p:cNvPr>
          <p:cNvCxnSpPr/>
          <p:nvPr/>
        </p:nvCxnSpPr>
        <p:spPr>
          <a:xfrm flipV="1">
            <a:off x="2289123" y="1603332"/>
            <a:ext cx="0" cy="2931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2A3BB-31D4-4E50-80A6-2A81DDA223CB}"/>
              </a:ext>
            </a:extLst>
          </p:cNvPr>
          <p:cNvCxnSpPr>
            <a:cxnSpLocks/>
          </p:cNvCxnSpPr>
          <p:nvPr/>
        </p:nvCxnSpPr>
        <p:spPr>
          <a:xfrm>
            <a:off x="2279635" y="4525778"/>
            <a:ext cx="53704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E5F592-D367-4BA8-80F7-29DC4FF3A804}"/>
              </a:ext>
            </a:extLst>
          </p:cNvPr>
          <p:cNvSpPr txBox="1"/>
          <p:nvPr/>
        </p:nvSpPr>
        <p:spPr>
          <a:xfrm rot="16200000">
            <a:off x="866023" y="2560582"/>
            <a:ext cx="2025193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[Product]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B28B6-BB36-482A-A013-4DCFA3C125CF}"/>
              </a:ext>
            </a:extLst>
          </p:cNvPr>
          <p:cNvSpPr txBox="1"/>
          <p:nvPr/>
        </p:nvSpPr>
        <p:spPr>
          <a:xfrm>
            <a:off x="4323666" y="4530705"/>
            <a:ext cx="12918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B7102-80C9-4CB0-99FE-4C5558501EB7}"/>
              </a:ext>
            </a:extLst>
          </p:cNvPr>
          <p:cNvGrpSpPr/>
          <p:nvPr/>
        </p:nvGrpSpPr>
        <p:grpSpPr>
          <a:xfrm>
            <a:off x="2573778" y="1527677"/>
            <a:ext cx="4842893" cy="2836796"/>
            <a:chOff x="2573778" y="1527677"/>
            <a:chExt cx="4842893" cy="283679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59D13-8F21-4C94-BD72-414C34843D96}"/>
                </a:ext>
              </a:extLst>
            </p:cNvPr>
            <p:cNvSpPr/>
            <p:nvPr/>
          </p:nvSpPr>
          <p:spPr>
            <a:xfrm>
              <a:off x="2573778" y="1821570"/>
              <a:ext cx="4260318" cy="2542903"/>
            </a:xfrm>
            <a:custGeom>
              <a:avLst/>
              <a:gdLst>
                <a:gd name="connsiteX0" fmla="*/ 0 w 4835047"/>
                <a:gd name="connsiteY0" fmla="*/ 2923966 h 2923966"/>
                <a:gd name="connsiteX1" fmla="*/ 651354 w 4835047"/>
                <a:gd name="connsiteY1" fmla="*/ 907275 h 2923966"/>
                <a:gd name="connsiteX2" fmla="*/ 2292263 w 4835047"/>
                <a:gd name="connsiteY2" fmla="*/ 118135 h 2923966"/>
                <a:gd name="connsiteX3" fmla="*/ 4835047 w 4835047"/>
                <a:gd name="connsiteY3" fmla="*/ 17927 h 2923966"/>
                <a:gd name="connsiteX0" fmla="*/ 0 w 4847573"/>
                <a:gd name="connsiteY0" fmla="*/ 2999468 h 2999468"/>
                <a:gd name="connsiteX1" fmla="*/ 651354 w 4847573"/>
                <a:gd name="connsiteY1" fmla="*/ 982777 h 2999468"/>
                <a:gd name="connsiteX2" fmla="*/ 2292263 w 4847573"/>
                <a:gd name="connsiteY2" fmla="*/ 193637 h 2999468"/>
                <a:gd name="connsiteX3" fmla="*/ 4847573 w 4847573"/>
                <a:gd name="connsiteY3" fmla="*/ 5747 h 2999468"/>
                <a:gd name="connsiteX0" fmla="*/ 0 w 4847573"/>
                <a:gd name="connsiteY0" fmla="*/ 2999468 h 2999468"/>
                <a:gd name="connsiteX1" fmla="*/ 651354 w 4847573"/>
                <a:gd name="connsiteY1" fmla="*/ 982777 h 2999468"/>
                <a:gd name="connsiteX2" fmla="*/ 2292263 w 4847573"/>
                <a:gd name="connsiteY2" fmla="*/ 193637 h 2999468"/>
                <a:gd name="connsiteX3" fmla="*/ 4847573 w 4847573"/>
                <a:gd name="connsiteY3" fmla="*/ 5747 h 2999468"/>
                <a:gd name="connsiteX0" fmla="*/ 0 w 4847573"/>
                <a:gd name="connsiteY0" fmla="*/ 2998730 h 2998730"/>
                <a:gd name="connsiteX1" fmla="*/ 651354 w 4847573"/>
                <a:gd name="connsiteY1" fmla="*/ 982039 h 2998730"/>
                <a:gd name="connsiteX2" fmla="*/ 2029217 w 4847573"/>
                <a:gd name="connsiteY2" fmla="*/ 205425 h 2998730"/>
                <a:gd name="connsiteX3" fmla="*/ 4847573 w 4847573"/>
                <a:gd name="connsiteY3" fmla="*/ 5009 h 299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7573" h="2998730">
                  <a:moveTo>
                    <a:pt x="0" y="2998730"/>
                  </a:moveTo>
                  <a:cubicBezTo>
                    <a:pt x="134655" y="2224203"/>
                    <a:pt x="313151" y="1447590"/>
                    <a:pt x="651354" y="982039"/>
                  </a:cubicBezTo>
                  <a:cubicBezTo>
                    <a:pt x="989557" y="516488"/>
                    <a:pt x="1329847" y="368263"/>
                    <a:pt x="2029217" y="205425"/>
                  </a:cubicBezTo>
                  <a:cubicBezTo>
                    <a:pt x="2728587" y="42587"/>
                    <a:pt x="3248416" y="-19000"/>
                    <a:pt x="4847573" y="5009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B5E044-74B2-4C97-BFCF-208C184CE38F}"/>
                </a:ext>
              </a:extLst>
            </p:cNvPr>
            <p:cNvSpPr txBox="1"/>
            <p:nvPr/>
          </p:nvSpPr>
          <p:spPr>
            <a:xfrm>
              <a:off x="6820828" y="1527677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A1FB3BF-63BD-4D53-A7CD-2EC21308FF4B}"/>
              </a:ext>
            </a:extLst>
          </p:cNvPr>
          <p:cNvSpPr txBox="1"/>
          <p:nvPr/>
        </p:nvSpPr>
        <p:spPr>
          <a:xfrm>
            <a:off x="989708" y="5601278"/>
            <a:ext cx="683948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At give [E], which line occurs when I increase [S]?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1E54BF-40B0-469C-BA5D-46365574A71D}"/>
              </a:ext>
            </a:extLst>
          </p:cNvPr>
          <p:cNvGrpSpPr/>
          <p:nvPr/>
        </p:nvGrpSpPr>
        <p:grpSpPr>
          <a:xfrm>
            <a:off x="2573778" y="2945303"/>
            <a:ext cx="4876943" cy="1429909"/>
            <a:chOff x="2573778" y="2945303"/>
            <a:chExt cx="4876943" cy="142990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F521B-8908-44B6-B477-8EF5EC78C395}"/>
                </a:ext>
              </a:extLst>
            </p:cNvPr>
            <p:cNvSpPr txBox="1"/>
            <p:nvPr/>
          </p:nvSpPr>
          <p:spPr>
            <a:xfrm>
              <a:off x="6854878" y="2945303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236342-7694-485F-80F3-05D46E0C8943}"/>
                </a:ext>
              </a:extLst>
            </p:cNvPr>
            <p:cNvSpPr/>
            <p:nvPr/>
          </p:nvSpPr>
          <p:spPr>
            <a:xfrm>
              <a:off x="2573778" y="3237691"/>
              <a:ext cx="4260318" cy="1137521"/>
            </a:xfrm>
            <a:custGeom>
              <a:avLst/>
              <a:gdLst>
                <a:gd name="connsiteX0" fmla="*/ 0 w 4835047"/>
                <a:gd name="connsiteY0" fmla="*/ 2923966 h 2923966"/>
                <a:gd name="connsiteX1" fmla="*/ 651354 w 4835047"/>
                <a:gd name="connsiteY1" fmla="*/ 907275 h 2923966"/>
                <a:gd name="connsiteX2" fmla="*/ 2292263 w 4835047"/>
                <a:gd name="connsiteY2" fmla="*/ 118135 h 2923966"/>
                <a:gd name="connsiteX3" fmla="*/ 4835047 w 4835047"/>
                <a:gd name="connsiteY3" fmla="*/ 17927 h 2923966"/>
                <a:gd name="connsiteX0" fmla="*/ 0 w 4847573"/>
                <a:gd name="connsiteY0" fmla="*/ 2999468 h 2999468"/>
                <a:gd name="connsiteX1" fmla="*/ 651354 w 4847573"/>
                <a:gd name="connsiteY1" fmla="*/ 982777 h 2999468"/>
                <a:gd name="connsiteX2" fmla="*/ 2292263 w 4847573"/>
                <a:gd name="connsiteY2" fmla="*/ 193637 h 2999468"/>
                <a:gd name="connsiteX3" fmla="*/ 4847573 w 4847573"/>
                <a:gd name="connsiteY3" fmla="*/ 5747 h 2999468"/>
                <a:gd name="connsiteX0" fmla="*/ 0 w 4847573"/>
                <a:gd name="connsiteY0" fmla="*/ 2999468 h 2999468"/>
                <a:gd name="connsiteX1" fmla="*/ 651354 w 4847573"/>
                <a:gd name="connsiteY1" fmla="*/ 982777 h 2999468"/>
                <a:gd name="connsiteX2" fmla="*/ 2292263 w 4847573"/>
                <a:gd name="connsiteY2" fmla="*/ 193637 h 2999468"/>
                <a:gd name="connsiteX3" fmla="*/ 4847573 w 4847573"/>
                <a:gd name="connsiteY3" fmla="*/ 5747 h 2999468"/>
                <a:gd name="connsiteX0" fmla="*/ 0 w 4847573"/>
                <a:gd name="connsiteY0" fmla="*/ 2998730 h 2998730"/>
                <a:gd name="connsiteX1" fmla="*/ 651354 w 4847573"/>
                <a:gd name="connsiteY1" fmla="*/ 982039 h 2998730"/>
                <a:gd name="connsiteX2" fmla="*/ 2029217 w 4847573"/>
                <a:gd name="connsiteY2" fmla="*/ 205425 h 2998730"/>
                <a:gd name="connsiteX3" fmla="*/ 4847573 w 4847573"/>
                <a:gd name="connsiteY3" fmla="*/ 5009 h 299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7573" h="2998730">
                  <a:moveTo>
                    <a:pt x="0" y="2998730"/>
                  </a:moveTo>
                  <a:cubicBezTo>
                    <a:pt x="134655" y="2224203"/>
                    <a:pt x="313151" y="1447590"/>
                    <a:pt x="651354" y="982039"/>
                  </a:cubicBezTo>
                  <a:cubicBezTo>
                    <a:pt x="989557" y="516488"/>
                    <a:pt x="1329847" y="368263"/>
                    <a:pt x="2029217" y="205425"/>
                  </a:cubicBezTo>
                  <a:cubicBezTo>
                    <a:pt x="2728587" y="42587"/>
                    <a:pt x="3248416" y="-19000"/>
                    <a:pt x="4847573" y="5009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B12852A-5923-4799-978C-21CEAC0B116E}"/>
              </a:ext>
            </a:extLst>
          </p:cNvPr>
          <p:cNvGrpSpPr/>
          <p:nvPr/>
        </p:nvGrpSpPr>
        <p:grpSpPr>
          <a:xfrm>
            <a:off x="2594560" y="3578051"/>
            <a:ext cx="4822110" cy="786318"/>
            <a:chOff x="2594560" y="3578051"/>
            <a:chExt cx="4822110" cy="7863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587B35-EEB6-4668-9FC8-D0A21B1FD884}"/>
                </a:ext>
              </a:extLst>
            </p:cNvPr>
            <p:cNvSpPr txBox="1"/>
            <p:nvPr/>
          </p:nvSpPr>
          <p:spPr>
            <a:xfrm>
              <a:off x="6820827" y="3578051"/>
              <a:ext cx="595843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C9FAE4-70E2-4B16-8256-BF329FF99ECE}"/>
                </a:ext>
              </a:extLst>
            </p:cNvPr>
            <p:cNvSpPr/>
            <p:nvPr/>
          </p:nvSpPr>
          <p:spPr>
            <a:xfrm>
              <a:off x="2594560" y="3870543"/>
              <a:ext cx="4260318" cy="493826"/>
            </a:xfrm>
            <a:custGeom>
              <a:avLst/>
              <a:gdLst>
                <a:gd name="connsiteX0" fmla="*/ 0 w 4835047"/>
                <a:gd name="connsiteY0" fmla="*/ 2923966 h 2923966"/>
                <a:gd name="connsiteX1" fmla="*/ 651354 w 4835047"/>
                <a:gd name="connsiteY1" fmla="*/ 907275 h 2923966"/>
                <a:gd name="connsiteX2" fmla="*/ 2292263 w 4835047"/>
                <a:gd name="connsiteY2" fmla="*/ 118135 h 2923966"/>
                <a:gd name="connsiteX3" fmla="*/ 4835047 w 4835047"/>
                <a:gd name="connsiteY3" fmla="*/ 17927 h 2923966"/>
                <a:gd name="connsiteX0" fmla="*/ 0 w 4847573"/>
                <a:gd name="connsiteY0" fmla="*/ 2999468 h 2999468"/>
                <a:gd name="connsiteX1" fmla="*/ 651354 w 4847573"/>
                <a:gd name="connsiteY1" fmla="*/ 982777 h 2999468"/>
                <a:gd name="connsiteX2" fmla="*/ 2292263 w 4847573"/>
                <a:gd name="connsiteY2" fmla="*/ 193637 h 2999468"/>
                <a:gd name="connsiteX3" fmla="*/ 4847573 w 4847573"/>
                <a:gd name="connsiteY3" fmla="*/ 5747 h 2999468"/>
                <a:gd name="connsiteX0" fmla="*/ 0 w 4847573"/>
                <a:gd name="connsiteY0" fmla="*/ 2999468 h 2999468"/>
                <a:gd name="connsiteX1" fmla="*/ 651354 w 4847573"/>
                <a:gd name="connsiteY1" fmla="*/ 982777 h 2999468"/>
                <a:gd name="connsiteX2" fmla="*/ 2292263 w 4847573"/>
                <a:gd name="connsiteY2" fmla="*/ 193637 h 2999468"/>
                <a:gd name="connsiteX3" fmla="*/ 4847573 w 4847573"/>
                <a:gd name="connsiteY3" fmla="*/ 5747 h 2999468"/>
                <a:gd name="connsiteX0" fmla="*/ 0 w 4847573"/>
                <a:gd name="connsiteY0" fmla="*/ 2998730 h 2998730"/>
                <a:gd name="connsiteX1" fmla="*/ 651354 w 4847573"/>
                <a:gd name="connsiteY1" fmla="*/ 982039 h 2998730"/>
                <a:gd name="connsiteX2" fmla="*/ 2029217 w 4847573"/>
                <a:gd name="connsiteY2" fmla="*/ 205425 h 2998730"/>
                <a:gd name="connsiteX3" fmla="*/ 4847573 w 4847573"/>
                <a:gd name="connsiteY3" fmla="*/ 5009 h 299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7573" h="2998730">
                  <a:moveTo>
                    <a:pt x="0" y="2998730"/>
                  </a:moveTo>
                  <a:cubicBezTo>
                    <a:pt x="134655" y="2224203"/>
                    <a:pt x="313151" y="1447590"/>
                    <a:pt x="651354" y="982039"/>
                  </a:cubicBezTo>
                  <a:cubicBezTo>
                    <a:pt x="989557" y="516488"/>
                    <a:pt x="1329847" y="368263"/>
                    <a:pt x="2029217" y="205425"/>
                  </a:cubicBezTo>
                  <a:cubicBezTo>
                    <a:pt x="2728587" y="42587"/>
                    <a:pt x="3248416" y="-19000"/>
                    <a:pt x="4847573" y="5009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4F8686-010C-4776-B605-B4E4229A7087}"/>
              </a:ext>
            </a:extLst>
          </p:cNvPr>
          <p:cNvSpPr/>
          <p:nvPr/>
        </p:nvSpPr>
        <p:spPr>
          <a:xfrm>
            <a:off x="2573778" y="2530257"/>
            <a:ext cx="4260318" cy="1834215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C9555-C872-47BC-B24A-0F456D335025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44361B-074E-4CB1-B83B-D1E1A19A5C4D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MM kinetics – a model for enzyme action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022E84-D147-4AD5-896D-9124C254EE88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A1FB3BF-63BD-4D53-A7CD-2EC21308FF4B}"/>
              </a:ext>
            </a:extLst>
          </p:cNvPr>
          <p:cNvSpPr txBox="1"/>
          <p:nvPr/>
        </p:nvSpPr>
        <p:spPr>
          <a:xfrm>
            <a:off x="1818047" y="5601278"/>
            <a:ext cx="564553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dirty="0">
                <a:latin typeface="Roboto Condensed" panose="020B0604020202020204" charset="0"/>
              </a:rPr>
              <a:t>Measure v</a:t>
            </a:r>
            <a:r>
              <a:rPr lang="en-US" sz="2800" baseline="-25000" dirty="0">
                <a:latin typeface="Roboto Condensed" panose="020B0604020202020204" charset="0"/>
              </a:rPr>
              <a:t>0</a:t>
            </a:r>
            <a:r>
              <a:rPr lang="en-US" sz="2800" dirty="0">
                <a:latin typeface="Roboto Condensed" panose="020B0604020202020204" charset="0"/>
              </a:rPr>
              <a:t> at different [S]. Plot v</a:t>
            </a:r>
            <a:r>
              <a:rPr lang="en-US" sz="2800" baseline="-25000" dirty="0">
                <a:latin typeface="Roboto Condensed" panose="020B0604020202020204" charset="0"/>
              </a:rPr>
              <a:t>0</a:t>
            </a:r>
            <a:r>
              <a:rPr lang="en-US" sz="2800" dirty="0">
                <a:latin typeface="Roboto Condensed" panose="020B0604020202020204" charset="0"/>
              </a:rPr>
              <a:t> VS [S]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54278-7597-43C4-88F8-7301F33C0C89}"/>
              </a:ext>
            </a:extLst>
          </p:cNvPr>
          <p:cNvCxnSpPr/>
          <p:nvPr/>
        </p:nvCxnSpPr>
        <p:spPr>
          <a:xfrm flipV="1">
            <a:off x="2289123" y="1603332"/>
            <a:ext cx="0" cy="2931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2A3BB-31D4-4E50-80A6-2A81DDA223CB}"/>
              </a:ext>
            </a:extLst>
          </p:cNvPr>
          <p:cNvCxnSpPr>
            <a:cxnSpLocks/>
          </p:cNvCxnSpPr>
          <p:nvPr/>
        </p:nvCxnSpPr>
        <p:spPr>
          <a:xfrm>
            <a:off x="2279635" y="4525778"/>
            <a:ext cx="53704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E5F592-D367-4BA8-80F7-29DC4FF3A804}"/>
              </a:ext>
            </a:extLst>
          </p:cNvPr>
          <p:cNvSpPr txBox="1"/>
          <p:nvPr/>
        </p:nvSpPr>
        <p:spPr>
          <a:xfrm rot="16200000">
            <a:off x="837998" y="2684577"/>
            <a:ext cx="2081246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[Product]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B28B6-BB36-482A-A013-4DCFA3C125CF}"/>
              </a:ext>
            </a:extLst>
          </p:cNvPr>
          <p:cNvSpPr txBox="1"/>
          <p:nvPr/>
        </p:nvSpPr>
        <p:spPr>
          <a:xfrm>
            <a:off x="4323666" y="4530705"/>
            <a:ext cx="12918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Roboto Condensed" panose="020B0604020202020204" charset="0"/>
              </a:rPr>
              <a:t>Time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359D13-8F21-4C94-BD72-414C34843D96}"/>
              </a:ext>
            </a:extLst>
          </p:cNvPr>
          <p:cNvSpPr/>
          <p:nvPr/>
        </p:nvSpPr>
        <p:spPr>
          <a:xfrm>
            <a:off x="2573778" y="1821570"/>
            <a:ext cx="4260318" cy="2542903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>
            <a:solidFill>
              <a:srgbClr val="007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236342-7694-485F-80F3-05D46E0C8943}"/>
              </a:ext>
            </a:extLst>
          </p:cNvPr>
          <p:cNvSpPr/>
          <p:nvPr/>
        </p:nvSpPr>
        <p:spPr>
          <a:xfrm>
            <a:off x="2573778" y="3237691"/>
            <a:ext cx="4260318" cy="1137521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>
            <a:solidFill>
              <a:srgbClr val="007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C9FAE4-70E2-4B16-8256-BF329FF99ECE}"/>
              </a:ext>
            </a:extLst>
          </p:cNvPr>
          <p:cNvSpPr/>
          <p:nvPr/>
        </p:nvSpPr>
        <p:spPr>
          <a:xfrm>
            <a:off x="2594560" y="3870543"/>
            <a:ext cx="4260318" cy="493826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>
            <a:solidFill>
              <a:srgbClr val="007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4F8686-010C-4776-B605-B4E4229A7087}"/>
              </a:ext>
            </a:extLst>
          </p:cNvPr>
          <p:cNvSpPr/>
          <p:nvPr/>
        </p:nvSpPr>
        <p:spPr>
          <a:xfrm>
            <a:off x="2573778" y="2530257"/>
            <a:ext cx="4260318" cy="1834215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>
            <a:solidFill>
              <a:srgbClr val="007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D21C355-7404-4374-8F02-8A1995FDA01E}"/>
              </a:ext>
            </a:extLst>
          </p:cNvPr>
          <p:cNvSpPr/>
          <p:nvPr/>
        </p:nvSpPr>
        <p:spPr>
          <a:xfrm>
            <a:off x="2594560" y="3569412"/>
            <a:ext cx="4260318" cy="782964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>
            <a:solidFill>
              <a:srgbClr val="007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2A0E2B-510A-4C7F-8C53-FF34A6E4064C}"/>
              </a:ext>
            </a:extLst>
          </p:cNvPr>
          <p:cNvSpPr/>
          <p:nvPr/>
        </p:nvSpPr>
        <p:spPr>
          <a:xfrm>
            <a:off x="2594560" y="2953046"/>
            <a:ext cx="4260318" cy="1399321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>
            <a:solidFill>
              <a:srgbClr val="007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3596CF-9406-432B-8DF0-93FDD2901D28}"/>
              </a:ext>
            </a:extLst>
          </p:cNvPr>
          <p:cNvSpPr/>
          <p:nvPr/>
        </p:nvSpPr>
        <p:spPr>
          <a:xfrm>
            <a:off x="2573778" y="2271120"/>
            <a:ext cx="4260318" cy="2081247"/>
          </a:xfrm>
          <a:custGeom>
            <a:avLst/>
            <a:gdLst>
              <a:gd name="connsiteX0" fmla="*/ 0 w 4835047"/>
              <a:gd name="connsiteY0" fmla="*/ 2923966 h 2923966"/>
              <a:gd name="connsiteX1" fmla="*/ 651354 w 4835047"/>
              <a:gd name="connsiteY1" fmla="*/ 907275 h 2923966"/>
              <a:gd name="connsiteX2" fmla="*/ 2292263 w 4835047"/>
              <a:gd name="connsiteY2" fmla="*/ 118135 h 2923966"/>
              <a:gd name="connsiteX3" fmla="*/ 4835047 w 4835047"/>
              <a:gd name="connsiteY3" fmla="*/ 17927 h 2923966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9468 h 2999468"/>
              <a:gd name="connsiteX1" fmla="*/ 651354 w 4847573"/>
              <a:gd name="connsiteY1" fmla="*/ 982777 h 2999468"/>
              <a:gd name="connsiteX2" fmla="*/ 2292263 w 4847573"/>
              <a:gd name="connsiteY2" fmla="*/ 193637 h 2999468"/>
              <a:gd name="connsiteX3" fmla="*/ 4847573 w 4847573"/>
              <a:gd name="connsiteY3" fmla="*/ 5747 h 2999468"/>
              <a:gd name="connsiteX0" fmla="*/ 0 w 4847573"/>
              <a:gd name="connsiteY0" fmla="*/ 2998730 h 2998730"/>
              <a:gd name="connsiteX1" fmla="*/ 651354 w 4847573"/>
              <a:gd name="connsiteY1" fmla="*/ 982039 h 2998730"/>
              <a:gd name="connsiteX2" fmla="*/ 2029217 w 4847573"/>
              <a:gd name="connsiteY2" fmla="*/ 205425 h 2998730"/>
              <a:gd name="connsiteX3" fmla="*/ 4847573 w 4847573"/>
              <a:gd name="connsiteY3" fmla="*/ 5009 h 29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73" h="2998730">
                <a:moveTo>
                  <a:pt x="0" y="2998730"/>
                </a:moveTo>
                <a:cubicBezTo>
                  <a:pt x="134655" y="2224203"/>
                  <a:pt x="313151" y="1447590"/>
                  <a:pt x="651354" y="982039"/>
                </a:cubicBezTo>
                <a:cubicBezTo>
                  <a:pt x="989557" y="516488"/>
                  <a:pt x="1329847" y="368263"/>
                  <a:pt x="2029217" y="205425"/>
                </a:cubicBezTo>
                <a:cubicBezTo>
                  <a:pt x="2728587" y="42587"/>
                  <a:pt x="3248416" y="-19000"/>
                  <a:pt x="4847573" y="5009"/>
                </a:cubicBezTo>
              </a:path>
            </a:pathLst>
          </a:custGeom>
          <a:noFill/>
          <a:ln w="57150">
            <a:solidFill>
              <a:srgbClr val="0070C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5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 animBg="1"/>
      <p:bldP spid="19" grpId="0" animBg="1"/>
      <p:bldP spid="20" grpId="0" animBg="1"/>
      <p:bldP spid="26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Condensed"/>
        <a:ea typeface=""/>
        <a:cs typeface=""/>
      </a:majorFont>
      <a:minorFont>
        <a:latin typeface="Archivo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540</Words>
  <Application>Microsoft Office PowerPoint</Application>
  <PresentationFormat>On-screen Show (4:3)</PresentationFormat>
  <Paragraphs>126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Cambria Math</vt:lpstr>
      <vt:lpstr>Roboto Condensed</vt:lpstr>
      <vt:lpstr>Symbol</vt:lpstr>
      <vt:lpstr>Consolas</vt:lpstr>
      <vt:lpstr>Arial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Kadandale</dc:creator>
  <cp:lastModifiedBy>Pavan Kadandale</cp:lastModifiedBy>
  <cp:revision>226</cp:revision>
  <dcterms:created xsi:type="dcterms:W3CDTF">2013-06-27T17:25:11Z</dcterms:created>
  <dcterms:modified xsi:type="dcterms:W3CDTF">2019-02-08T17:21:04Z</dcterms:modified>
</cp:coreProperties>
</file>