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7" r:id="rId1"/>
  </p:sldMasterIdLst>
  <p:notesMasterIdLst>
    <p:notesMasterId r:id="rId28"/>
  </p:notesMasterIdLst>
  <p:sldIdLst>
    <p:sldId id="389" r:id="rId2"/>
    <p:sldId id="409" r:id="rId3"/>
    <p:sldId id="428" r:id="rId4"/>
    <p:sldId id="455" r:id="rId5"/>
    <p:sldId id="456" r:id="rId6"/>
    <p:sldId id="436" r:id="rId7"/>
    <p:sldId id="437" r:id="rId8"/>
    <p:sldId id="438" r:id="rId9"/>
    <p:sldId id="439" r:id="rId10"/>
    <p:sldId id="440" r:id="rId11"/>
    <p:sldId id="457" r:id="rId12"/>
    <p:sldId id="458" r:id="rId13"/>
    <p:sldId id="441" r:id="rId14"/>
    <p:sldId id="442" r:id="rId15"/>
    <p:sldId id="443" r:id="rId16"/>
    <p:sldId id="445" r:id="rId17"/>
    <p:sldId id="444" r:id="rId18"/>
    <p:sldId id="463" r:id="rId19"/>
    <p:sldId id="446" r:id="rId20"/>
    <p:sldId id="447" r:id="rId21"/>
    <p:sldId id="448" r:id="rId22"/>
    <p:sldId id="450" r:id="rId23"/>
    <p:sldId id="451" r:id="rId24"/>
    <p:sldId id="452" r:id="rId25"/>
    <p:sldId id="453" r:id="rId26"/>
    <p:sldId id="454" r:id="rId27"/>
  </p:sldIdLst>
  <p:sldSz cx="9144000" cy="6858000" type="screen4x3"/>
  <p:notesSz cx="6858000" cy="9144000"/>
  <p:embeddedFontLst>
    <p:embeddedFont>
      <p:font typeface="Archivo Narrow" panose="020B0604020202020204" charset="0"/>
      <p:regular r:id="rId29"/>
      <p:bold r:id="rId30"/>
      <p:italic r:id="rId31"/>
      <p:boldItalic r:id="rId32"/>
    </p:embeddedFont>
    <p:embeddedFont>
      <p:font typeface="Arial Black" panose="020B0A04020102020204" pitchFamily="34" charset="0"/>
      <p:bold r:id="rId33"/>
    </p:embeddedFont>
    <p:embeddedFont>
      <p:font typeface="Roboto Condensed" panose="020B060402020202020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00B050"/>
    <a:srgbClr val="FF0909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Kadandale" userId="98e3bdf5-ed86-4d75-82a1-42fc727eb7d4" providerId="ADAL" clId="{76DF421C-24BB-4AA2-9061-23296E329ED2}"/>
    <pc:docChg chg="custSel modSld">
      <pc:chgData name="Pavan Kadandale" userId="98e3bdf5-ed86-4d75-82a1-42fc727eb7d4" providerId="ADAL" clId="{76DF421C-24BB-4AA2-9061-23296E329ED2}" dt="2019-02-08T18:08:00.953" v="13" actId="478"/>
      <pc:docMkLst>
        <pc:docMk/>
      </pc:docMkLst>
      <pc:sldChg chg="delSp delAnim">
        <pc:chgData name="Pavan Kadandale" userId="98e3bdf5-ed86-4d75-82a1-42fc727eb7d4" providerId="ADAL" clId="{76DF421C-24BB-4AA2-9061-23296E329ED2}" dt="2019-02-08T18:06:47.100" v="0" actId="478"/>
        <pc:sldMkLst>
          <pc:docMk/>
          <pc:sldMk cId="2936228538" sldId="428"/>
        </pc:sldMkLst>
        <pc:spChg chg="del">
          <ac:chgData name="Pavan Kadandale" userId="98e3bdf5-ed86-4d75-82a1-42fc727eb7d4" providerId="ADAL" clId="{76DF421C-24BB-4AA2-9061-23296E329ED2}" dt="2019-02-08T18:06:47.100" v="0" actId="478"/>
          <ac:spMkLst>
            <pc:docMk/>
            <pc:sldMk cId="2936228538" sldId="428"/>
            <ac:spMk id="6" creationId="{C9F65401-2D43-49B0-8606-F4D2BF934DEF}"/>
          </ac:spMkLst>
        </pc:spChg>
        <pc:spChg chg="del">
          <ac:chgData name="Pavan Kadandale" userId="98e3bdf5-ed86-4d75-82a1-42fc727eb7d4" providerId="ADAL" clId="{76DF421C-24BB-4AA2-9061-23296E329ED2}" dt="2019-02-08T18:06:47.100" v="0" actId="478"/>
          <ac:spMkLst>
            <pc:docMk/>
            <pc:sldMk cId="2936228538" sldId="428"/>
            <ac:spMk id="16" creationId="{914D9725-9052-4CDD-B97C-8F0F7A8B76E6}"/>
          </ac:spMkLst>
        </pc:spChg>
        <pc:spChg chg="del">
          <ac:chgData name="Pavan Kadandale" userId="98e3bdf5-ed86-4d75-82a1-42fc727eb7d4" providerId="ADAL" clId="{76DF421C-24BB-4AA2-9061-23296E329ED2}" dt="2019-02-08T18:06:47.100" v="0" actId="478"/>
          <ac:spMkLst>
            <pc:docMk/>
            <pc:sldMk cId="2936228538" sldId="428"/>
            <ac:spMk id="19" creationId="{EE15B7D5-503F-4C8A-A988-E687B707467E}"/>
          </ac:spMkLst>
        </pc:spChg>
        <pc:spChg chg="del">
          <ac:chgData name="Pavan Kadandale" userId="98e3bdf5-ed86-4d75-82a1-42fc727eb7d4" providerId="ADAL" clId="{76DF421C-24BB-4AA2-9061-23296E329ED2}" dt="2019-02-08T18:06:47.100" v="0" actId="478"/>
          <ac:spMkLst>
            <pc:docMk/>
            <pc:sldMk cId="2936228538" sldId="428"/>
            <ac:spMk id="22" creationId="{9D5598EA-2975-40A7-9122-5545D69302A1}"/>
          </ac:spMkLst>
        </pc:spChg>
      </pc:sldChg>
      <pc:sldChg chg="delSp delAnim">
        <pc:chgData name="Pavan Kadandale" userId="98e3bdf5-ed86-4d75-82a1-42fc727eb7d4" providerId="ADAL" clId="{76DF421C-24BB-4AA2-9061-23296E329ED2}" dt="2019-02-08T18:07:04.326" v="3" actId="478"/>
        <pc:sldMkLst>
          <pc:docMk/>
          <pc:sldMk cId="3523523066" sldId="436"/>
        </pc:sldMkLst>
        <pc:spChg chg="del">
          <ac:chgData name="Pavan Kadandale" userId="98e3bdf5-ed86-4d75-82a1-42fc727eb7d4" providerId="ADAL" clId="{76DF421C-24BB-4AA2-9061-23296E329ED2}" dt="2019-02-08T18:07:00.010" v="2" actId="478"/>
          <ac:spMkLst>
            <pc:docMk/>
            <pc:sldMk cId="3523523066" sldId="436"/>
            <ac:spMk id="11" creationId="{4A7BF638-80BE-4EB5-B6F2-DEAC8641A827}"/>
          </ac:spMkLst>
        </pc:spChg>
        <pc:spChg chg="del">
          <ac:chgData name="Pavan Kadandale" userId="98e3bdf5-ed86-4d75-82a1-42fc727eb7d4" providerId="ADAL" clId="{76DF421C-24BB-4AA2-9061-23296E329ED2}" dt="2019-02-08T18:07:00.010" v="2" actId="478"/>
          <ac:spMkLst>
            <pc:docMk/>
            <pc:sldMk cId="3523523066" sldId="436"/>
            <ac:spMk id="12" creationId="{91E7A779-7102-4B9A-9970-D48FA9E93C30}"/>
          </ac:spMkLst>
        </pc:spChg>
        <pc:spChg chg="del">
          <ac:chgData name="Pavan Kadandale" userId="98e3bdf5-ed86-4d75-82a1-42fc727eb7d4" providerId="ADAL" clId="{76DF421C-24BB-4AA2-9061-23296E329ED2}" dt="2019-02-08T18:07:00.010" v="2" actId="478"/>
          <ac:spMkLst>
            <pc:docMk/>
            <pc:sldMk cId="3523523066" sldId="436"/>
            <ac:spMk id="14" creationId="{4AC565C0-C418-4C70-B1FD-74A348693914}"/>
          </ac:spMkLst>
        </pc:spChg>
        <pc:spChg chg="del">
          <ac:chgData name="Pavan Kadandale" userId="98e3bdf5-ed86-4d75-82a1-42fc727eb7d4" providerId="ADAL" clId="{76DF421C-24BB-4AA2-9061-23296E329ED2}" dt="2019-02-08T18:07:00.010" v="2" actId="478"/>
          <ac:spMkLst>
            <pc:docMk/>
            <pc:sldMk cId="3523523066" sldId="436"/>
            <ac:spMk id="17" creationId="{1360EE64-E643-4956-AFA8-157126AC4E72}"/>
          </ac:spMkLst>
        </pc:spChg>
        <pc:spChg chg="del">
          <ac:chgData name="Pavan Kadandale" userId="98e3bdf5-ed86-4d75-82a1-42fc727eb7d4" providerId="ADAL" clId="{76DF421C-24BB-4AA2-9061-23296E329ED2}" dt="2019-02-08T18:07:04.326" v="3" actId="478"/>
          <ac:spMkLst>
            <pc:docMk/>
            <pc:sldMk cId="3523523066" sldId="436"/>
            <ac:spMk id="25" creationId="{047A22B2-41AC-42B9-932F-7791644CED32}"/>
          </ac:spMkLst>
        </pc:spChg>
      </pc:sldChg>
      <pc:sldChg chg="delSp delAnim">
        <pc:chgData name="Pavan Kadandale" userId="98e3bdf5-ed86-4d75-82a1-42fc727eb7d4" providerId="ADAL" clId="{76DF421C-24BB-4AA2-9061-23296E329ED2}" dt="2019-02-08T18:07:11.659" v="5" actId="478"/>
        <pc:sldMkLst>
          <pc:docMk/>
          <pc:sldMk cId="1349729657" sldId="437"/>
        </pc:sldMkLst>
        <pc:spChg chg="del">
          <ac:chgData name="Pavan Kadandale" userId="98e3bdf5-ed86-4d75-82a1-42fc727eb7d4" providerId="ADAL" clId="{76DF421C-24BB-4AA2-9061-23296E329ED2}" dt="2019-02-08T18:07:09.693" v="4" actId="478"/>
          <ac:spMkLst>
            <pc:docMk/>
            <pc:sldMk cId="1349729657" sldId="437"/>
            <ac:spMk id="11" creationId="{4A7BF638-80BE-4EB5-B6F2-DEAC8641A827}"/>
          </ac:spMkLst>
        </pc:spChg>
        <pc:spChg chg="del">
          <ac:chgData name="Pavan Kadandale" userId="98e3bdf5-ed86-4d75-82a1-42fc727eb7d4" providerId="ADAL" clId="{76DF421C-24BB-4AA2-9061-23296E329ED2}" dt="2019-02-08T18:07:09.693" v="4" actId="478"/>
          <ac:spMkLst>
            <pc:docMk/>
            <pc:sldMk cId="1349729657" sldId="437"/>
            <ac:spMk id="19" creationId="{1B9D602A-3E49-403A-A9B3-07AE5D438DE9}"/>
          </ac:spMkLst>
        </pc:spChg>
        <pc:spChg chg="del">
          <ac:chgData name="Pavan Kadandale" userId="98e3bdf5-ed86-4d75-82a1-42fc727eb7d4" providerId="ADAL" clId="{76DF421C-24BB-4AA2-9061-23296E329ED2}" dt="2019-02-08T18:07:11.659" v="5" actId="478"/>
          <ac:spMkLst>
            <pc:docMk/>
            <pc:sldMk cId="1349729657" sldId="437"/>
            <ac:spMk id="20" creationId="{93C22642-EDF8-4837-909D-475CC5E5D53F}"/>
          </ac:spMkLst>
        </pc:spChg>
        <pc:spChg chg="del">
          <ac:chgData name="Pavan Kadandale" userId="98e3bdf5-ed86-4d75-82a1-42fc727eb7d4" providerId="ADAL" clId="{76DF421C-24BB-4AA2-9061-23296E329ED2}" dt="2019-02-08T18:07:09.693" v="4" actId="478"/>
          <ac:spMkLst>
            <pc:docMk/>
            <pc:sldMk cId="1349729657" sldId="437"/>
            <ac:spMk id="26" creationId="{89C8A58D-FA5B-4A26-BD84-51ADA79C922E}"/>
          </ac:spMkLst>
        </pc:spChg>
        <pc:spChg chg="del">
          <ac:chgData name="Pavan Kadandale" userId="98e3bdf5-ed86-4d75-82a1-42fc727eb7d4" providerId="ADAL" clId="{76DF421C-24BB-4AA2-9061-23296E329ED2}" dt="2019-02-08T18:07:11.659" v="5" actId="478"/>
          <ac:spMkLst>
            <pc:docMk/>
            <pc:sldMk cId="1349729657" sldId="437"/>
            <ac:spMk id="27" creationId="{B6F2EF38-DBE9-441C-B8BA-3BC743A20A64}"/>
          </ac:spMkLst>
        </pc:spChg>
        <pc:spChg chg="del">
          <ac:chgData name="Pavan Kadandale" userId="98e3bdf5-ed86-4d75-82a1-42fc727eb7d4" providerId="ADAL" clId="{76DF421C-24BB-4AA2-9061-23296E329ED2}" dt="2019-02-08T18:07:09.693" v="4" actId="478"/>
          <ac:spMkLst>
            <pc:docMk/>
            <pc:sldMk cId="1349729657" sldId="437"/>
            <ac:spMk id="28" creationId="{6B67C0CE-86AB-4346-8145-86E2E6E42CBD}"/>
          </ac:spMkLst>
        </pc:spChg>
      </pc:sldChg>
      <pc:sldChg chg="delSp delAnim">
        <pc:chgData name="Pavan Kadandale" userId="98e3bdf5-ed86-4d75-82a1-42fc727eb7d4" providerId="ADAL" clId="{76DF421C-24BB-4AA2-9061-23296E329ED2}" dt="2019-02-08T18:07:20.585" v="6" actId="478"/>
        <pc:sldMkLst>
          <pc:docMk/>
          <pc:sldMk cId="1797317619" sldId="440"/>
        </pc:sldMkLst>
        <pc:spChg chg="del">
          <ac:chgData name="Pavan Kadandale" userId="98e3bdf5-ed86-4d75-82a1-42fc727eb7d4" providerId="ADAL" clId="{76DF421C-24BB-4AA2-9061-23296E329ED2}" dt="2019-02-08T18:07:20.585" v="6" actId="478"/>
          <ac:spMkLst>
            <pc:docMk/>
            <pc:sldMk cId="1797317619" sldId="440"/>
            <ac:spMk id="11" creationId="{4A7BF638-80BE-4EB5-B6F2-DEAC8641A827}"/>
          </ac:spMkLst>
        </pc:spChg>
        <pc:spChg chg="del">
          <ac:chgData name="Pavan Kadandale" userId="98e3bdf5-ed86-4d75-82a1-42fc727eb7d4" providerId="ADAL" clId="{76DF421C-24BB-4AA2-9061-23296E329ED2}" dt="2019-02-08T18:07:20.585" v="6" actId="478"/>
          <ac:spMkLst>
            <pc:docMk/>
            <pc:sldMk cId="1797317619" sldId="440"/>
            <ac:spMk id="12" creationId="{91E7A779-7102-4B9A-9970-D48FA9E93C30}"/>
          </ac:spMkLst>
        </pc:spChg>
        <pc:spChg chg="del">
          <ac:chgData name="Pavan Kadandale" userId="98e3bdf5-ed86-4d75-82a1-42fc727eb7d4" providerId="ADAL" clId="{76DF421C-24BB-4AA2-9061-23296E329ED2}" dt="2019-02-08T18:07:20.585" v="6" actId="478"/>
          <ac:spMkLst>
            <pc:docMk/>
            <pc:sldMk cId="1797317619" sldId="440"/>
            <ac:spMk id="14" creationId="{4AC565C0-C418-4C70-B1FD-74A348693914}"/>
          </ac:spMkLst>
        </pc:spChg>
      </pc:sldChg>
      <pc:sldChg chg="delSp delAnim">
        <pc:chgData name="Pavan Kadandale" userId="98e3bdf5-ed86-4d75-82a1-42fc727eb7d4" providerId="ADAL" clId="{76DF421C-24BB-4AA2-9061-23296E329ED2}" dt="2019-02-08T18:07:41.480" v="10" actId="478"/>
        <pc:sldMkLst>
          <pc:docMk/>
          <pc:sldMk cId="3425852440" sldId="446"/>
        </pc:sldMkLst>
        <pc:spChg chg="del">
          <ac:chgData name="Pavan Kadandale" userId="98e3bdf5-ed86-4d75-82a1-42fc727eb7d4" providerId="ADAL" clId="{76DF421C-24BB-4AA2-9061-23296E329ED2}" dt="2019-02-08T18:07:39.356" v="9" actId="478"/>
          <ac:spMkLst>
            <pc:docMk/>
            <pc:sldMk cId="3425852440" sldId="446"/>
            <ac:spMk id="11" creationId="{4A7BF638-80BE-4EB5-B6F2-DEAC8641A827}"/>
          </ac:spMkLst>
        </pc:spChg>
        <pc:spChg chg="del">
          <ac:chgData name="Pavan Kadandale" userId="98e3bdf5-ed86-4d75-82a1-42fc727eb7d4" providerId="ADAL" clId="{76DF421C-24BB-4AA2-9061-23296E329ED2}" dt="2019-02-08T18:07:39.356" v="9" actId="478"/>
          <ac:spMkLst>
            <pc:docMk/>
            <pc:sldMk cId="3425852440" sldId="446"/>
            <ac:spMk id="12" creationId="{91E7A779-7102-4B9A-9970-D48FA9E93C30}"/>
          </ac:spMkLst>
        </pc:spChg>
        <pc:spChg chg="del">
          <ac:chgData name="Pavan Kadandale" userId="98e3bdf5-ed86-4d75-82a1-42fc727eb7d4" providerId="ADAL" clId="{76DF421C-24BB-4AA2-9061-23296E329ED2}" dt="2019-02-08T18:07:39.356" v="9" actId="478"/>
          <ac:spMkLst>
            <pc:docMk/>
            <pc:sldMk cId="3425852440" sldId="446"/>
            <ac:spMk id="14" creationId="{4AC565C0-C418-4C70-B1FD-74A348693914}"/>
          </ac:spMkLst>
        </pc:spChg>
        <pc:spChg chg="del">
          <ac:chgData name="Pavan Kadandale" userId="98e3bdf5-ed86-4d75-82a1-42fc727eb7d4" providerId="ADAL" clId="{76DF421C-24BB-4AA2-9061-23296E329ED2}" dt="2019-02-08T18:07:39.356" v="9" actId="478"/>
          <ac:spMkLst>
            <pc:docMk/>
            <pc:sldMk cId="3425852440" sldId="446"/>
            <ac:spMk id="17" creationId="{1360EE64-E643-4956-AFA8-157126AC4E72}"/>
          </ac:spMkLst>
        </pc:spChg>
        <pc:spChg chg="del">
          <ac:chgData name="Pavan Kadandale" userId="98e3bdf5-ed86-4d75-82a1-42fc727eb7d4" providerId="ADAL" clId="{76DF421C-24BB-4AA2-9061-23296E329ED2}" dt="2019-02-08T18:07:41.480" v="10" actId="478"/>
          <ac:spMkLst>
            <pc:docMk/>
            <pc:sldMk cId="3425852440" sldId="446"/>
            <ac:spMk id="25" creationId="{047A22B2-41AC-42B9-932F-7791644CED32}"/>
          </ac:spMkLst>
        </pc:spChg>
      </pc:sldChg>
      <pc:sldChg chg="delSp delAnim">
        <pc:chgData name="Pavan Kadandale" userId="98e3bdf5-ed86-4d75-82a1-42fc727eb7d4" providerId="ADAL" clId="{76DF421C-24BB-4AA2-9061-23296E329ED2}" dt="2019-02-08T18:07:47.700" v="12" actId="478"/>
        <pc:sldMkLst>
          <pc:docMk/>
          <pc:sldMk cId="2844384259" sldId="447"/>
        </pc:sldMkLst>
        <pc:spChg chg="del">
          <ac:chgData name="Pavan Kadandale" userId="98e3bdf5-ed86-4d75-82a1-42fc727eb7d4" providerId="ADAL" clId="{76DF421C-24BB-4AA2-9061-23296E329ED2}" dt="2019-02-08T18:07:45.364" v="11" actId="478"/>
          <ac:spMkLst>
            <pc:docMk/>
            <pc:sldMk cId="2844384259" sldId="447"/>
            <ac:spMk id="11" creationId="{4A7BF638-80BE-4EB5-B6F2-DEAC8641A827}"/>
          </ac:spMkLst>
        </pc:spChg>
        <pc:spChg chg="del">
          <ac:chgData name="Pavan Kadandale" userId="98e3bdf5-ed86-4d75-82a1-42fc727eb7d4" providerId="ADAL" clId="{76DF421C-24BB-4AA2-9061-23296E329ED2}" dt="2019-02-08T18:07:47.700" v="12" actId="478"/>
          <ac:spMkLst>
            <pc:docMk/>
            <pc:sldMk cId="2844384259" sldId="447"/>
            <ac:spMk id="26" creationId="{89C8A58D-FA5B-4A26-BD84-51ADA79C922E}"/>
          </ac:spMkLst>
        </pc:spChg>
      </pc:sldChg>
      <pc:sldChg chg="delSp delAnim">
        <pc:chgData name="Pavan Kadandale" userId="98e3bdf5-ed86-4d75-82a1-42fc727eb7d4" providerId="ADAL" clId="{76DF421C-24BB-4AA2-9061-23296E329ED2}" dt="2019-02-08T18:08:00.953" v="13" actId="478"/>
        <pc:sldMkLst>
          <pc:docMk/>
          <pc:sldMk cId="3554352217" sldId="454"/>
        </pc:sldMkLst>
        <pc:spChg chg="del">
          <ac:chgData name="Pavan Kadandale" userId="98e3bdf5-ed86-4d75-82a1-42fc727eb7d4" providerId="ADAL" clId="{76DF421C-24BB-4AA2-9061-23296E329ED2}" dt="2019-02-08T18:08:00.953" v="13" actId="478"/>
          <ac:spMkLst>
            <pc:docMk/>
            <pc:sldMk cId="3554352217" sldId="454"/>
            <ac:spMk id="5" creationId="{00000000-0000-0000-0000-000000000000}"/>
          </ac:spMkLst>
        </pc:spChg>
        <pc:spChg chg="del">
          <ac:chgData name="Pavan Kadandale" userId="98e3bdf5-ed86-4d75-82a1-42fc727eb7d4" providerId="ADAL" clId="{76DF421C-24BB-4AA2-9061-23296E329ED2}" dt="2019-02-08T18:08:00.953" v="13" actId="478"/>
          <ac:spMkLst>
            <pc:docMk/>
            <pc:sldMk cId="3554352217" sldId="454"/>
            <ac:spMk id="7" creationId="{00000000-0000-0000-0000-000000000000}"/>
          </ac:spMkLst>
        </pc:spChg>
        <pc:spChg chg="del">
          <ac:chgData name="Pavan Kadandale" userId="98e3bdf5-ed86-4d75-82a1-42fc727eb7d4" providerId="ADAL" clId="{76DF421C-24BB-4AA2-9061-23296E329ED2}" dt="2019-02-08T18:08:00.953" v="13" actId="478"/>
          <ac:spMkLst>
            <pc:docMk/>
            <pc:sldMk cId="3554352217" sldId="454"/>
            <ac:spMk id="8" creationId="{00000000-0000-0000-0000-000000000000}"/>
          </ac:spMkLst>
        </pc:spChg>
        <pc:spChg chg="del">
          <ac:chgData name="Pavan Kadandale" userId="98e3bdf5-ed86-4d75-82a1-42fc727eb7d4" providerId="ADAL" clId="{76DF421C-24BB-4AA2-9061-23296E329ED2}" dt="2019-02-08T18:08:00.953" v="13" actId="478"/>
          <ac:spMkLst>
            <pc:docMk/>
            <pc:sldMk cId="3554352217" sldId="454"/>
            <ac:spMk id="9" creationId="{00000000-0000-0000-0000-000000000000}"/>
          </ac:spMkLst>
        </pc:spChg>
      </pc:sldChg>
      <pc:sldChg chg="delSp delAnim">
        <pc:chgData name="Pavan Kadandale" userId="98e3bdf5-ed86-4d75-82a1-42fc727eb7d4" providerId="ADAL" clId="{76DF421C-24BB-4AA2-9061-23296E329ED2}" dt="2019-02-08T18:06:52.159" v="1" actId="478"/>
        <pc:sldMkLst>
          <pc:docMk/>
          <pc:sldMk cId="694789824" sldId="455"/>
        </pc:sldMkLst>
        <pc:spChg chg="del">
          <ac:chgData name="Pavan Kadandale" userId="98e3bdf5-ed86-4d75-82a1-42fc727eb7d4" providerId="ADAL" clId="{76DF421C-24BB-4AA2-9061-23296E329ED2}" dt="2019-02-08T18:06:52.159" v="1" actId="478"/>
          <ac:spMkLst>
            <pc:docMk/>
            <pc:sldMk cId="694789824" sldId="455"/>
            <ac:spMk id="11" creationId="{4A7BF638-80BE-4EB5-B6F2-DEAC8641A827}"/>
          </ac:spMkLst>
        </pc:spChg>
        <pc:spChg chg="del">
          <ac:chgData name="Pavan Kadandale" userId="98e3bdf5-ed86-4d75-82a1-42fc727eb7d4" providerId="ADAL" clId="{76DF421C-24BB-4AA2-9061-23296E329ED2}" dt="2019-02-08T18:06:52.159" v="1" actId="478"/>
          <ac:spMkLst>
            <pc:docMk/>
            <pc:sldMk cId="694789824" sldId="455"/>
            <ac:spMk id="12" creationId="{91E7A779-7102-4B9A-9970-D48FA9E93C30}"/>
          </ac:spMkLst>
        </pc:spChg>
        <pc:spChg chg="del">
          <ac:chgData name="Pavan Kadandale" userId="98e3bdf5-ed86-4d75-82a1-42fc727eb7d4" providerId="ADAL" clId="{76DF421C-24BB-4AA2-9061-23296E329ED2}" dt="2019-02-08T18:06:52.159" v="1" actId="478"/>
          <ac:spMkLst>
            <pc:docMk/>
            <pc:sldMk cId="694789824" sldId="455"/>
            <ac:spMk id="20" creationId="{D3CD43A3-4F26-49ED-A562-2DC5E11BC378}"/>
          </ac:spMkLst>
        </pc:spChg>
        <pc:spChg chg="del">
          <ac:chgData name="Pavan Kadandale" userId="98e3bdf5-ed86-4d75-82a1-42fc727eb7d4" providerId="ADAL" clId="{76DF421C-24BB-4AA2-9061-23296E329ED2}" dt="2019-02-08T18:06:52.159" v="1" actId="478"/>
          <ac:spMkLst>
            <pc:docMk/>
            <pc:sldMk cId="694789824" sldId="455"/>
            <ac:spMk id="26" creationId="{BA6BE418-CDB4-4C35-B00E-9CD1A5E356C8}"/>
          </ac:spMkLst>
        </pc:spChg>
      </pc:sldChg>
      <pc:sldChg chg="delSp delAnim">
        <pc:chgData name="Pavan Kadandale" userId="98e3bdf5-ed86-4d75-82a1-42fc727eb7d4" providerId="ADAL" clId="{76DF421C-24BB-4AA2-9061-23296E329ED2}" dt="2019-02-08T18:07:25.385" v="7" actId="478"/>
        <pc:sldMkLst>
          <pc:docMk/>
          <pc:sldMk cId="2139259787" sldId="458"/>
        </pc:sldMkLst>
        <pc:spChg chg="del">
          <ac:chgData name="Pavan Kadandale" userId="98e3bdf5-ed86-4d75-82a1-42fc727eb7d4" providerId="ADAL" clId="{76DF421C-24BB-4AA2-9061-23296E329ED2}" dt="2019-02-08T18:07:25.385" v="7" actId="478"/>
          <ac:spMkLst>
            <pc:docMk/>
            <pc:sldMk cId="2139259787" sldId="458"/>
            <ac:spMk id="11" creationId="{4A7BF638-80BE-4EB5-B6F2-DEAC8641A827}"/>
          </ac:spMkLst>
        </pc:spChg>
        <pc:spChg chg="del">
          <ac:chgData name="Pavan Kadandale" userId="98e3bdf5-ed86-4d75-82a1-42fc727eb7d4" providerId="ADAL" clId="{76DF421C-24BB-4AA2-9061-23296E329ED2}" dt="2019-02-08T18:07:25.385" v="7" actId="478"/>
          <ac:spMkLst>
            <pc:docMk/>
            <pc:sldMk cId="2139259787" sldId="458"/>
            <ac:spMk id="12" creationId="{91E7A779-7102-4B9A-9970-D48FA9E93C30}"/>
          </ac:spMkLst>
        </pc:spChg>
        <pc:spChg chg="del">
          <ac:chgData name="Pavan Kadandale" userId="98e3bdf5-ed86-4d75-82a1-42fc727eb7d4" providerId="ADAL" clId="{76DF421C-24BB-4AA2-9061-23296E329ED2}" dt="2019-02-08T18:07:25.385" v="7" actId="478"/>
          <ac:spMkLst>
            <pc:docMk/>
            <pc:sldMk cId="2139259787" sldId="458"/>
            <ac:spMk id="14" creationId="{4AC565C0-C418-4C70-B1FD-74A348693914}"/>
          </ac:spMkLst>
        </pc:spChg>
      </pc:sldChg>
      <pc:sldChg chg="delSp">
        <pc:chgData name="Pavan Kadandale" userId="98e3bdf5-ed86-4d75-82a1-42fc727eb7d4" providerId="ADAL" clId="{76DF421C-24BB-4AA2-9061-23296E329ED2}" dt="2019-02-08T18:07:33.903" v="8" actId="478"/>
        <pc:sldMkLst>
          <pc:docMk/>
          <pc:sldMk cId="320632695" sldId="463"/>
        </pc:sldMkLst>
        <pc:spChg chg="del">
          <ac:chgData name="Pavan Kadandale" userId="98e3bdf5-ed86-4d75-82a1-42fc727eb7d4" providerId="ADAL" clId="{76DF421C-24BB-4AA2-9061-23296E329ED2}" dt="2019-02-08T18:07:33.903" v="8" actId="478"/>
          <ac:spMkLst>
            <pc:docMk/>
            <pc:sldMk cId="320632695" sldId="463"/>
            <ac:spMk id="56" creationId="{67C5E5C3-9119-42ED-A935-FA151BA061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 Condensed" panose="020B060402020202020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oboto Condensed" panose="020B0604020202020204" charset="0"/>
              </a:defRPr>
            </a:lvl1pPr>
          </a:lstStyle>
          <a:p>
            <a:fld id="{EE413DC9-D80E-491D-8E12-713505539D5E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oboto Condensed" panose="020B060402020202020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oboto Condensed" panose="020B0604020202020204" charset="0"/>
              </a:defRPr>
            </a:lvl1pPr>
          </a:lstStyle>
          <a:p>
            <a:fld id="{6F69FBF5-C33C-46EB-B853-AFE2A1BDC1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0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oboto Condensed" panose="020B060402020202020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oboto Condensed" panose="020B060402020202020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oboto Condensed" panose="020B060402020202020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oboto Condensed" panose="020B060402020202020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oboto Condensed" panose="020B06040202020202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2B8A-CE8F-40AD-9944-1B7CD20770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0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89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16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2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9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64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44555" y="149972"/>
            <a:ext cx="8795050" cy="624579"/>
          </a:xfrm>
          <a:prstGeom prst="rect">
            <a:avLst/>
          </a:prstGeom>
        </p:spPr>
        <p:txBody>
          <a:bodyPr/>
          <a:lstStyle>
            <a:lvl1pPr>
              <a:defRPr sz="4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107801" y="890196"/>
            <a:ext cx="8928399" cy="4571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79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32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rgbClr val="E5F8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FF705-2663-4E4F-8889-A45DE2EEE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1090-309C-49C8-9B61-162E4B95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3D01B-EB2D-433E-8611-40005E5F8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 Condensed" panose="020B0604020202020204" charset="0"/>
              </a:defRPr>
            </a:lvl1pPr>
          </a:lstStyle>
          <a:p>
            <a:fld id="{78BBF012-BAA0-48D1-A72A-C2CBF0FFA893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7E96-DD95-4DC9-A79F-46A26194F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 Condensed" panose="020B060402020202020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23298-CAE9-4A1B-83C4-3E79F7CA2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 Condensed" panose="020B0604020202020204" charset="0"/>
              </a:defRPr>
            </a:lvl1pPr>
          </a:lstStyle>
          <a:p>
            <a:fld id="{F5A55CAE-87A8-4261-A416-19ACA61CCB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1" r:id="rId2"/>
    <p:sldLayoutId id="214748370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Condensed" panose="020B060402020202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B060402020202020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B060402020202020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B060402020202020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B060402020202020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90715" y="1566952"/>
            <a:ext cx="6362571" cy="186204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500" b="1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 panose="02000000000000000000" pitchFamily="2" charset="0"/>
                <a:ea typeface="Roboto Condensed" panose="02000000000000000000" pitchFamily="2" charset="0"/>
              </a:rPr>
              <a:t>Lecture 16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68BFBC-3176-4AEE-956F-9F2709B1182D}"/>
              </a:ext>
            </a:extLst>
          </p:cNvPr>
          <p:cNvCxnSpPr/>
          <p:nvPr/>
        </p:nvCxnSpPr>
        <p:spPr>
          <a:xfrm>
            <a:off x="511729" y="3445778"/>
            <a:ext cx="812054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610697-00BA-4416-B2D4-9FC4AE055ECB}"/>
              </a:ext>
            </a:extLst>
          </p:cNvPr>
          <p:cNvGrpSpPr/>
          <p:nvPr/>
        </p:nvGrpSpPr>
        <p:grpSpPr>
          <a:xfrm>
            <a:off x="0" y="123974"/>
            <a:ext cx="9144000" cy="647835"/>
            <a:chOff x="0" y="165538"/>
            <a:chExt cx="9144000" cy="647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31B8B2-E6B7-4E30-874A-94E3A52F9154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Proteins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72F01E-2D7D-455F-BE49-7698D3757145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1038B82-B12A-4447-A084-AC249FDCB794}"/>
              </a:ext>
            </a:extLst>
          </p:cNvPr>
          <p:cNvSpPr txBox="1">
            <a:spLocks/>
          </p:cNvSpPr>
          <p:nvPr/>
        </p:nvSpPr>
        <p:spPr>
          <a:xfrm>
            <a:off x="742279" y="1188720"/>
            <a:ext cx="1943772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Proteins are: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4E5B221-38E2-4A09-BAF1-B6272B1EEEB8}"/>
              </a:ext>
            </a:extLst>
          </p:cNvPr>
          <p:cNvSpPr txBox="1">
            <a:spLocks/>
          </p:cNvSpPr>
          <p:nvPr/>
        </p:nvSpPr>
        <p:spPr>
          <a:xfrm>
            <a:off x="654349" y="2022464"/>
            <a:ext cx="2936749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Common examples: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D9FD46D-53EF-41F6-8FDE-DDA853D5C651}"/>
              </a:ext>
            </a:extLst>
          </p:cNvPr>
          <p:cNvSpPr txBox="1">
            <a:spLocks/>
          </p:cNvSpPr>
          <p:nvPr/>
        </p:nvSpPr>
        <p:spPr>
          <a:xfrm>
            <a:off x="707113" y="2856208"/>
            <a:ext cx="2340888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Monomeric unit: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82C1F3E-978C-4A7C-9E01-8C3D3D1BE68D}"/>
              </a:ext>
            </a:extLst>
          </p:cNvPr>
          <p:cNvGrpSpPr/>
          <p:nvPr/>
        </p:nvGrpSpPr>
        <p:grpSpPr>
          <a:xfrm>
            <a:off x="5029114" y="2860736"/>
            <a:ext cx="1848022" cy="1658432"/>
            <a:chOff x="2504902" y="3880289"/>
            <a:chExt cx="1848022" cy="1658432"/>
          </a:xfrm>
        </p:grpSpPr>
        <p:sp>
          <p:nvSpPr>
            <p:cNvPr id="19" name="Text Placeholder 10">
              <a:extLst>
                <a:ext uri="{FF2B5EF4-FFF2-40B4-BE49-F238E27FC236}">
                  <a16:creationId xmlns:a16="http://schemas.microsoft.com/office/drawing/2014/main" id="{B8C38318-BD73-41FE-B449-8A9D8DB4681E}"/>
                </a:ext>
              </a:extLst>
            </p:cNvPr>
            <p:cNvSpPr txBox="1">
              <a:spLocks/>
            </p:cNvSpPr>
            <p:nvPr/>
          </p:nvSpPr>
          <p:spPr>
            <a:xfrm>
              <a:off x="3048000" y="4501088"/>
              <a:ext cx="266700" cy="41683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>
                  <a:solidFill>
                    <a:srgbClr val="0070C0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algn="ctr"/>
              <a:r>
                <a:rPr 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boto Condensed" panose="020B0604020202020204" charset="0"/>
                </a:rPr>
                <a:t>C</a:t>
              </a:r>
            </a:p>
          </p:txBody>
        </p:sp>
        <p:sp>
          <p:nvSpPr>
            <p:cNvPr id="20" name="Text Placeholder 10">
              <a:extLst>
                <a:ext uri="{FF2B5EF4-FFF2-40B4-BE49-F238E27FC236}">
                  <a16:creationId xmlns:a16="http://schemas.microsoft.com/office/drawing/2014/main" id="{DF6519FB-0C5F-4607-A439-9FE82A8F6A29}"/>
                </a:ext>
              </a:extLst>
            </p:cNvPr>
            <p:cNvSpPr txBox="1">
              <a:spLocks/>
            </p:cNvSpPr>
            <p:nvPr/>
          </p:nvSpPr>
          <p:spPr>
            <a:xfrm>
              <a:off x="3591097" y="4501088"/>
              <a:ext cx="761827" cy="41683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>
                  <a:solidFill>
                    <a:srgbClr val="0070C0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algn="ctr"/>
              <a:r>
                <a:rPr 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boto Condensed" panose="020B0604020202020204" charset="0"/>
                </a:rPr>
                <a:t>COO</a:t>
              </a:r>
              <a:r>
                <a:rPr lang="en-US" baseline="30000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boto Condensed" panose="020B0604020202020204" charset="0"/>
                </a:rPr>
                <a:t>-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85B3FD9B-7F9A-42E9-B5AA-0F0341F2A4A2}"/>
                </a:ext>
              </a:extLst>
            </p:cNvPr>
            <p:cNvSpPr txBox="1">
              <a:spLocks/>
            </p:cNvSpPr>
            <p:nvPr/>
          </p:nvSpPr>
          <p:spPr>
            <a:xfrm>
              <a:off x="2504902" y="4501088"/>
              <a:ext cx="266700" cy="41683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>
                  <a:solidFill>
                    <a:srgbClr val="0070C0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algn="ctr"/>
              <a:r>
                <a:rPr 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boto Condensed" panose="020B0604020202020204" charset="0"/>
                </a:rPr>
                <a:t>H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75EAC4A-6D60-4262-AFD9-11491C0F729E}"/>
                </a:ext>
              </a:extLst>
            </p:cNvPr>
            <p:cNvCxnSpPr>
              <a:stCxn id="22" idx="3"/>
              <a:endCxn id="19" idx="1"/>
            </p:cNvCxnSpPr>
            <p:nvPr/>
          </p:nvCxnSpPr>
          <p:spPr>
            <a:xfrm>
              <a:off x="2771602" y="4709505"/>
              <a:ext cx="27639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FA3F95-FDEE-47AA-A87B-E54EF5B98126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3314700" y="4709505"/>
              <a:ext cx="276397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354A89-C3E2-4AB3-8265-C7D935140BC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33628" y="4362889"/>
              <a:ext cx="276397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Placeholder 10">
              <a:extLst>
                <a:ext uri="{FF2B5EF4-FFF2-40B4-BE49-F238E27FC236}">
                  <a16:creationId xmlns:a16="http://schemas.microsoft.com/office/drawing/2014/main" id="{D1888D6B-2A56-4ED5-B4FF-05BE3DFE0C52}"/>
                </a:ext>
              </a:extLst>
            </p:cNvPr>
            <p:cNvSpPr txBox="1">
              <a:spLocks/>
            </p:cNvSpPr>
            <p:nvPr/>
          </p:nvSpPr>
          <p:spPr>
            <a:xfrm>
              <a:off x="3071984" y="3880289"/>
              <a:ext cx="761827" cy="41683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>
                  <a:solidFill>
                    <a:srgbClr val="0070C0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algn="ctr"/>
              <a:r>
                <a:rPr 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boto Condensed" panose="020B0604020202020204" charset="0"/>
                </a:rPr>
                <a:t>NH</a:t>
              </a:r>
              <a:r>
                <a:rPr lang="en-US" baseline="-25000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boto Condensed" panose="020B0604020202020204" charset="0"/>
                </a:rPr>
                <a:t>3</a:t>
              </a:r>
              <a:r>
                <a:rPr lang="en-US" baseline="30000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boto Condensed" panose="020B0604020202020204" charset="0"/>
                </a:rPr>
                <a:t>+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2366504-981F-4EE8-842F-61C9E95BBD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33629" y="4983687"/>
              <a:ext cx="276397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Placeholder 10">
              <a:extLst>
                <a:ext uri="{FF2B5EF4-FFF2-40B4-BE49-F238E27FC236}">
                  <a16:creationId xmlns:a16="http://schemas.microsoft.com/office/drawing/2014/main" id="{B2360872-A23B-4A79-8EF1-692F9EFE9955}"/>
                </a:ext>
              </a:extLst>
            </p:cNvPr>
            <p:cNvSpPr txBox="1">
              <a:spLocks/>
            </p:cNvSpPr>
            <p:nvPr/>
          </p:nvSpPr>
          <p:spPr>
            <a:xfrm>
              <a:off x="3071985" y="5121887"/>
              <a:ext cx="276398" cy="41683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>
                  <a:solidFill>
                    <a:srgbClr val="0070C0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boto Condensed" panose="020B0604020202020204" charset="0"/>
                </a:rPr>
                <a:t>R</a:t>
              </a:r>
              <a:endParaRPr lang="en-US" baseline="300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31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610697-00BA-4416-B2D4-9FC4AE055ECB}"/>
              </a:ext>
            </a:extLst>
          </p:cNvPr>
          <p:cNvGrpSpPr/>
          <p:nvPr/>
        </p:nvGrpSpPr>
        <p:grpSpPr>
          <a:xfrm>
            <a:off x="0" y="123974"/>
            <a:ext cx="9144000" cy="647835"/>
            <a:chOff x="0" y="165538"/>
            <a:chExt cx="9144000" cy="647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31B8B2-E6B7-4E30-874A-94E3A52F9154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Proteins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72F01E-2D7D-455F-BE49-7698D3757145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1038B82-B12A-4447-A084-AC249FDCB794}"/>
              </a:ext>
            </a:extLst>
          </p:cNvPr>
          <p:cNvSpPr txBox="1">
            <a:spLocks/>
          </p:cNvSpPr>
          <p:nvPr/>
        </p:nvSpPr>
        <p:spPr>
          <a:xfrm>
            <a:off x="914400" y="1188720"/>
            <a:ext cx="7157258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Protein monomeric units joined by ______ bond.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4E5B221-38E2-4A09-BAF1-B6272B1EEEB8}"/>
              </a:ext>
            </a:extLst>
          </p:cNvPr>
          <p:cNvSpPr txBox="1">
            <a:spLocks/>
          </p:cNvSpPr>
          <p:nvPr/>
        </p:nvSpPr>
        <p:spPr>
          <a:xfrm>
            <a:off x="914400" y="2022464"/>
            <a:ext cx="2676698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A. </a:t>
            </a:r>
            <a:r>
              <a:rPr lang="en-US" dirty="0">
                <a:solidFill>
                  <a:srgbClr val="C00000"/>
                </a:solidFill>
                <a:latin typeface="Roboto Condensed" panose="020B0604020202020204" charset="0"/>
              </a:rPr>
              <a:t>Peptide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04D1F92-9064-40E8-968E-B12F600942B2}"/>
              </a:ext>
            </a:extLst>
          </p:cNvPr>
          <p:cNvSpPr txBox="1">
            <a:spLocks/>
          </p:cNvSpPr>
          <p:nvPr/>
        </p:nvSpPr>
        <p:spPr>
          <a:xfrm>
            <a:off x="914400" y="2647791"/>
            <a:ext cx="2676698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B. </a:t>
            </a:r>
            <a:r>
              <a:rPr lang="en-US" dirty="0" err="1">
                <a:solidFill>
                  <a:srgbClr val="C00000"/>
                </a:solidFill>
                <a:latin typeface="Roboto Condensed" panose="020B0604020202020204" charset="0"/>
              </a:rPr>
              <a:t>Glycosidic</a:t>
            </a:r>
            <a:endParaRPr lang="en-US" dirty="0">
              <a:solidFill>
                <a:srgbClr val="C00000"/>
              </a:solidFill>
              <a:latin typeface="Roboto Condensed" panose="020B0604020202020204" charset="0"/>
            </a:endParaRP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6D261A1-1BCE-4312-90CE-0771343C5E64}"/>
              </a:ext>
            </a:extLst>
          </p:cNvPr>
          <p:cNvSpPr txBox="1">
            <a:spLocks/>
          </p:cNvSpPr>
          <p:nvPr/>
        </p:nvSpPr>
        <p:spPr>
          <a:xfrm>
            <a:off x="914400" y="3273118"/>
            <a:ext cx="2676698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C. </a:t>
            </a:r>
            <a:r>
              <a:rPr lang="en-US" dirty="0">
                <a:solidFill>
                  <a:srgbClr val="C00000"/>
                </a:solidFill>
                <a:latin typeface="Roboto Condensed" panose="020B0604020202020204" charset="0"/>
              </a:rPr>
              <a:t>Phosphodiester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FF55249-1ED6-4F45-B020-A08FB4C9BB0A}"/>
              </a:ext>
            </a:extLst>
          </p:cNvPr>
          <p:cNvSpPr txBox="1">
            <a:spLocks/>
          </p:cNvSpPr>
          <p:nvPr/>
        </p:nvSpPr>
        <p:spPr>
          <a:xfrm>
            <a:off x="914400" y="3898445"/>
            <a:ext cx="2676698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D. </a:t>
            </a:r>
            <a:r>
              <a:rPr lang="en-US" dirty="0">
                <a:solidFill>
                  <a:srgbClr val="C00000"/>
                </a:solidFill>
                <a:latin typeface="Roboto Condensed" panose="020B0604020202020204" charset="0"/>
              </a:rPr>
              <a:t>Ester</a:t>
            </a:r>
          </a:p>
        </p:txBody>
      </p:sp>
    </p:spTree>
    <p:extLst>
      <p:ext uri="{BB962C8B-B14F-4D97-AF65-F5344CB8AC3E}">
        <p14:creationId xmlns:p14="http://schemas.microsoft.com/office/powerpoint/2010/main" val="328727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610697-00BA-4416-B2D4-9FC4AE055ECB}"/>
              </a:ext>
            </a:extLst>
          </p:cNvPr>
          <p:cNvGrpSpPr/>
          <p:nvPr/>
        </p:nvGrpSpPr>
        <p:grpSpPr>
          <a:xfrm>
            <a:off x="0" y="123974"/>
            <a:ext cx="9144000" cy="647835"/>
            <a:chOff x="0" y="165538"/>
            <a:chExt cx="9144000" cy="647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31B8B2-E6B7-4E30-874A-94E3A52F9154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Proteins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72F01E-2D7D-455F-BE49-7698D3757145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1038B82-B12A-4447-A084-AC249FDCB794}"/>
              </a:ext>
            </a:extLst>
          </p:cNvPr>
          <p:cNvSpPr txBox="1">
            <a:spLocks/>
          </p:cNvSpPr>
          <p:nvPr/>
        </p:nvSpPr>
        <p:spPr>
          <a:xfrm>
            <a:off x="640080" y="1188720"/>
            <a:ext cx="2045970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Proteins are: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4E5B221-38E2-4A09-BAF1-B6272B1EEEB8}"/>
              </a:ext>
            </a:extLst>
          </p:cNvPr>
          <p:cNvSpPr txBox="1">
            <a:spLocks/>
          </p:cNvSpPr>
          <p:nvPr/>
        </p:nvSpPr>
        <p:spPr>
          <a:xfrm>
            <a:off x="499944" y="2022464"/>
            <a:ext cx="3091154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Common examples: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D9FD46D-53EF-41F6-8FDE-DDA853D5C651}"/>
              </a:ext>
            </a:extLst>
          </p:cNvPr>
          <p:cNvSpPr txBox="1">
            <a:spLocks/>
          </p:cNvSpPr>
          <p:nvPr/>
        </p:nvSpPr>
        <p:spPr>
          <a:xfrm>
            <a:off x="584035" y="2856208"/>
            <a:ext cx="2463965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Monomeric unit: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82C1F3E-978C-4A7C-9E01-8C3D3D1BE68D}"/>
              </a:ext>
            </a:extLst>
          </p:cNvPr>
          <p:cNvGrpSpPr/>
          <p:nvPr/>
        </p:nvGrpSpPr>
        <p:grpSpPr>
          <a:xfrm>
            <a:off x="5029114" y="2860736"/>
            <a:ext cx="1848022" cy="1658432"/>
            <a:chOff x="2504902" y="3880289"/>
            <a:chExt cx="1848022" cy="1658432"/>
          </a:xfrm>
        </p:grpSpPr>
        <p:sp>
          <p:nvSpPr>
            <p:cNvPr id="19" name="Text Placeholder 10">
              <a:extLst>
                <a:ext uri="{FF2B5EF4-FFF2-40B4-BE49-F238E27FC236}">
                  <a16:creationId xmlns:a16="http://schemas.microsoft.com/office/drawing/2014/main" id="{B8C38318-BD73-41FE-B449-8A9D8DB4681E}"/>
                </a:ext>
              </a:extLst>
            </p:cNvPr>
            <p:cNvSpPr txBox="1">
              <a:spLocks/>
            </p:cNvSpPr>
            <p:nvPr/>
          </p:nvSpPr>
          <p:spPr>
            <a:xfrm>
              <a:off x="3048000" y="4501088"/>
              <a:ext cx="266700" cy="41683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>
                  <a:solidFill>
                    <a:srgbClr val="0070C0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algn="ctr"/>
              <a:r>
                <a:rPr 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boto Condensed" panose="020B0604020202020204" charset="0"/>
                </a:rPr>
                <a:t>C</a:t>
              </a:r>
            </a:p>
          </p:txBody>
        </p:sp>
        <p:sp>
          <p:nvSpPr>
            <p:cNvPr id="20" name="Text Placeholder 10">
              <a:extLst>
                <a:ext uri="{FF2B5EF4-FFF2-40B4-BE49-F238E27FC236}">
                  <a16:creationId xmlns:a16="http://schemas.microsoft.com/office/drawing/2014/main" id="{DF6519FB-0C5F-4607-A439-9FE82A8F6A29}"/>
                </a:ext>
              </a:extLst>
            </p:cNvPr>
            <p:cNvSpPr txBox="1">
              <a:spLocks/>
            </p:cNvSpPr>
            <p:nvPr/>
          </p:nvSpPr>
          <p:spPr>
            <a:xfrm>
              <a:off x="3591097" y="4501088"/>
              <a:ext cx="761827" cy="41683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>
                  <a:solidFill>
                    <a:srgbClr val="0070C0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algn="ctr"/>
              <a:r>
                <a:rPr 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boto Condensed" panose="020B0604020202020204" charset="0"/>
                </a:rPr>
                <a:t>COO</a:t>
              </a:r>
              <a:r>
                <a:rPr lang="en-US" baseline="30000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boto Condensed" panose="020B0604020202020204" charset="0"/>
                </a:rPr>
                <a:t>-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85B3FD9B-7F9A-42E9-B5AA-0F0341F2A4A2}"/>
                </a:ext>
              </a:extLst>
            </p:cNvPr>
            <p:cNvSpPr txBox="1">
              <a:spLocks/>
            </p:cNvSpPr>
            <p:nvPr/>
          </p:nvSpPr>
          <p:spPr>
            <a:xfrm>
              <a:off x="2504902" y="4501088"/>
              <a:ext cx="266700" cy="41683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>
                  <a:solidFill>
                    <a:srgbClr val="0070C0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algn="ctr"/>
              <a:r>
                <a:rPr 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boto Condensed" panose="020B0604020202020204" charset="0"/>
                </a:rPr>
                <a:t>H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75EAC4A-6D60-4262-AFD9-11491C0F729E}"/>
                </a:ext>
              </a:extLst>
            </p:cNvPr>
            <p:cNvCxnSpPr>
              <a:stCxn id="22" idx="3"/>
              <a:endCxn id="19" idx="1"/>
            </p:cNvCxnSpPr>
            <p:nvPr/>
          </p:nvCxnSpPr>
          <p:spPr>
            <a:xfrm>
              <a:off x="2771602" y="4709505"/>
              <a:ext cx="27639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FA3F95-FDEE-47AA-A87B-E54EF5B98126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3314700" y="4709505"/>
              <a:ext cx="276397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354A89-C3E2-4AB3-8265-C7D935140BC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33628" y="4362889"/>
              <a:ext cx="276397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Placeholder 10">
              <a:extLst>
                <a:ext uri="{FF2B5EF4-FFF2-40B4-BE49-F238E27FC236}">
                  <a16:creationId xmlns:a16="http://schemas.microsoft.com/office/drawing/2014/main" id="{D1888D6B-2A56-4ED5-B4FF-05BE3DFE0C52}"/>
                </a:ext>
              </a:extLst>
            </p:cNvPr>
            <p:cNvSpPr txBox="1">
              <a:spLocks/>
            </p:cNvSpPr>
            <p:nvPr/>
          </p:nvSpPr>
          <p:spPr>
            <a:xfrm>
              <a:off x="3071984" y="3880289"/>
              <a:ext cx="761827" cy="41683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>
                  <a:solidFill>
                    <a:srgbClr val="0070C0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algn="ctr"/>
              <a:r>
                <a:rPr 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boto Condensed" panose="020B0604020202020204" charset="0"/>
                </a:rPr>
                <a:t>NH</a:t>
              </a:r>
              <a:r>
                <a:rPr lang="en-US" baseline="-25000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boto Condensed" panose="020B0604020202020204" charset="0"/>
                </a:rPr>
                <a:t>3</a:t>
              </a:r>
              <a:r>
                <a:rPr lang="en-US" baseline="30000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boto Condensed" panose="020B0604020202020204" charset="0"/>
                </a:rPr>
                <a:t>+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2366504-981F-4EE8-842F-61C9E95BBD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33629" y="4983687"/>
              <a:ext cx="276397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Placeholder 10">
              <a:extLst>
                <a:ext uri="{FF2B5EF4-FFF2-40B4-BE49-F238E27FC236}">
                  <a16:creationId xmlns:a16="http://schemas.microsoft.com/office/drawing/2014/main" id="{B2360872-A23B-4A79-8EF1-692F9EFE9955}"/>
                </a:ext>
              </a:extLst>
            </p:cNvPr>
            <p:cNvSpPr txBox="1">
              <a:spLocks/>
            </p:cNvSpPr>
            <p:nvPr/>
          </p:nvSpPr>
          <p:spPr>
            <a:xfrm>
              <a:off x="3071985" y="5121887"/>
              <a:ext cx="276398" cy="41683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>
                  <a:solidFill>
                    <a:srgbClr val="0070C0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Roboto Condensed" panose="020B0604020202020204" charset="0"/>
                </a:rPr>
                <a:t>R</a:t>
              </a:r>
              <a:endParaRPr lang="en-US" baseline="300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25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610697-00BA-4416-B2D4-9FC4AE055ECB}"/>
              </a:ext>
            </a:extLst>
          </p:cNvPr>
          <p:cNvGrpSpPr/>
          <p:nvPr/>
        </p:nvGrpSpPr>
        <p:grpSpPr>
          <a:xfrm>
            <a:off x="0" y="123974"/>
            <a:ext cx="9144000" cy="647835"/>
            <a:chOff x="0" y="165538"/>
            <a:chExt cx="9144000" cy="647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31B8B2-E6B7-4E30-874A-94E3A52F9154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Amino acids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72F01E-2D7D-455F-BE49-7698D3757145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1038B82-B12A-4447-A084-AC249FDCB794}"/>
              </a:ext>
            </a:extLst>
          </p:cNvPr>
          <p:cNvSpPr txBox="1">
            <a:spLocks/>
          </p:cNvSpPr>
          <p:nvPr/>
        </p:nvSpPr>
        <p:spPr>
          <a:xfrm>
            <a:off x="914400" y="1188720"/>
            <a:ext cx="3894268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Functions of amino acids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AA045F-6B86-436D-BEE1-ED0135B62818}"/>
              </a:ext>
            </a:extLst>
          </p:cNvPr>
          <p:cNvSpPr/>
          <p:nvPr/>
        </p:nvSpPr>
        <p:spPr>
          <a:xfrm>
            <a:off x="5934075" y="6498016"/>
            <a:ext cx="32099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latin typeface="Roboto Condensed" panose="020B0604020202020204" charset="0"/>
              </a:rPr>
              <a:t>https://themedicalbiochemistrypage.org/aminoacidderivatives.php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AD93EF-8D1C-42B8-9AC1-3AF8BD18C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" y="1857755"/>
            <a:ext cx="5216371" cy="41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2AD87E3-6F01-42C1-A956-0F7706879F86}"/>
              </a:ext>
            </a:extLst>
          </p:cNvPr>
          <p:cNvSpPr/>
          <p:nvPr/>
        </p:nvSpPr>
        <p:spPr>
          <a:xfrm>
            <a:off x="2895600" y="5716764"/>
            <a:ext cx="819150" cy="255403"/>
          </a:xfrm>
          <a:prstGeom prst="rect">
            <a:avLst/>
          </a:prstGeom>
          <a:solidFill>
            <a:srgbClr val="FFF2CC">
              <a:alpha val="40000"/>
            </a:srgb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7DD3A4-00DC-430E-AD41-C0D91BB1A67C}"/>
              </a:ext>
            </a:extLst>
          </p:cNvPr>
          <p:cNvSpPr/>
          <p:nvPr/>
        </p:nvSpPr>
        <p:spPr>
          <a:xfrm>
            <a:off x="4381499" y="4326114"/>
            <a:ext cx="1190625" cy="255403"/>
          </a:xfrm>
          <a:prstGeom prst="rect">
            <a:avLst/>
          </a:prstGeom>
          <a:solidFill>
            <a:srgbClr val="FFF2CC">
              <a:alpha val="40000"/>
            </a:srgb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F1F005-1044-4746-AD51-C8FBAD260EF8}"/>
              </a:ext>
            </a:extLst>
          </p:cNvPr>
          <p:cNvSpPr/>
          <p:nvPr/>
        </p:nvSpPr>
        <p:spPr>
          <a:xfrm>
            <a:off x="4572000" y="2461334"/>
            <a:ext cx="866775" cy="255403"/>
          </a:xfrm>
          <a:prstGeom prst="rect">
            <a:avLst/>
          </a:prstGeom>
          <a:solidFill>
            <a:srgbClr val="FFF2CC">
              <a:alpha val="40000"/>
            </a:srgb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03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 animBg="1"/>
      <p:bldP spid="25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533104-C959-4427-AC71-88733D60A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2025"/>
            <a:ext cx="7460340" cy="34224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5610697-00BA-4416-B2D4-9FC4AE055ECB}"/>
              </a:ext>
            </a:extLst>
          </p:cNvPr>
          <p:cNvGrpSpPr/>
          <p:nvPr/>
        </p:nvGrpSpPr>
        <p:grpSpPr>
          <a:xfrm>
            <a:off x="0" y="123974"/>
            <a:ext cx="9144000" cy="647835"/>
            <a:chOff x="0" y="165538"/>
            <a:chExt cx="9144000" cy="647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31B8B2-E6B7-4E30-874A-94E3A52F9154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Amino acids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72F01E-2D7D-455F-BE49-7698D3757145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1038B82-B12A-4447-A084-AC249FDCB794}"/>
              </a:ext>
            </a:extLst>
          </p:cNvPr>
          <p:cNvSpPr txBox="1">
            <a:spLocks/>
          </p:cNvSpPr>
          <p:nvPr/>
        </p:nvSpPr>
        <p:spPr>
          <a:xfrm>
            <a:off x="914400" y="1188720"/>
            <a:ext cx="4034118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Functions of amino acids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AA045F-6B86-436D-BEE1-ED0135B62818}"/>
              </a:ext>
            </a:extLst>
          </p:cNvPr>
          <p:cNvSpPr/>
          <p:nvPr/>
        </p:nvSpPr>
        <p:spPr>
          <a:xfrm>
            <a:off x="5934075" y="6498016"/>
            <a:ext cx="32099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latin typeface="Roboto Condensed" panose="020B0604020202020204" charset="0"/>
              </a:rPr>
              <a:t>https://themedicalbiochemistrypage.org/aminoacidderivatives.php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AD87E3-6F01-42C1-A956-0F7706879F86}"/>
              </a:ext>
            </a:extLst>
          </p:cNvPr>
          <p:cNvSpPr/>
          <p:nvPr/>
        </p:nvSpPr>
        <p:spPr>
          <a:xfrm>
            <a:off x="2590799" y="4943476"/>
            <a:ext cx="1285875" cy="380980"/>
          </a:xfrm>
          <a:prstGeom prst="rect">
            <a:avLst/>
          </a:prstGeom>
          <a:solidFill>
            <a:srgbClr val="FFF2CC">
              <a:alpha val="40000"/>
            </a:srgb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7DD3A4-00DC-430E-AD41-C0D91BB1A67C}"/>
              </a:ext>
            </a:extLst>
          </p:cNvPr>
          <p:cNvSpPr/>
          <p:nvPr/>
        </p:nvSpPr>
        <p:spPr>
          <a:xfrm>
            <a:off x="5553073" y="5006264"/>
            <a:ext cx="1190625" cy="255403"/>
          </a:xfrm>
          <a:prstGeom prst="rect">
            <a:avLst/>
          </a:prstGeom>
          <a:solidFill>
            <a:srgbClr val="FFF2CC">
              <a:alpha val="40000"/>
            </a:srgb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17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610697-00BA-4416-B2D4-9FC4AE055ECB}"/>
              </a:ext>
            </a:extLst>
          </p:cNvPr>
          <p:cNvGrpSpPr/>
          <p:nvPr/>
        </p:nvGrpSpPr>
        <p:grpSpPr>
          <a:xfrm>
            <a:off x="0" y="123974"/>
            <a:ext cx="9144000" cy="647835"/>
            <a:chOff x="0" y="165538"/>
            <a:chExt cx="9144000" cy="647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31B8B2-E6B7-4E30-874A-94E3A52F9154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Amino acids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72F01E-2D7D-455F-BE49-7698D3757145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1038B82-B12A-4447-A084-AC249FDCB794}"/>
              </a:ext>
            </a:extLst>
          </p:cNvPr>
          <p:cNvSpPr txBox="1">
            <a:spLocks/>
          </p:cNvSpPr>
          <p:nvPr/>
        </p:nvSpPr>
        <p:spPr>
          <a:xfrm>
            <a:off x="914399" y="1188720"/>
            <a:ext cx="4044875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Functions of amino acids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AA045F-6B86-436D-BEE1-ED0135B62818}"/>
              </a:ext>
            </a:extLst>
          </p:cNvPr>
          <p:cNvSpPr/>
          <p:nvPr/>
        </p:nvSpPr>
        <p:spPr>
          <a:xfrm>
            <a:off x="5934075" y="6498016"/>
            <a:ext cx="32099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latin typeface="Roboto Condensed" panose="020B0604020202020204" charset="0"/>
              </a:rPr>
              <a:t>https://themedicalbiochemistrypage.org/aminoacidderivatives.php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E7020D-C591-4FC8-AA04-86BFDAF9B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22463"/>
            <a:ext cx="7432712" cy="201612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2AD87E3-6F01-42C1-A956-0F7706879F86}"/>
              </a:ext>
            </a:extLst>
          </p:cNvPr>
          <p:cNvSpPr/>
          <p:nvPr/>
        </p:nvSpPr>
        <p:spPr>
          <a:xfrm>
            <a:off x="6657974" y="3302970"/>
            <a:ext cx="1285875" cy="380980"/>
          </a:xfrm>
          <a:prstGeom prst="rect">
            <a:avLst/>
          </a:prstGeom>
          <a:solidFill>
            <a:srgbClr val="FFF2CC">
              <a:alpha val="40000"/>
            </a:srgb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11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610697-00BA-4416-B2D4-9FC4AE055ECB}"/>
              </a:ext>
            </a:extLst>
          </p:cNvPr>
          <p:cNvGrpSpPr/>
          <p:nvPr/>
        </p:nvGrpSpPr>
        <p:grpSpPr>
          <a:xfrm>
            <a:off x="0" y="123974"/>
            <a:ext cx="9144000" cy="647835"/>
            <a:chOff x="0" y="165538"/>
            <a:chExt cx="9144000" cy="647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31B8B2-E6B7-4E30-874A-94E3A52F9154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Amino acids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72F01E-2D7D-455F-BE49-7698D3757145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1038B82-B12A-4447-A084-AC249FDCB794}"/>
              </a:ext>
            </a:extLst>
          </p:cNvPr>
          <p:cNvSpPr txBox="1">
            <a:spLocks/>
          </p:cNvSpPr>
          <p:nvPr/>
        </p:nvSpPr>
        <p:spPr>
          <a:xfrm>
            <a:off x="914399" y="1188720"/>
            <a:ext cx="4249271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Functions of amino acids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AA045F-6B86-436D-BEE1-ED0135B62818}"/>
              </a:ext>
            </a:extLst>
          </p:cNvPr>
          <p:cNvSpPr/>
          <p:nvPr/>
        </p:nvSpPr>
        <p:spPr>
          <a:xfrm>
            <a:off x="5934075" y="6498016"/>
            <a:ext cx="32099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latin typeface="Roboto Condensed" panose="020B0604020202020204" charset="0"/>
              </a:rPr>
              <a:t>https://themedicalbiochemistrypage.org/aminoacidderivatives.php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86C07-79BA-4C15-AA57-7BED9898D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0" y="1889226"/>
            <a:ext cx="7494111" cy="24636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2AD87E3-6F01-42C1-A956-0F7706879F86}"/>
              </a:ext>
            </a:extLst>
          </p:cNvPr>
          <p:cNvSpPr/>
          <p:nvPr/>
        </p:nvSpPr>
        <p:spPr>
          <a:xfrm>
            <a:off x="6372224" y="3901956"/>
            <a:ext cx="1285875" cy="380980"/>
          </a:xfrm>
          <a:prstGeom prst="rect">
            <a:avLst/>
          </a:prstGeom>
          <a:solidFill>
            <a:srgbClr val="FFF2CC">
              <a:alpha val="40000"/>
            </a:srgb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88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610697-00BA-4416-B2D4-9FC4AE055ECB}"/>
              </a:ext>
            </a:extLst>
          </p:cNvPr>
          <p:cNvGrpSpPr/>
          <p:nvPr/>
        </p:nvGrpSpPr>
        <p:grpSpPr>
          <a:xfrm>
            <a:off x="0" y="123974"/>
            <a:ext cx="9144000" cy="647835"/>
            <a:chOff x="0" y="165538"/>
            <a:chExt cx="9144000" cy="647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31B8B2-E6B7-4E30-874A-94E3A52F9154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Amino acids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72F01E-2D7D-455F-BE49-7698D3757145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1038B82-B12A-4447-A084-AC249FDCB794}"/>
              </a:ext>
            </a:extLst>
          </p:cNvPr>
          <p:cNvSpPr txBox="1">
            <a:spLocks/>
          </p:cNvSpPr>
          <p:nvPr/>
        </p:nvSpPr>
        <p:spPr>
          <a:xfrm>
            <a:off x="914400" y="1188720"/>
            <a:ext cx="3775934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Functions of amino acids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AA045F-6B86-436D-BEE1-ED0135B62818}"/>
              </a:ext>
            </a:extLst>
          </p:cNvPr>
          <p:cNvSpPr/>
          <p:nvPr/>
        </p:nvSpPr>
        <p:spPr>
          <a:xfrm>
            <a:off x="5934075" y="6498016"/>
            <a:ext cx="32099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latin typeface="Roboto Condensed" panose="020B0604020202020204" charset="0"/>
              </a:rPr>
              <a:t>https://themedicalbiochemistrypage.org/aminoacidderivatives.php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02C8FB-6ACE-4828-92AF-0E1540711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68615"/>
            <a:ext cx="6090590" cy="44080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2AD87E3-6F01-42C1-A956-0F7706879F86}"/>
              </a:ext>
            </a:extLst>
          </p:cNvPr>
          <p:cNvSpPr/>
          <p:nvPr/>
        </p:nvSpPr>
        <p:spPr>
          <a:xfrm>
            <a:off x="5181599" y="5826537"/>
            <a:ext cx="1600201" cy="380980"/>
          </a:xfrm>
          <a:prstGeom prst="rect">
            <a:avLst/>
          </a:prstGeom>
          <a:solidFill>
            <a:srgbClr val="FFF2CC">
              <a:alpha val="40000"/>
            </a:srgb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05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610697-00BA-4416-B2D4-9FC4AE055ECB}"/>
              </a:ext>
            </a:extLst>
          </p:cNvPr>
          <p:cNvGrpSpPr/>
          <p:nvPr/>
        </p:nvGrpSpPr>
        <p:grpSpPr>
          <a:xfrm>
            <a:off x="0" y="123974"/>
            <a:ext cx="9144000" cy="647835"/>
            <a:chOff x="0" y="165538"/>
            <a:chExt cx="9144000" cy="647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31B8B2-E6B7-4E30-874A-94E3A52F9154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Proteins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72F01E-2D7D-455F-BE49-7698D3757145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1038B82-B12A-4447-A084-AC249FDCB794}"/>
              </a:ext>
            </a:extLst>
          </p:cNvPr>
          <p:cNvSpPr txBox="1">
            <a:spLocks/>
          </p:cNvSpPr>
          <p:nvPr/>
        </p:nvSpPr>
        <p:spPr>
          <a:xfrm>
            <a:off x="914400" y="1188719"/>
            <a:ext cx="7157258" cy="12102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Rate of breakdown of two different proteins is shown in the brain and muscle. Based on these data, what is your best explanation?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E0CB41-294E-41AA-8B5F-AEF9C20C9F56}"/>
              </a:ext>
            </a:extLst>
          </p:cNvPr>
          <p:cNvSpPr/>
          <p:nvPr/>
        </p:nvSpPr>
        <p:spPr>
          <a:xfrm>
            <a:off x="3263198" y="2579342"/>
            <a:ext cx="344245" cy="3474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99B821-A04E-4149-A13C-92802D55C7BE}"/>
              </a:ext>
            </a:extLst>
          </p:cNvPr>
          <p:cNvSpPr/>
          <p:nvPr/>
        </p:nvSpPr>
        <p:spPr>
          <a:xfrm>
            <a:off x="3263198" y="3086150"/>
            <a:ext cx="344245" cy="34747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6535BFF-D457-42CA-BA13-2961B50AAC9B}"/>
              </a:ext>
            </a:extLst>
          </p:cNvPr>
          <p:cNvSpPr txBox="1">
            <a:spLocks/>
          </p:cNvSpPr>
          <p:nvPr/>
        </p:nvSpPr>
        <p:spPr>
          <a:xfrm>
            <a:off x="3795281" y="2556775"/>
            <a:ext cx="4388684" cy="3918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“Blue” protein. </a:t>
            </a:r>
            <a:r>
              <a:rPr lang="en-US" dirty="0" err="1">
                <a:latin typeface="Roboto Condensed" panose="020B0604020202020204" charset="0"/>
              </a:rPr>
              <a:t>pI</a:t>
            </a:r>
            <a:r>
              <a:rPr lang="en-US" dirty="0">
                <a:latin typeface="Roboto Condensed" panose="020B0604020202020204" charset="0"/>
              </a:rPr>
              <a:t> = 7.4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B31EA59C-906F-47EF-B123-58435CB70364}"/>
              </a:ext>
            </a:extLst>
          </p:cNvPr>
          <p:cNvSpPr txBox="1">
            <a:spLocks/>
          </p:cNvSpPr>
          <p:nvPr/>
        </p:nvSpPr>
        <p:spPr>
          <a:xfrm>
            <a:off x="3795281" y="3063965"/>
            <a:ext cx="4388684" cy="3918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“Green” protein. </a:t>
            </a:r>
            <a:r>
              <a:rPr lang="en-US" dirty="0" err="1">
                <a:latin typeface="Roboto Condensed" panose="020B0604020202020204" charset="0"/>
              </a:rPr>
              <a:t>pI</a:t>
            </a:r>
            <a:r>
              <a:rPr lang="en-US" dirty="0">
                <a:latin typeface="Roboto Condensed" panose="020B0604020202020204" charset="0"/>
              </a:rPr>
              <a:t> = 3.1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ECD56DD-AADE-4575-9F0D-E6B180CAFA20}"/>
              </a:ext>
            </a:extLst>
          </p:cNvPr>
          <p:cNvGrpSpPr/>
          <p:nvPr/>
        </p:nvGrpSpPr>
        <p:grpSpPr>
          <a:xfrm>
            <a:off x="865153" y="2941255"/>
            <a:ext cx="4204676" cy="3576744"/>
            <a:chOff x="865153" y="2941255"/>
            <a:chExt cx="4204676" cy="357674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FB831E2-665E-4C3F-BF2C-585A22F83EB9}"/>
                </a:ext>
              </a:extLst>
            </p:cNvPr>
            <p:cNvGrpSpPr/>
            <p:nvPr/>
          </p:nvGrpSpPr>
          <p:grpSpPr>
            <a:xfrm>
              <a:off x="1859212" y="3260961"/>
              <a:ext cx="882127" cy="2695597"/>
              <a:chOff x="1861073" y="2443867"/>
              <a:chExt cx="882127" cy="269559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F521E11-0D0E-4AFB-8C9B-DEB1510D1931}"/>
                  </a:ext>
                </a:extLst>
              </p:cNvPr>
              <p:cNvSpPr/>
              <p:nvPr/>
            </p:nvSpPr>
            <p:spPr>
              <a:xfrm>
                <a:off x="1861073" y="4149761"/>
                <a:ext cx="344245" cy="98970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9107D56-AE61-4628-B5C4-0B64616B990D}"/>
                  </a:ext>
                </a:extLst>
              </p:cNvPr>
              <p:cNvSpPr/>
              <p:nvPr/>
            </p:nvSpPr>
            <p:spPr>
              <a:xfrm>
                <a:off x="2398955" y="2657141"/>
                <a:ext cx="344245" cy="248232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5667B98-59EF-472D-B0F2-86E26E7F48C9}"/>
                  </a:ext>
                </a:extLst>
              </p:cNvPr>
              <p:cNvGrpSpPr/>
              <p:nvPr/>
            </p:nvGrpSpPr>
            <p:grpSpPr>
              <a:xfrm>
                <a:off x="1947133" y="4012909"/>
                <a:ext cx="172123" cy="273703"/>
                <a:chOff x="5206701" y="3657600"/>
                <a:chExt cx="172123" cy="720762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2CBE7CC-32FF-4263-93FA-ED8FF6E36B31}"/>
                    </a:ext>
                  </a:extLst>
                </p:cNvPr>
                <p:cNvCxnSpPr/>
                <p:nvPr/>
              </p:nvCxnSpPr>
              <p:spPr>
                <a:xfrm>
                  <a:off x="5291530" y="3657600"/>
                  <a:ext cx="0" cy="72076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A95E4CF-BBEC-4984-B4F1-203344D4ABD4}"/>
                    </a:ext>
                  </a:extLst>
                </p:cNvPr>
                <p:cNvCxnSpPr/>
                <p:nvPr/>
              </p:nvCxnSpPr>
              <p:spPr>
                <a:xfrm>
                  <a:off x="5206701" y="3657600"/>
                  <a:ext cx="1721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21C6EAD-4A3F-4FE3-845B-3E8E7D89C69C}"/>
                    </a:ext>
                  </a:extLst>
                </p:cNvPr>
                <p:cNvCxnSpPr/>
                <p:nvPr/>
              </p:nvCxnSpPr>
              <p:spPr>
                <a:xfrm>
                  <a:off x="5206701" y="4378362"/>
                  <a:ext cx="1721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A1CA8AF-87C4-4C42-A9BA-AC697C802022}"/>
                  </a:ext>
                </a:extLst>
              </p:cNvPr>
              <p:cNvGrpSpPr/>
              <p:nvPr/>
            </p:nvGrpSpPr>
            <p:grpSpPr>
              <a:xfrm>
                <a:off x="2485015" y="2443867"/>
                <a:ext cx="172123" cy="426547"/>
                <a:chOff x="5206701" y="3657600"/>
                <a:chExt cx="172123" cy="720762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B66A5E02-4BF6-4069-BBBA-26DD05D547D2}"/>
                    </a:ext>
                  </a:extLst>
                </p:cNvPr>
                <p:cNvCxnSpPr/>
                <p:nvPr/>
              </p:nvCxnSpPr>
              <p:spPr>
                <a:xfrm>
                  <a:off x="5291530" y="3657600"/>
                  <a:ext cx="0" cy="72076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7F87A73-DD92-4BD9-824E-38B0A6E4ABD7}"/>
                    </a:ext>
                  </a:extLst>
                </p:cNvPr>
                <p:cNvCxnSpPr/>
                <p:nvPr/>
              </p:nvCxnSpPr>
              <p:spPr>
                <a:xfrm>
                  <a:off x="5206701" y="3657600"/>
                  <a:ext cx="1721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528FC96-3BC5-457E-913A-8934CDA01CEA}"/>
                    </a:ext>
                  </a:extLst>
                </p:cNvPr>
                <p:cNvCxnSpPr/>
                <p:nvPr/>
              </p:nvCxnSpPr>
              <p:spPr>
                <a:xfrm>
                  <a:off x="5206701" y="4378362"/>
                  <a:ext cx="1721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A9F7E25-9F35-444D-9942-A2390AB61828}"/>
                </a:ext>
              </a:extLst>
            </p:cNvPr>
            <p:cNvGrpSpPr/>
            <p:nvPr/>
          </p:nvGrpSpPr>
          <p:grpSpPr>
            <a:xfrm>
              <a:off x="3945397" y="4582022"/>
              <a:ext cx="882127" cy="1374537"/>
              <a:chOff x="3925925" y="3764928"/>
              <a:chExt cx="882127" cy="137453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5EEF461-E631-4766-9A18-1638B207F9F9}"/>
                  </a:ext>
                </a:extLst>
              </p:cNvPr>
              <p:cNvSpPr/>
              <p:nvPr/>
            </p:nvSpPr>
            <p:spPr>
              <a:xfrm>
                <a:off x="3925925" y="3840481"/>
                <a:ext cx="344245" cy="129898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8130861-16D2-49C7-AA2E-ADDF6F238B8F}"/>
                  </a:ext>
                </a:extLst>
              </p:cNvPr>
              <p:cNvSpPr/>
              <p:nvPr/>
            </p:nvSpPr>
            <p:spPr>
              <a:xfrm>
                <a:off x="4463807" y="3929233"/>
                <a:ext cx="344245" cy="121023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42311C72-A54A-44D5-9CD5-1CB5C4C02D7D}"/>
                  </a:ext>
                </a:extLst>
              </p:cNvPr>
              <p:cNvGrpSpPr/>
              <p:nvPr/>
            </p:nvGrpSpPr>
            <p:grpSpPr>
              <a:xfrm>
                <a:off x="4011985" y="3764928"/>
                <a:ext cx="172123" cy="151105"/>
                <a:chOff x="5206701" y="3657600"/>
                <a:chExt cx="172123" cy="720762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EBDF6E1-4FBA-4E45-9DD9-7D582DBD16F8}"/>
                    </a:ext>
                  </a:extLst>
                </p:cNvPr>
                <p:cNvCxnSpPr/>
                <p:nvPr/>
              </p:nvCxnSpPr>
              <p:spPr>
                <a:xfrm>
                  <a:off x="5291530" y="3657600"/>
                  <a:ext cx="0" cy="72076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4CC7C45-90CD-40B5-A555-6B102CE52063}"/>
                    </a:ext>
                  </a:extLst>
                </p:cNvPr>
                <p:cNvCxnSpPr/>
                <p:nvPr/>
              </p:nvCxnSpPr>
              <p:spPr>
                <a:xfrm>
                  <a:off x="5206701" y="3657600"/>
                  <a:ext cx="1721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4209BB77-A04B-47AD-8371-27035F680C3A}"/>
                    </a:ext>
                  </a:extLst>
                </p:cNvPr>
                <p:cNvCxnSpPr/>
                <p:nvPr/>
              </p:nvCxnSpPr>
              <p:spPr>
                <a:xfrm>
                  <a:off x="5206701" y="4378362"/>
                  <a:ext cx="1721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3A99426-BFEC-4641-8256-144471A2534B}"/>
                  </a:ext>
                </a:extLst>
              </p:cNvPr>
              <p:cNvGrpSpPr/>
              <p:nvPr/>
            </p:nvGrpSpPr>
            <p:grpSpPr>
              <a:xfrm>
                <a:off x="4549867" y="3787005"/>
                <a:ext cx="172123" cy="284456"/>
                <a:chOff x="5206701" y="3657600"/>
                <a:chExt cx="172123" cy="720762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7C6E02D2-F925-40FD-B4F9-3140F8BEFB70}"/>
                    </a:ext>
                  </a:extLst>
                </p:cNvPr>
                <p:cNvCxnSpPr/>
                <p:nvPr/>
              </p:nvCxnSpPr>
              <p:spPr>
                <a:xfrm>
                  <a:off x="5291530" y="3657600"/>
                  <a:ext cx="0" cy="72076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A5A5F09F-3F29-414F-8E5C-54069AE915CB}"/>
                    </a:ext>
                  </a:extLst>
                </p:cNvPr>
                <p:cNvCxnSpPr/>
                <p:nvPr/>
              </p:nvCxnSpPr>
              <p:spPr>
                <a:xfrm>
                  <a:off x="5206701" y="3657600"/>
                  <a:ext cx="1721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BEB03401-778E-4994-AA05-FA38D224C40C}"/>
                    </a:ext>
                  </a:extLst>
                </p:cNvPr>
                <p:cNvCxnSpPr/>
                <p:nvPr/>
              </p:nvCxnSpPr>
              <p:spPr>
                <a:xfrm>
                  <a:off x="5206701" y="4378362"/>
                  <a:ext cx="1721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8" name="Text Placeholder 10">
              <a:extLst>
                <a:ext uri="{FF2B5EF4-FFF2-40B4-BE49-F238E27FC236}">
                  <a16:creationId xmlns:a16="http://schemas.microsoft.com/office/drawing/2014/main" id="{F110467A-32D6-4F20-A9D8-5B2E1DB50811}"/>
                </a:ext>
              </a:extLst>
            </p:cNvPr>
            <p:cNvSpPr txBox="1">
              <a:spLocks/>
            </p:cNvSpPr>
            <p:nvPr/>
          </p:nvSpPr>
          <p:spPr>
            <a:xfrm>
              <a:off x="1866607" y="6126157"/>
              <a:ext cx="867336" cy="391842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/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algn="ctr"/>
              <a:r>
                <a:rPr lang="en-US" b="1" dirty="0">
                  <a:latin typeface="Roboto Condensed" panose="020B0604020202020204" charset="0"/>
                </a:rPr>
                <a:t>Brain</a:t>
              </a:r>
            </a:p>
          </p:txBody>
        </p:sp>
        <p:sp>
          <p:nvSpPr>
            <p:cNvPr id="40" name="Text Placeholder 10">
              <a:extLst>
                <a:ext uri="{FF2B5EF4-FFF2-40B4-BE49-F238E27FC236}">
                  <a16:creationId xmlns:a16="http://schemas.microsoft.com/office/drawing/2014/main" id="{A592F2B0-83F6-4563-9C36-B40BD1CCBAFA}"/>
                </a:ext>
              </a:extLst>
            </p:cNvPr>
            <p:cNvSpPr txBox="1">
              <a:spLocks/>
            </p:cNvSpPr>
            <p:nvPr/>
          </p:nvSpPr>
          <p:spPr>
            <a:xfrm>
              <a:off x="3795281" y="6126157"/>
              <a:ext cx="1182359" cy="391842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/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algn="ctr"/>
              <a:r>
                <a:rPr lang="en-US" b="1" dirty="0">
                  <a:latin typeface="Roboto Condensed" panose="020B0604020202020204" charset="0"/>
                </a:rPr>
                <a:t>Muscle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D0CBBB5-9E78-4C5F-8D8B-E07E439FEF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65573" y="3112619"/>
              <a:ext cx="1234" cy="28439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CCC7550-A125-43B3-A211-1054C83D4D6D}"/>
                </a:ext>
              </a:extLst>
            </p:cNvPr>
            <p:cNvCxnSpPr/>
            <p:nvPr/>
          </p:nvCxnSpPr>
          <p:spPr>
            <a:xfrm>
              <a:off x="1632069" y="5956558"/>
              <a:ext cx="3437760" cy="0"/>
            </a:xfrm>
            <a:prstGeom prst="line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 Placeholder 10">
              <a:extLst>
                <a:ext uri="{FF2B5EF4-FFF2-40B4-BE49-F238E27FC236}">
                  <a16:creationId xmlns:a16="http://schemas.microsoft.com/office/drawing/2014/main" id="{EC7905E8-5420-42B5-AC8F-C59F9F50CCAB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24254" y="4161071"/>
              <a:ext cx="2228829" cy="747032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/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algn="ctr"/>
              <a:r>
                <a:rPr lang="en-US" b="1" dirty="0">
                  <a:latin typeface="Roboto Condensed" panose="020B0604020202020204" charset="0"/>
                </a:rPr>
                <a:t>Rate of protein breakdown</a:t>
              </a:r>
            </a:p>
          </p:txBody>
        </p:sp>
        <p:sp>
          <p:nvSpPr>
            <p:cNvPr id="53" name="Text Placeholder 10">
              <a:extLst>
                <a:ext uri="{FF2B5EF4-FFF2-40B4-BE49-F238E27FC236}">
                  <a16:creationId xmlns:a16="http://schemas.microsoft.com/office/drawing/2014/main" id="{4E8E400D-A098-4F9A-868B-C56D125E70D4}"/>
                </a:ext>
              </a:extLst>
            </p:cNvPr>
            <p:cNvSpPr txBox="1">
              <a:spLocks/>
            </p:cNvSpPr>
            <p:nvPr/>
          </p:nvSpPr>
          <p:spPr>
            <a:xfrm>
              <a:off x="2395868" y="2941255"/>
              <a:ext cx="338075" cy="391842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/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algn="ctr"/>
              <a:r>
                <a:rPr lang="en-US" b="1" dirty="0">
                  <a:latin typeface="Roboto Condensed" panose="020B0604020202020204" charset="0"/>
                </a:rPr>
                <a:t>*</a:t>
              </a:r>
            </a:p>
          </p:txBody>
        </p:sp>
      </p:grp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6CDC0DFD-3FF3-4293-9490-32635743A9EA}"/>
              </a:ext>
            </a:extLst>
          </p:cNvPr>
          <p:cNvSpPr txBox="1">
            <a:spLocks/>
          </p:cNvSpPr>
          <p:nvPr/>
        </p:nvSpPr>
        <p:spPr>
          <a:xfrm>
            <a:off x="3795281" y="3575000"/>
            <a:ext cx="1710167" cy="3918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* Is </a:t>
            </a:r>
            <a:r>
              <a:rPr lang="en-US" i="1" dirty="0">
                <a:latin typeface="Roboto Condensed" panose="020B0604020202020204" charset="0"/>
              </a:rPr>
              <a:t>p&lt;0.01</a:t>
            </a:r>
          </a:p>
        </p:txBody>
      </p:sp>
    </p:spTree>
    <p:extLst>
      <p:ext uri="{BB962C8B-B14F-4D97-AF65-F5344CB8AC3E}">
        <p14:creationId xmlns:p14="http://schemas.microsoft.com/office/powerpoint/2010/main" val="32063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7" grpId="0"/>
      <p:bldP spid="48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figure_10_03">
            <a:extLst>
              <a:ext uri="{FF2B5EF4-FFF2-40B4-BE49-F238E27FC236}">
                <a16:creationId xmlns:a16="http://schemas.microsoft.com/office/drawing/2014/main" id="{E1436355-FDB6-43A8-AB50-1BC2B736E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383" y="3273042"/>
            <a:ext cx="2986867" cy="33106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5610697-00BA-4416-B2D4-9FC4AE055ECB}"/>
              </a:ext>
            </a:extLst>
          </p:cNvPr>
          <p:cNvGrpSpPr/>
          <p:nvPr/>
        </p:nvGrpSpPr>
        <p:grpSpPr>
          <a:xfrm>
            <a:off x="0" y="123974"/>
            <a:ext cx="9144000" cy="647835"/>
            <a:chOff x="0" y="165538"/>
            <a:chExt cx="9144000" cy="647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31B8B2-E6B7-4E30-874A-94E3A52F9154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Lipids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72F01E-2D7D-455F-BE49-7698D3757145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1038B82-B12A-4447-A084-AC249FDCB794}"/>
              </a:ext>
            </a:extLst>
          </p:cNvPr>
          <p:cNvSpPr txBox="1">
            <a:spLocks/>
          </p:cNvSpPr>
          <p:nvPr/>
        </p:nvSpPr>
        <p:spPr>
          <a:xfrm>
            <a:off x="713714" y="1188720"/>
            <a:ext cx="1619912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Lipids are: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4E5B221-38E2-4A09-BAF1-B6272B1EEEB8}"/>
              </a:ext>
            </a:extLst>
          </p:cNvPr>
          <p:cNvSpPr txBox="1">
            <a:spLocks/>
          </p:cNvSpPr>
          <p:nvPr/>
        </p:nvSpPr>
        <p:spPr>
          <a:xfrm>
            <a:off x="535899" y="2022464"/>
            <a:ext cx="3055199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Common examples: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D9FD46D-53EF-41F6-8FDE-DDA853D5C651}"/>
              </a:ext>
            </a:extLst>
          </p:cNvPr>
          <p:cNvSpPr txBox="1">
            <a:spLocks/>
          </p:cNvSpPr>
          <p:nvPr/>
        </p:nvSpPr>
        <p:spPr>
          <a:xfrm>
            <a:off x="612695" y="2856208"/>
            <a:ext cx="2435305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Monomeric unit: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C530BC16-4653-4408-A62D-1BAAF320E8D8}"/>
              </a:ext>
            </a:extLst>
          </p:cNvPr>
          <p:cNvSpPr txBox="1">
            <a:spLocks/>
          </p:cNvSpPr>
          <p:nvPr/>
        </p:nvSpPr>
        <p:spPr>
          <a:xfrm>
            <a:off x="612695" y="3689952"/>
            <a:ext cx="2435305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Polymeric unit: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017437-7C75-40DA-8596-C65E2ADABC44}"/>
              </a:ext>
            </a:extLst>
          </p:cNvPr>
          <p:cNvSpPr/>
          <p:nvPr/>
        </p:nvSpPr>
        <p:spPr>
          <a:xfrm>
            <a:off x="7391401" y="4619625"/>
            <a:ext cx="847724" cy="342899"/>
          </a:xfrm>
          <a:prstGeom prst="rect">
            <a:avLst/>
          </a:prstGeom>
          <a:solidFill>
            <a:srgbClr val="FFF2CC">
              <a:alpha val="40000"/>
            </a:srgb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85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3" grpId="0"/>
      <p:bldP spid="15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Lecture 16 objectives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7994BAE-57A4-4CB8-B01A-E7955E8473EE}"/>
              </a:ext>
            </a:extLst>
          </p:cNvPr>
          <p:cNvSpPr txBox="1"/>
          <p:nvPr/>
        </p:nvSpPr>
        <p:spPr>
          <a:xfrm>
            <a:off x="306160" y="1334250"/>
            <a:ext cx="8644201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defTabSz="914400">
              <a:defRPr sz="2800">
                <a:solidFill>
                  <a:prstClr val="black"/>
                </a:solidFill>
                <a:latin typeface="Archivo Narrow" panose="02000000000000000000" pitchFamily="2" charset="0"/>
                <a:ea typeface="Adobe Fan Heiti Std B" panose="020B0700000000000000" pitchFamily="34" charset="-128"/>
              </a:defRPr>
            </a:lvl1pPr>
          </a:lstStyle>
          <a:p>
            <a:r>
              <a:rPr lang="en-US" dirty="0">
                <a:latin typeface="Roboto Condensed" panose="020B0604020202020204" charset="0"/>
              </a:rPr>
              <a:t>Understand and describe common biological macromolecules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A6B9F9-3621-49B4-BEA1-9D601C50679F}"/>
              </a:ext>
            </a:extLst>
          </p:cNvPr>
          <p:cNvSpPr txBox="1"/>
          <p:nvPr/>
        </p:nvSpPr>
        <p:spPr>
          <a:xfrm>
            <a:off x="306160" y="2116736"/>
            <a:ext cx="8644201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defTabSz="914400">
              <a:defRPr sz="2800">
                <a:solidFill>
                  <a:prstClr val="black"/>
                </a:solidFill>
                <a:latin typeface="Archivo Narrow" panose="02000000000000000000" pitchFamily="2" charset="0"/>
                <a:ea typeface="Adobe Fan Heiti Std B" panose="020B0700000000000000" pitchFamily="34" charset="-128"/>
              </a:defRPr>
            </a:lvl1pPr>
          </a:lstStyle>
          <a:p>
            <a:r>
              <a:rPr lang="en-US" dirty="0">
                <a:latin typeface="Roboto Condensed" panose="020B0604020202020204" charset="0"/>
              </a:rPr>
              <a:t>Understand and describe how structure relates to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79333-7867-4E68-84CB-80A415EA33FD}"/>
              </a:ext>
            </a:extLst>
          </p:cNvPr>
          <p:cNvSpPr txBox="1"/>
          <p:nvPr/>
        </p:nvSpPr>
        <p:spPr>
          <a:xfrm>
            <a:off x="306160" y="2899222"/>
            <a:ext cx="8644201" cy="138499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defTabSz="914400">
              <a:defRPr sz="2800">
                <a:solidFill>
                  <a:prstClr val="black"/>
                </a:solidFill>
                <a:latin typeface="Archivo Narrow" panose="02000000000000000000" pitchFamily="2" charset="0"/>
                <a:ea typeface="Adobe Fan Heiti Std B" panose="020B0700000000000000" pitchFamily="34" charset="-128"/>
              </a:defRPr>
            </a:lvl1pPr>
          </a:lstStyle>
          <a:p>
            <a:r>
              <a:rPr lang="en-US" dirty="0">
                <a:latin typeface="Roboto Condensed" panose="020B0604020202020204" charset="0"/>
              </a:rPr>
              <a:t>Understand and describe structure and function of complex macromolecules (containing more than 1 type of macromolecule)</a:t>
            </a:r>
          </a:p>
        </p:txBody>
      </p:sp>
    </p:spTree>
    <p:extLst>
      <p:ext uri="{BB962C8B-B14F-4D97-AF65-F5344CB8AC3E}">
        <p14:creationId xmlns:p14="http://schemas.microsoft.com/office/powerpoint/2010/main" val="427372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610697-00BA-4416-B2D4-9FC4AE055ECB}"/>
              </a:ext>
            </a:extLst>
          </p:cNvPr>
          <p:cNvGrpSpPr/>
          <p:nvPr/>
        </p:nvGrpSpPr>
        <p:grpSpPr>
          <a:xfrm>
            <a:off x="0" y="123974"/>
            <a:ext cx="9144000" cy="647835"/>
            <a:chOff x="0" y="165538"/>
            <a:chExt cx="9144000" cy="647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31B8B2-E6B7-4E30-874A-94E3A52F9154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Lipid -- Functions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72F01E-2D7D-455F-BE49-7698D3757145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1038B82-B12A-4447-A084-AC249FDCB794}"/>
              </a:ext>
            </a:extLst>
          </p:cNvPr>
          <p:cNvSpPr txBox="1">
            <a:spLocks/>
          </p:cNvSpPr>
          <p:nvPr/>
        </p:nvSpPr>
        <p:spPr>
          <a:xfrm>
            <a:off x="914400" y="1188720"/>
            <a:ext cx="3390900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Lipids functions?</a:t>
            </a:r>
          </a:p>
        </p:txBody>
      </p:sp>
      <p:pic>
        <p:nvPicPr>
          <p:cNvPr id="12" name="Picture 2" descr="figure_10_07">
            <a:extLst>
              <a:ext uri="{FF2B5EF4-FFF2-40B4-BE49-F238E27FC236}">
                <a16:creationId xmlns:a16="http://schemas.microsoft.com/office/drawing/2014/main" id="{DFB867EF-9298-459D-84EF-B3839B4E6A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7" r="56616"/>
          <a:stretch/>
        </p:blipFill>
        <p:spPr bwMode="auto">
          <a:xfrm>
            <a:off x="2367382" y="2436364"/>
            <a:ext cx="3875835" cy="4147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38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610697-00BA-4416-B2D4-9FC4AE055ECB}"/>
              </a:ext>
            </a:extLst>
          </p:cNvPr>
          <p:cNvGrpSpPr/>
          <p:nvPr/>
        </p:nvGrpSpPr>
        <p:grpSpPr>
          <a:xfrm>
            <a:off x="0" y="123974"/>
            <a:ext cx="9144000" cy="647835"/>
            <a:chOff x="0" y="165538"/>
            <a:chExt cx="9144000" cy="647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31B8B2-E6B7-4E30-874A-94E3A52F9154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Lipid -- Functions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72F01E-2D7D-455F-BE49-7698D3757145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2" descr="figure_10_13">
            <a:extLst>
              <a:ext uri="{FF2B5EF4-FFF2-40B4-BE49-F238E27FC236}">
                <a16:creationId xmlns:a16="http://schemas.microsoft.com/office/drawing/2014/main" id="{738EE291-42C6-4507-B960-522B92266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071" y="1097280"/>
            <a:ext cx="5115858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70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/>
              <a:r>
                <a:rPr lang="en-US" sz="3600" dirty="0" err="1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Lysosomal</a:t>
              </a:r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 storage disorders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3" descr="box 10-1 fig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937" y="1097280"/>
            <a:ext cx="5096127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703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Lipid functions -- Sterols</a:t>
              </a:r>
              <a:endParaRPr lang="en-US" sz="3600" baseline="-25000" dirty="0">
                <a:solidFill>
                  <a:prstClr val="black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2" descr="figure_10_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56236"/>
            <a:ext cx="8531225" cy="5210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955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Lipid functions -- Sterols</a:t>
              </a:r>
              <a:endParaRPr lang="en-US" sz="3600" baseline="-25000" dirty="0">
                <a:solidFill>
                  <a:prstClr val="black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figure_10_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30" y="1264777"/>
            <a:ext cx="6483540" cy="52661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545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Lipid functions -- Signaling molecules</a:t>
              </a:r>
              <a:endParaRPr lang="en-US" sz="3600" baseline="-25000" dirty="0">
                <a:solidFill>
                  <a:prstClr val="black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figure_10_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92300"/>
            <a:ext cx="8531225" cy="3082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2"/>
          <p:cNvSpPr/>
          <p:nvPr/>
        </p:nvSpPr>
        <p:spPr>
          <a:xfrm>
            <a:off x="2971519" y="2793206"/>
            <a:ext cx="881344" cy="481013"/>
          </a:xfrm>
          <a:custGeom>
            <a:avLst/>
            <a:gdLst>
              <a:gd name="connsiteX0" fmla="*/ 5044 w 881344"/>
              <a:gd name="connsiteY0" fmla="*/ 42863 h 481013"/>
              <a:gd name="connsiteX1" fmla="*/ 16950 w 881344"/>
              <a:gd name="connsiteY1" fmla="*/ 40482 h 481013"/>
              <a:gd name="connsiteX2" fmla="*/ 38381 w 881344"/>
              <a:gd name="connsiteY2" fmla="*/ 38100 h 481013"/>
              <a:gd name="connsiteX3" fmla="*/ 52669 w 881344"/>
              <a:gd name="connsiteY3" fmla="*/ 33338 h 481013"/>
              <a:gd name="connsiteX4" fmla="*/ 62194 w 881344"/>
              <a:gd name="connsiteY4" fmla="*/ 30957 h 481013"/>
              <a:gd name="connsiteX5" fmla="*/ 76481 w 881344"/>
              <a:gd name="connsiteY5" fmla="*/ 21432 h 481013"/>
              <a:gd name="connsiteX6" fmla="*/ 83625 w 881344"/>
              <a:gd name="connsiteY6" fmla="*/ 14288 h 481013"/>
              <a:gd name="connsiteX7" fmla="*/ 93150 w 881344"/>
              <a:gd name="connsiteY7" fmla="*/ 9525 h 481013"/>
              <a:gd name="connsiteX8" fmla="*/ 107437 w 881344"/>
              <a:gd name="connsiteY8" fmla="*/ 0 h 481013"/>
              <a:gd name="connsiteX9" fmla="*/ 171731 w 881344"/>
              <a:gd name="connsiteY9" fmla="*/ 2382 h 481013"/>
              <a:gd name="connsiteX10" fmla="*/ 224119 w 881344"/>
              <a:gd name="connsiteY10" fmla="*/ 7144 h 481013"/>
              <a:gd name="connsiteX11" fmla="*/ 231262 w 881344"/>
              <a:gd name="connsiteY11" fmla="*/ 11907 h 481013"/>
              <a:gd name="connsiteX12" fmla="*/ 245550 w 881344"/>
              <a:gd name="connsiteY12" fmla="*/ 16669 h 481013"/>
              <a:gd name="connsiteX13" fmla="*/ 264600 w 881344"/>
              <a:gd name="connsiteY13" fmla="*/ 23813 h 481013"/>
              <a:gd name="connsiteX14" fmla="*/ 271744 w 881344"/>
              <a:gd name="connsiteY14" fmla="*/ 28575 h 481013"/>
              <a:gd name="connsiteX15" fmla="*/ 293175 w 881344"/>
              <a:gd name="connsiteY15" fmla="*/ 30957 h 481013"/>
              <a:gd name="connsiteX16" fmla="*/ 319369 w 881344"/>
              <a:gd name="connsiteY16" fmla="*/ 40482 h 481013"/>
              <a:gd name="connsiteX17" fmla="*/ 333656 w 881344"/>
              <a:gd name="connsiteY17" fmla="*/ 47625 h 481013"/>
              <a:gd name="connsiteX18" fmla="*/ 352706 w 881344"/>
              <a:gd name="connsiteY18" fmla="*/ 50007 h 481013"/>
              <a:gd name="connsiteX19" fmla="*/ 371756 w 881344"/>
              <a:gd name="connsiteY19" fmla="*/ 54769 h 481013"/>
              <a:gd name="connsiteX20" fmla="*/ 402712 w 881344"/>
              <a:gd name="connsiteY20" fmla="*/ 59532 h 481013"/>
              <a:gd name="connsiteX21" fmla="*/ 428906 w 881344"/>
              <a:gd name="connsiteY21" fmla="*/ 66675 h 481013"/>
              <a:gd name="connsiteX22" fmla="*/ 436050 w 881344"/>
              <a:gd name="connsiteY22" fmla="*/ 69057 h 481013"/>
              <a:gd name="connsiteX23" fmla="*/ 486056 w 881344"/>
              <a:gd name="connsiteY23" fmla="*/ 76200 h 481013"/>
              <a:gd name="connsiteX24" fmla="*/ 495581 w 881344"/>
              <a:gd name="connsiteY24" fmla="*/ 78582 h 481013"/>
              <a:gd name="connsiteX25" fmla="*/ 502725 w 881344"/>
              <a:gd name="connsiteY25" fmla="*/ 80963 h 481013"/>
              <a:gd name="connsiteX26" fmla="*/ 514631 w 881344"/>
              <a:gd name="connsiteY26" fmla="*/ 83344 h 481013"/>
              <a:gd name="connsiteX27" fmla="*/ 526537 w 881344"/>
              <a:gd name="connsiteY27" fmla="*/ 88107 h 481013"/>
              <a:gd name="connsiteX28" fmla="*/ 547969 w 881344"/>
              <a:gd name="connsiteY28" fmla="*/ 92869 h 481013"/>
              <a:gd name="connsiteX29" fmla="*/ 564637 w 881344"/>
              <a:gd name="connsiteY29" fmla="*/ 100013 h 481013"/>
              <a:gd name="connsiteX30" fmla="*/ 595594 w 881344"/>
              <a:gd name="connsiteY30" fmla="*/ 107157 h 481013"/>
              <a:gd name="connsiteX31" fmla="*/ 605119 w 881344"/>
              <a:gd name="connsiteY31" fmla="*/ 111919 h 481013"/>
              <a:gd name="connsiteX32" fmla="*/ 624169 w 881344"/>
              <a:gd name="connsiteY32" fmla="*/ 116682 h 481013"/>
              <a:gd name="connsiteX33" fmla="*/ 631312 w 881344"/>
              <a:gd name="connsiteY33" fmla="*/ 119063 h 481013"/>
              <a:gd name="connsiteX34" fmla="*/ 655125 w 881344"/>
              <a:gd name="connsiteY34" fmla="*/ 128588 h 481013"/>
              <a:gd name="connsiteX35" fmla="*/ 671794 w 881344"/>
              <a:gd name="connsiteY35" fmla="*/ 138113 h 481013"/>
              <a:gd name="connsiteX36" fmla="*/ 686081 w 881344"/>
              <a:gd name="connsiteY36" fmla="*/ 150019 h 481013"/>
              <a:gd name="connsiteX37" fmla="*/ 693225 w 881344"/>
              <a:gd name="connsiteY37" fmla="*/ 152400 h 481013"/>
              <a:gd name="connsiteX38" fmla="*/ 707512 w 881344"/>
              <a:gd name="connsiteY38" fmla="*/ 161925 h 481013"/>
              <a:gd name="connsiteX39" fmla="*/ 714656 w 881344"/>
              <a:gd name="connsiteY39" fmla="*/ 166688 h 481013"/>
              <a:gd name="connsiteX40" fmla="*/ 736087 w 881344"/>
              <a:gd name="connsiteY40" fmla="*/ 173832 h 481013"/>
              <a:gd name="connsiteX41" fmla="*/ 757519 w 881344"/>
              <a:gd name="connsiteY41" fmla="*/ 183357 h 481013"/>
              <a:gd name="connsiteX42" fmla="*/ 778950 w 881344"/>
              <a:gd name="connsiteY42" fmla="*/ 185738 h 481013"/>
              <a:gd name="connsiteX43" fmla="*/ 805144 w 881344"/>
              <a:gd name="connsiteY43" fmla="*/ 195263 h 481013"/>
              <a:gd name="connsiteX44" fmla="*/ 814669 w 881344"/>
              <a:gd name="connsiteY44" fmla="*/ 197644 h 481013"/>
              <a:gd name="connsiteX45" fmla="*/ 828956 w 881344"/>
              <a:gd name="connsiteY45" fmla="*/ 207169 h 481013"/>
              <a:gd name="connsiteX46" fmla="*/ 836100 w 881344"/>
              <a:gd name="connsiteY46" fmla="*/ 211932 h 481013"/>
              <a:gd name="connsiteX47" fmla="*/ 843244 w 881344"/>
              <a:gd name="connsiteY47" fmla="*/ 214313 h 481013"/>
              <a:gd name="connsiteX48" fmla="*/ 850387 w 881344"/>
              <a:gd name="connsiteY48" fmla="*/ 221457 h 481013"/>
              <a:gd name="connsiteX49" fmla="*/ 859912 w 881344"/>
              <a:gd name="connsiteY49" fmla="*/ 228600 h 481013"/>
              <a:gd name="connsiteX50" fmla="*/ 862294 w 881344"/>
              <a:gd name="connsiteY50" fmla="*/ 235744 h 481013"/>
              <a:gd name="connsiteX51" fmla="*/ 869437 w 881344"/>
              <a:gd name="connsiteY51" fmla="*/ 242888 h 481013"/>
              <a:gd name="connsiteX52" fmla="*/ 876581 w 881344"/>
              <a:gd name="connsiteY52" fmla="*/ 259557 h 481013"/>
              <a:gd name="connsiteX53" fmla="*/ 881344 w 881344"/>
              <a:gd name="connsiteY53" fmla="*/ 280988 h 481013"/>
              <a:gd name="connsiteX54" fmla="*/ 878962 w 881344"/>
              <a:gd name="connsiteY54" fmla="*/ 333375 h 481013"/>
              <a:gd name="connsiteX55" fmla="*/ 871819 w 881344"/>
              <a:gd name="connsiteY55" fmla="*/ 342900 h 481013"/>
              <a:gd name="connsiteX56" fmla="*/ 850387 w 881344"/>
              <a:gd name="connsiteY56" fmla="*/ 373857 h 481013"/>
              <a:gd name="connsiteX57" fmla="*/ 843244 w 881344"/>
              <a:gd name="connsiteY57" fmla="*/ 381000 h 481013"/>
              <a:gd name="connsiteX58" fmla="*/ 838481 w 881344"/>
              <a:gd name="connsiteY58" fmla="*/ 392907 h 481013"/>
              <a:gd name="connsiteX59" fmla="*/ 836100 w 881344"/>
              <a:gd name="connsiteY59" fmla="*/ 400050 h 481013"/>
              <a:gd name="connsiteX60" fmla="*/ 819431 w 881344"/>
              <a:gd name="connsiteY60" fmla="*/ 421482 h 481013"/>
              <a:gd name="connsiteX61" fmla="*/ 814669 w 881344"/>
              <a:gd name="connsiteY61" fmla="*/ 428625 h 481013"/>
              <a:gd name="connsiteX62" fmla="*/ 805144 w 881344"/>
              <a:gd name="connsiteY62" fmla="*/ 435769 h 481013"/>
              <a:gd name="connsiteX63" fmla="*/ 798000 w 881344"/>
              <a:gd name="connsiteY63" fmla="*/ 442913 h 481013"/>
              <a:gd name="connsiteX64" fmla="*/ 781331 w 881344"/>
              <a:gd name="connsiteY64" fmla="*/ 450057 h 481013"/>
              <a:gd name="connsiteX65" fmla="*/ 774187 w 881344"/>
              <a:gd name="connsiteY65" fmla="*/ 454819 h 481013"/>
              <a:gd name="connsiteX66" fmla="*/ 757519 w 881344"/>
              <a:gd name="connsiteY66" fmla="*/ 457200 h 481013"/>
              <a:gd name="connsiteX67" fmla="*/ 728944 w 881344"/>
              <a:gd name="connsiteY67" fmla="*/ 466725 h 481013"/>
              <a:gd name="connsiteX68" fmla="*/ 721800 w 881344"/>
              <a:gd name="connsiteY68" fmla="*/ 469107 h 481013"/>
              <a:gd name="connsiteX69" fmla="*/ 714656 w 881344"/>
              <a:gd name="connsiteY69" fmla="*/ 471488 h 481013"/>
              <a:gd name="connsiteX70" fmla="*/ 693225 w 881344"/>
              <a:gd name="connsiteY70" fmla="*/ 481013 h 481013"/>
              <a:gd name="connsiteX71" fmla="*/ 609881 w 881344"/>
              <a:gd name="connsiteY71" fmla="*/ 478632 h 481013"/>
              <a:gd name="connsiteX72" fmla="*/ 602737 w 881344"/>
              <a:gd name="connsiteY72" fmla="*/ 476250 h 481013"/>
              <a:gd name="connsiteX73" fmla="*/ 588450 w 881344"/>
              <a:gd name="connsiteY73" fmla="*/ 473869 h 481013"/>
              <a:gd name="connsiteX74" fmla="*/ 576544 w 881344"/>
              <a:gd name="connsiteY74" fmla="*/ 466725 h 481013"/>
              <a:gd name="connsiteX75" fmla="*/ 559875 w 881344"/>
              <a:gd name="connsiteY75" fmla="*/ 464344 h 481013"/>
              <a:gd name="connsiteX76" fmla="*/ 552731 w 881344"/>
              <a:gd name="connsiteY76" fmla="*/ 461963 h 481013"/>
              <a:gd name="connsiteX77" fmla="*/ 531300 w 881344"/>
              <a:gd name="connsiteY77" fmla="*/ 459582 h 481013"/>
              <a:gd name="connsiteX78" fmla="*/ 519394 w 881344"/>
              <a:gd name="connsiteY78" fmla="*/ 457200 h 481013"/>
              <a:gd name="connsiteX79" fmla="*/ 512250 w 881344"/>
              <a:gd name="connsiteY79" fmla="*/ 452438 h 481013"/>
              <a:gd name="connsiteX80" fmla="*/ 486056 w 881344"/>
              <a:gd name="connsiteY80" fmla="*/ 447675 h 481013"/>
              <a:gd name="connsiteX81" fmla="*/ 464625 w 881344"/>
              <a:gd name="connsiteY81" fmla="*/ 445294 h 481013"/>
              <a:gd name="connsiteX82" fmla="*/ 443194 w 881344"/>
              <a:gd name="connsiteY82" fmla="*/ 440532 h 481013"/>
              <a:gd name="connsiteX83" fmla="*/ 419381 w 881344"/>
              <a:gd name="connsiteY83" fmla="*/ 438150 h 481013"/>
              <a:gd name="connsiteX84" fmla="*/ 390806 w 881344"/>
              <a:gd name="connsiteY84" fmla="*/ 433388 h 481013"/>
              <a:gd name="connsiteX85" fmla="*/ 316987 w 881344"/>
              <a:gd name="connsiteY85" fmla="*/ 426244 h 481013"/>
              <a:gd name="connsiteX86" fmla="*/ 295556 w 881344"/>
              <a:gd name="connsiteY86" fmla="*/ 421482 h 481013"/>
              <a:gd name="connsiteX87" fmla="*/ 250312 w 881344"/>
              <a:gd name="connsiteY87" fmla="*/ 419100 h 481013"/>
              <a:gd name="connsiteX88" fmla="*/ 233644 w 881344"/>
              <a:gd name="connsiteY88" fmla="*/ 416719 h 481013"/>
              <a:gd name="connsiteX89" fmla="*/ 207450 w 881344"/>
              <a:gd name="connsiteY89" fmla="*/ 414338 h 481013"/>
              <a:gd name="connsiteX90" fmla="*/ 171731 w 881344"/>
              <a:gd name="connsiteY90" fmla="*/ 407194 h 481013"/>
              <a:gd name="connsiteX91" fmla="*/ 164587 w 881344"/>
              <a:gd name="connsiteY91" fmla="*/ 404813 h 481013"/>
              <a:gd name="connsiteX92" fmla="*/ 128869 w 881344"/>
              <a:gd name="connsiteY92" fmla="*/ 400050 h 481013"/>
              <a:gd name="connsiteX93" fmla="*/ 121725 w 881344"/>
              <a:gd name="connsiteY93" fmla="*/ 397669 h 481013"/>
              <a:gd name="connsiteX94" fmla="*/ 112200 w 881344"/>
              <a:gd name="connsiteY94" fmla="*/ 395288 h 481013"/>
              <a:gd name="connsiteX95" fmla="*/ 97912 w 881344"/>
              <a:gd name="connsiteY95" fmla="*/ 385763 h 481013"/>
              <a:gd name="connsiteX96" fmla="*/ 90769 w 881344"/>
              <a:gd name="connsiteY96" fmla="*/ 378619 h 481013"/>
              <a:gd name="connsiteX97" fmla="*/ 83625 w 881344"/>
              <a:gd name="connsiteY97" fmla="*/ 373857 h 481013"/>
              <a:gd name="connsiteX98" fmla="*/ 78862 w 881344"/>
              <a:gd name="connsiteY98" fmla="*/ 366713 h 481013"/>
              <a:gd name="connsiteX99" fmla="*/ 64575 w 881344"/>
              <a:gd name="connsiteY99" fmla="*/ 352425 h 481013"/>
              <a:gd name="connsiteX100" fmla="*/ 52669 w 881344"/>
              <a:gd name="connsiteY100" fmla="*/ 340519 h 481013"/>
              <a:gd name="connsiteX101" fmla="*/ 47906 w 881344"/>
              <a:gd name="connsiteY101" fmla="*/ 333375 h 481013"/>
              <a:gd name="connsiteX102" fmla="*/ 40762 w 881344"/>
              <a:gd name="connsiteY102" fmla="*/ 309563 h 481013"/>
              <a:gd name="connsiteX103" fmla="*/ 38381 w 881344"/>
              <a:gd name="connsiteY103" fmla="*/ 285750 h 481013"/>
              <a:gd name="connsiteX104" fmla="*/ 36000 w 881344"/>
              <a:gd name="connsiteY104" fmla="*/ 273844 h 481013"/>
              <a:gd name="connsiteX105" fmla="*/ 33619 w 881344"/>
              <a:gd name="connsiteY105" fmla="*/ 197644 h 481013"/>
              <a:gd name="connsiteX106" fmla="*/ 31237 w 881344"/>
              <a:gd name="connsiteY106" fmla="*/ 185738 h 481013"/>
              <a:gd name="connsiteX107" fmla="*/ 26475 w 881344"/>
              <a:gd name="connsiteY107" fmla="*/ 178594 h 481013"/>
              <a:gd name="connsiteX108" fmla="*/ 21712 w 881344"/>
              <a:gd name="connsiteY108" fmla="*/ 157163 h 481013"/>
              <a:gd name="connsiteX109" fmla="*/ 14569 w 881344"/>
              <a:gd name="connsiteY109" fmla="*/ 152400 h 481013"/>
              <a:gd name="connsiteX110" fmla="*/ 9806 w 881344"/>
              <a:gd name="connsiteY110" fmla="*/ 138113 h 481013"/>
              <a:gd name="connsiteX111" fmla="*/ 5044 w 881344"/>
              <a:gd name="connsiteY111" fmla="*/ 119063 h 481013"/>
              <a:gd name="connsiteX112" fmla="*/ 281 w 881344"/>
              <a:gd name="connsiteY112" fmla="*/ 109538 h 481013"/>
              <a:gd name="connsiteX113" fmla="*/ 5044 w 881344"/>
              <a:gd name="connsiteY113" fmla="*/ 42863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881344" h="481013">
                <a:moveTo>
                  <a:pt x="5044" y="42863"/>
                </a:moveTo>
                <a:cubicBezTo>
                  <a:pt x="7822" y="31354"/>
                  <a:pt x="12943" y="41054"/>
                  <a:pt x="16950" y="40482"/>
                </a:cubicBezTo>
                <a:cubicBezTo>
                  <a:pt x="24065" y="39465"/>
                  <a:pt x="31333" y="39510"/>
                  <a:pt x="38381" y="38100"/>
                </a:cubicBezTo>
                <a:cubicBezTo>
                  <a:pt x="43304" y="37115"/>
                  <a:pt x="47799" y="34555"/>
                  <a:pt x="52669" y="33338"/>
                </a:cubicBezTo>
                <a:lnTo>
                  <a:pt x="62194" y="30957"/>
                </a:lnTo>
                <a:cubicBezTo>
                  <a:pt x="84976" y="8172"/>
                  <a:pt x="55808" y="35214"/>
                  <a:pt x="76481" y="21432"/>
                </a:cubicBezTo>
                <a:cubicBezTo>
                  <a:pt x="79283" y="19564"/>
                  <a:pt x="80885" y="16246"/>
                  <a:pt x="83625" y="14288"/>
                </a:cubicBezTo>
                <a:cubicBezTo>
                  <a:pt x="86514" y="12225"/>
                  <a:pt x="90106" y="11351"/>
                  <a:pt x="93150" y="9525"/>
                </a:cubicBezTo>
                <a:cubicBezTo>
                  <a:pt x="98058" y="6580"/>
                  <a:pt x="107437" y="0"/>
                  <a:pt x="107437" y="0"/>
                </a:cubicBezTo>
                <a:lnTo>
                  <a:pt x="171731" y="2382"/>
                </a:lnTo>
                <a:cubicBezTo>
                  <a:pt x="193061" y="3449"/>
                  <a:pt x="204065" y="4916"/>
                  <a:pt x="224119" y="7144"/>
                </a:cubicBezTo>
                <a:cubicBezTo>
                  <a:pt x="226500" y="8732"/>
                  <a:pt x="228647" y="10745"/>
                  <a:pt x="231262" y="11907"/>
                </a:cubicBezTo>
                <a:cubicBezTo>
                  <a:pt x="235850" y="13946"/>
                  <a:pt x="240787" y="15082"/>
                  <a:pt x="245550" y="16669"/>
                </a:cubicBezTo>
                <a:cubicBezTo>
                  <a:pt x="251737" y="18731"/>
                  <a:pt x="258899" y="20962"/>
                  <a:pt x="264600" y="23813"/>
                </a:cubicBezTo>
                <a:cubicBezTo>
                  <a:pt x="267160" y="25093"/>
                  <a:pt x="268968" y="27881"/>
                  <a:pt x="271744" y="28575"/>
                </a:cubicBezTo>
                <a:cubicBezTo>
                  <a:pt x="278717" y="30318"/>
                  <a:pt x="286031" y="30163"/>
                  <a:pt x="293175" y="30957"/>
                </a:cubicBezTo>
                <a:cubicBezTo>
                  <a:pt x="299848" y="33181"/>
                  <a:pt x="312739" y="37167"/>
                  <a:pt x="319369" y="40482"/>
                </a:cubicBezTo>
                <a:cubicBezTo>
                  <a:pt x="328086" y="44841"/>
                  <a:pt x="324248" y="45914"/>
                  <a:pt x="333656" y="47625"/>
                </a:cubicBezTo>
                <a:cubicBezTo>
                  <a:pt x="339952" y="48770"/>
                  <a:pt x="346416" y="48828"/>
                  <a:pt x="352706" y="50007"/>
                </a:cubicBezTo>
                <a:cubicBezTo>
                  <a:pt x="359139" y="51213"/>
                  <a:pt x="365261" y="53957"/>
                  <a:pt x="371756" y="54769"/>
                </a:cubicBezTo>
                <a:cubicBezTo>
                  <a:pt x="394822" y="57652"/>
                  <a:pt x="384531" y="55895"/>
                  <a:pt x="402712" y="59532"/>
                </a:cubicBezTo>
                <a:cubicBezTo>
                  <a:pt x="419691" y="68020"/>
                  <a:pt x="404875" y="61868"/>
                  <a:pt x="428906" y="66675"/>
                </a:cubicBezTo>
                <a:cubicBezTo>
                  <a:pt x="431367" y="67167"/>
                  <a:pt x="433574" y="68644"/>
                  <a:pt x="436050" y="69057"/>
                </a:cubicBezTo>
                <a:cubicBezTo>
                  <a:pt x="452659" y="71825"/>
                  <a:pt x="469721" y="72115"/>
                  <a:pt x="486056" y="76200"/>
                </a:cubicBezTo>
                <a:cubicBezTo>
                  <a:pt x="489231" y="76994"/>
                  <a:pt x="492434" y="77683"/>
                  <a:pt x="495581" y="78582"/>
                </a:cubicBezTo>
                <a:cubicBezTo>
                  <a:pt x="497995" y="79272"/>
                  <a:pt x="500290" y="80354"/>
                  <a:pt x="502725" y="80963"/>
                </a:cubicBezTo>
                <a:cubicBezTo>
                  <a:pt x="506651" y="81945"/>
                  <a:pt x="510662" y="82550"/>
                  <a:pt x="514631" y="83344"/>
                </a:cubicBezTo>
                <a:cubicBezTo>
                  <a:pt x="518600" y="84932"/>
                  <a:pt x="522482" y="86755"/>
                  <a:pt x="526537" y="88107"/>
                </a:cubicBezTo>
                <a:cubicBezTo>
                  <a:pt x="533868" y="90551"/>
                  <a:pt x="540423" y="90983"/>
                  <a:pt x="547969" y="92869"/>
                </a:cubicBezTo>
                <a:cubicBezTo>
                  <a:pt x="564612" y="97029"/>
                  <a:pt x="544194" y="93199"/>
                  <a:pt x="564637" y="100013"/>
                </a:cubicBezTo>
                <a:cubicBezTo>
                  <a:pt x="576319" y="103907"/>
                  <a:pt x="583361" y="101041"/>
                  <a:pt x="595594" y="107157"/>
                </a:cubicBezTo>
                <a:cubicBezTo>
                  <a:pt x="598769" y="108744"/>
                  <a:pt x="601751" y="110796"/>
                  <a:pt x="605119" y="111919"/>
                </a:cubicBezTo>
                <a:cubicBezTo>
                  <a:pt x="611329" y="113989"/>
                  <a:pt x="617959" y="114612"/>
                  <a:pt x="624169" y="116682"/>
                </a:cubicBezTo>
                <a:cubicBezTo>
                  <a:pt x="626550" y="117476"/>
                  <a:pt x="629067" y="117941"/>
                  <a:pt x="631312" y="119063"/>
                </a:cubicBezTo>
                <a:cubicBezTo>
                  <a:pt x="651814" y="129314"/>
                  <a:pt x="634199" y="124403"/>
                  <a:pt x="655125" y="128588"/>
                </a:cubicBezTo>
                <a:cubicBezTo>
                  <a:pt x="678155" y="145861"/>
                  <a:pt x="653613" y="129023"/>
                  <a:pt x="671794" y="138113"/>
                </a:cubicBezTo>
                <a:cubicBezTo>
                  <a:pt x="687372" y="145902"/>
                  <a:pt x="670284" y="139488"/>
                  <a:pt x="686081" y="150019"/>
                </a:cubicBezTo>
                <a:cubicBezTo>
                  <a:pt x="688170" y="151411"/>
                  <a:pt x="690844" y="151606"/>
                  <a:pt x="693225" y="152400"/>
                </a:cubicBezTo>
                <a:lnTo>
                  <a:pt x="707512" y="161925"/>
                </a:lnTo>
                <a:cubicBezTo>
                  <a:pt x="709893" y="163513"/>
                  <a:pt x="711879" y="165994"/>
                  <a:pt x="714656" y="166688"/>
                </a:cubicBezTo>
                <a:cubicBezTo>
                  <a:pt x="723754" y="168962"/>
                  <a:pt x="727117" y="169347"/>
                  <a:pt x="736087" y="173832"/>
                </a:cubicBezTo>
                <a:cubicBezTo>
                  <a:pt x="746718" y="179148"/>
                  <a:pt x="741727" y="181602"/>
                  <a:pt x="757519" y="183357"/>
                </a:cubicBezTo>
                <a:lnTo>
                  <a:pt x="778950" y="185738"/>
                </a:lnTo>
                <a:cubicBezTo>
                  <a:pt x="791540" y="194130"/>
                  <a:pt x="783318" y="189806"/>
                  <a:pt x="805144" y="195263"/>
                </a:cubicBezTo>
                <a:lnTo>
                  <a:pt x="814669" y="197644"/>
                </a:lnTo>
                <a:lnTo>
                  <a:pt x="828956" y="207169"/>
                </a:lnTo>
                <a:cubicBezTo>
                  <a:pt x="831337" y="208757"/>
                  <a:pt x="833385" y="211027"/>
                  <a:pt x="836100" y="211932"/>
                </a:cubicBezTo>
                <a:lnTo>
                  <a:pt x="843244" y="214313"/>
                </a:lnTo>
                <a:cubicBezTo>
                  <a:pt x="845625" y="216694"/>
                  <a:pt x="847830" y="219265"/>
                  <a:pt x="850387" y="221457"/>
                </a:cubicBezTo>
                <a:cubicBezTo>
                  <a:pt x="853400" y="224040"/>
                  <a:pt x="857371" y="225551"/>
                  <a:pt x="859912" y="228600"/>
                </a:cubicBezTo>
                <a:cubicBezTo>
                  <a:pt x="861519" y="230528"/>
                  <a:pt x="860902" y="233655"/>
                  <a:pt x="862294" y="235744"/>
                </a:cubicBezTo>
                <a:cubicBezTo>
                  <a:pt x="864162" y="238546"/>
                  <a:pt x="867056" y="240507"/>
                  <a:pt x="869437" y="242888"/>
                </a:cubicBezTo>
                <a:cubicBezTo>
                  <a:pt x="874395" y="262713"/>
                  <a:pt x="868359" y="243111"/>
                  <a:pt x="876581" y="259557"/>
                </a:cubicBezTo>
                <a:cubicBezTo>
                  <a:pt x="879512" y="265419"/>
                  <a:pt x="880429" y="275502"/>
                  <a:pt x="881344" y="280988"/>
                </a:cubicBezTo>
                <a:cubicBezTo>
                  <a:pt x="880550" y="298450"/>
                  <a:pt x="881620" y="316098"/>
                  <a:pt x="878962" y="333375"/>
                </a:cubicBezTo>
                <a:cubicBezTo>
                  <a:pt x="878359" y="337297"/>
                  <a:pt x="874095" y="339649"/>
                  <a:pt x="871819" y="342900"/>
                </a:cubicBezTo>
                <a:cubicBezTo>
                  <a:pt x="864719" y="353044"/>
                  <a:pt x="858505" y="364386"/>
                  <a:pt x="850387" y="373857"/>
                </a:cubicBezTo>
                <a:cubicBezTo>
                  <a:pt x="848196" y="376414"/>
                  <a:pt x="845625" y="378619"/>
                  <a:pt x="843244" y="381000"/>
                </a:cubicBezTo>
                <a:cubicBezTo>
                  <a:pt x="841656" y="384969"/>
                  <a:pt x="839982" y="388904"/>
                  <a:pt x="838481" y="392907"/>
                </a:cubicBezTo>
                <a:cubicBezTo>
                  <a:pt x="837600" y="395257"/>
                  <a:pt x="837319" y="397856"/>
                  <a:pt x="836100" y="400050"/>
                </a:cubicBezTo>
                <a:cubicBezTo>
                  <a:pt x="824063" y="421717"/>
                  <a:pt x="831001" y="407598"/>
                  <a:pt x="819431" y="421482"/>
                </a:cubicBezTo>
                <a:cubicBezTo>
                  <a:pt x="817599" y="423680"/>
                  <a:pt x="816692" y="426602"/>
                  <a:pt x="814669" y="428625"/>
                </a:cubicBezTo>
                <a:cubicBezTo>
                  <a:pt x="811863" y="431431"/>
                  <a:pt x="808157" y="433186"/>
                  <a:pt x="805144" y="435769"/>
                </a:cubicBezTo>
                <a:cubicBezTo>
                  <a:pt x="802587" y="437961"/>
                  <a:pt x="800740" y="440956"/>
                  <a:pt x="798000" y="442913"/>
                </a:cubicBezTo>
                <a:cubicBezTo>
                  <a:pt x="786447" y="451165"/>
                  <a:pt x="791689" y="444878"/>
                  <a:pt x="781331" y="450057"/>
                </a:cubicBezTo>
                <a:cubicBezTo>
                  <a:pt x="778771" y="451337"/>
                  <a:pt x="776928" y="453997"/>
                  <a:pt x="774187" y="454819"/>
                </a:cubicBezTo>
                <a:cubicBezTo>
                  <a:pt x="768811" y="456432"/>
                  <a:pt x="763075" y="456406"/>
                  <a:pt x="757519" y="457200"/>
                </a:cubicBezTo>
                <a:lnTo>
                  <a:pt x="728944" y="466725"/>
                </a:lnTo>
                <a:lnTo>
                  <a:pt x="721800" y="469107"/>
                </a:lnTo>
                <a:cubicBezTo>
                  <a:pt x="719419" y="469901"/>
                  <a:pt x="716808" y="470197"/>
                  <a:pt x="714656" y="471488"/>
                </a:cubicBezTo>
                <a:cubicBezTo>
                  <a:pt x="699944" y="480316"/>
                  <a:pt x="707240" y="477510"/>
                  <a:pt x="693225" y="481013"/>
                </a:cubicBezTo>
                <a:cubicBezTo>
                  <a:pt x="665444" y="480219"/>
                  <a:pt x="637635" y="480093"/>
                  <a:pt x="609881" y="478632"/>
                </a:cubicBezTo>
                <a:cubicBezTo>
                  <a:pt x="607374" y="478500"/>
                  <a:pt x="605187" y="476795"/>
                  <a:pt x="602737" y="476250"/>
                </a:cubicBezTo>
                <a:cubicBezTo>
                  <a:pt x="598024" y="475203"/>
                  <a:pt x="593212" y="474663"/>
                  <a:pt x="588450" y="473869"/>
                </a:cubicBezTo>
                <a:cubicBezTo>
                  <a:pt x="584481" y="471488"/>
                  <a:pt x="580935" y="468189"/>
                  <a:pt x="576544" y="466725"/>
                </a:cubicBezTo>
                <a:cubicBezTo>
                  <a:pt x="571219" y="464950"/>
                  <a:pt x="565379" y="465445"/>
                  <a:pt x="559875" y="464344"/>
                </a:cubicBezTo>
                <a:cubicBezTo>
                  <a:pt x="557414" y="463852"/>
                  <a:pt x="555207" y="462376"/>
                  <a:pt x="552731" y="461963"/>
                </a:cubicBezTo>
                <a:cubicBezTo>
                  <a:pt x="545641" y="460781"/>
                  <a:pt x="538415" y="460599"/>
                  <a:pt x="531300" y="459582"/>
                </a:cubicBezTo>
                <a:cubicBezTo>
                  <a:pt x="527293" y="459010"/>
                  <a:pt x="523363" y="457994"/>
                  <a:pt x="519394" y="457200"/>
                </a:cubicBezTo>
                <a:cubicBezTo>
                  <a:pt x="517013" y="455613"/>
                  <a:pt x="514810" y="453718"/>
                  <a:pt x="512250" y="452438"/>
                </a:cubicBezTo>
                <a:cubicBezTo>
                  <a:pt x="504959" y="448793"/>
                  <a:pt x="492494" y="448432"/>
                  <a:pt x="486056" y="447675"/>
                </a:cubicBezTo>
                <a:cubicBezTo>
                  <a:pt x="478918" y="446835"/>
                  <a:pt x="471715" y="446476"/>
                  <a:pt x="464625" y="445294"/>
                </a:cubicBezTo>
                <a:cubicBezTo>
                  <a:pt x="457407" y="444091"/>
                  <a:pt x="450422" y="441673"/>
                  <a:pt x="443194" y="440532"/>
                </a:cubicBezTo>
                <a:cubicBezTo>
                  <a:pt x="435314" y="439288"/>
                  <a:pt x="427285" y="439228"/>
                  <a:pt x="419381" y="438150"/>
                </a:cubicBezTo>
                <a:cubicBezTo>
                  <a:pt x="409813" y="436845"/>
                  <a:pt x="400398" y="434503"/>
                  <a:pt x="390806" y="433388"/>
                </a:cubicBezTo>
                <a:cubicBezTo>
                  <a:pt x="366250" y="430533"/>
                  <a:pt x="316987" y="426244"/>
                  <a:pt x="316987" y="426244"/>
                </a:cubicBezTo>
                <a:cubicBezTo>
                  <a:pt x="312091" y="425020"/>
                  <a:pt x="300091" y="421860"/>
                  <a:pt x="295556" y="421482"/>
                </a:cubicBezTo>
                <a:cubicBezTo>
                  <a:pt x="280506" y="420228"/>
                  <a:pt x="265393" y="419894"/>
                  <a:pt x="250312" y="419100"/>
                </a:cubicBezTo>
                <a:cubicBezTo>
                  <a:pt x="244756" y="418306"/>
                  <a:pt x="239222" y="417339"/>
                  <a:pt x="233644" y="416719"/>
                </a:cubicBezTo>
                <a:cubicBezTo>
                  <a:pt x="224930" y="415751"/>
                  <a:pt x="216115" y="415671"/>
                  <a:pt x="207450" y="414338"/>
                </a:cubicBezTo>
                <a:cubicBezTo>
                  <a:pt x="195449" y="412492"/>
                  <a:pt x="183250" y="411033"/>
                  <a:pt x="171731" y="407194"/>
                </a:cubicBezTo>
                <a:cubicBezTo>
                  <a:pt x="169350" y="406400"/>
                  <a:pt x="167063" y="405226"/>
                  <a:pt x="164587" y="404813"/>
                </a:cubicBezTo>
                <a:cubicBezTo>
                  <a:pt x="143932" y="401371"/>
                  <a:pt x="146501" y="403969"/>
                  <a:pt x="128869" y="400050"/>
                </a:cubicBezTo>
                <a:cubicBezTo>
                  <a:pt x="126419" y="399505"/>
                  <a:pt x="124139" y="398359"/>
                  <a:pt x="121725" y="397669"/>
                </a:cubicBezTo>
                <a:cubicBezTo>
                  <a:pt x="118578" y="396770"/>
                  <a:pt x="115375" y="396082"/>
                  <a:pt x="112200" y="395288"/>
                </a:cubicBezTo>
                <a:cubicBezTo>
                  <a:pt x="101896" y="379834"/>
                  <a:pt x="114473" y="395227"/>
                  <a:pt x="97912" y="385763"/>
                </a:cubicBezTo>
                <a:cubicBezTo>
                  <a:pt x="94988" y="384092"/>
                  <a:pt x="93356" y="380775"/>
                  <a:pt x="90769" y="378619"/>
                </a:cubicBezTo>
                <a:cubicBezTo>
                  <a:pt x="88570" y="376787"/>
                  <a:pt x="86006" y="375444"/>
                  <a:pt x="83625" y="373857"/>
                </a:cubicBezTo>
                <a:cubicBezTo>
                  <a:pt x="82037" y="371476"/>
                  <a:pt x="80763" y="368852"/>
                  <a:pt x="78862" y="366713"/>
                </a:cubicBezTo>
                <a:cubicBezTo>
                  <a:pt x="74387" y="361679"/>
                  <a:pt x="68312" y="358029"/>
                  <a:pt x="64575" y="352425"/>
                </a:cubicBezTo>
                <a:cubicBezTo>
                  <a:pt x="58224" y="342901"/>
                  <a:pt x="62193" y="346870"/>
                  <a:pt x="52669" y="340519"/>
                </a:cubicBezTo>
                <a:cubicBezTo>
                  <a:pt x="51081" y="338138"/>
                  <a:pt x="49068" y="335990"/>
                  <a:pt x="47906" y="333375"/>
                </a:cubicBezTo>
                <a:cubicBezTo>
                  <a:pt x="44596" y="325928"/>
                  <a:pt x="42741" y="317475"/>
                  <a:pt x="40762" y="309563"/>
                </a:cubicBezTo>
                <a:cubicBezTo>
                  <a:pt x="39968" y="301625"/>
                  <a:pt x="39435" y="293657"/>
                  <a:pt x="38381" y="285750"/>
                </a:cubicBezTo>
                <a:cubicBezTo>
                  <a:pt x="37846" y="281738"/>
                  <a:pt x="36218" y="277885"/>
                  <a:pt x="36000" y="273844"/>
                </a:cubicBezTo>
                <a:cubicBezTo>
                  <a:pt x="34628" y="248469"/>
                  <a:pt x="34991" y="223019"/>
                  <a:pt x="33619" y="197644"/>
                </a:cubicBezTo>
                <a:cubicBezTo>
                  <a:pt x="33401" y="193603"/>
                  <a:pt x="32658" y="189528"/>
                  <a:pt x="31237" y="185738"/>
                </a:cubicBezTo>
                <a:cubicBezTo>
                  <a:pt x="30232" y="183058"/>
                  <a:pt x="28062" y="180975"/>
                  <a:pt x="26475" y="178594"/>
                </a:cubicBezTo>
                <a:cubicBezTo>
                  <a:pt x="26450" y="178442"/>
                  <a:pt x="24182" y="160250"/>
                  <a:pt x="21712" y="157163"/>
                </a:cubicBezTo>
                <a:cubicBezTo>
                  <a:pt x="19924" y="154928"/>
                  <a:pt x="16950" y="153988"/>
                  <a:pt x="14569" y="152400"/>
                </a:cubicBezTo>
                <a:cubicBezTo>
                  <a:pt x="12981" y="147638"/>
                  <a:pt x="10790" y="143036"/>
                  <a:pt x="9806" y="138113"/>
                </a:cubicBezTo>
                <a:cubicBezTo>
                  <a:pt x="8409" y="131128"/>
                  <a:pt x="7789" y="125468"/>
                  <a:pt x="5044" y="119063"/>
                </a:cubicBezTo>
                <a:cubicBezTo>
                  <a:pt x="3646" y="115800"/>
                  <a:pt x="634" y="113070"/>
                  <a:pt x="281" y="109538"/>
                </a:cubicBezTo>
                <a:cubicBezTo>
                  <a:pt x="-983" y="96901"/>
                  <a:pt x="2266" y="54372"/>
                  <a:pt x="5044" y="4286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41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Lipid functions</a:t>
              </a:r>
              <a:endParaRPr lang="en-US" sz="3600" baseline="-25000" dirty="0">
                <a:solidFill>
                  <a:prstClr val="black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35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610697-00BA-4416-B2D4-9FC4AE055ECB}"/>
              </a:ext>
            </a:extLst>
          </p:cNvPr>
          <p:cNvGrpSpPr/>
          <p:nvPr/>
        </p:nvGrpSpPr>
        <p:grpSpPr>
          <a:xfrm>
            <a:off x="0" y="123974"/>
            <a:ext cx="9144000" cy="647835"/>
            <a:chOff x="0" y="165538"/>
            <a:chExt cx="9144000" cy="647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31B8B2-E6B7-4E30-874A-94E3A52F9154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Common biological macromolecules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72F01E-2D7D-455F-BE49-7698D3757145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1038B82-B12A-4447-A084-AC249FDCB794}"/>
              </a:ext>
            </a:extLst>
          </p:cNvPr>
          <p:cNvSpPr txBox="1">
            <a:spLocks/>
          </p:cNvSpPr>
          <p:nvPr/>
        </p:nvSpPr>
        <p:spPr>
          <a:xfrm>
            <a:off x="914400" y="1188720"/>
            <a:ext cx="7719646" cy="4168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The (almost) universal macromolecules in nature are:</a:t>
            </a:r>
          </a:p>
        </p:txBody>
      </p:sp>
    </p:spTree>
    <p:extLst>
      <p:ext uri="{BB962C8B-B14F-4D97-AF65-F5344CB8AC3E}">
        <p14:creationId xmlns:p14="http://schemas.microsoft.com/office/powerpoint/2010/main" val="293622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610697-00BA-4416-B2D4-9FC4AE055ECB}"/>
              </a:ext>
            </a:extLst>
          </p:cNvPr>
          <p:cNvGrpSpPr/>
          <p:nvPr/>
        </p:nvGrpSpPr>
        <p:grpSpPr>
          <a:xfrm>
            <a:off x="0" y="123974"/>
            <a:ext cx="9144000" cy="647835"/>
            <a:chOff x="0" y="165538"/>
            <a:chExt cx="9144000" cy="647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31B8B2-E6B7-4E30-874A-94E3A52F9154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Carbohydrates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72F01E-2D7D-455F-BE49-7698D3757145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1038B82-B12A-4447-A084-AC249FDCB794}"/>
              </a:ext>
            </a:extLst>
          </p:cNvPr>
          <p:cNvSpPr txBox="1">
            <a:spLocks/>
          </p:cNvSpPr>
          <p:nvPr/>
        </p:nvSpPr>
        <p:spPr>
          <a:xfrm>
            <a:off x="718806" y="1188720"/>
            <a:ext cx="2676698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Carbohydrates are: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4E5B221-38E2-4A09-BAF1-B6272B1EEEB8}"/>
              </a:ext>
            </a:extLst>
          </p:cNvPr>
          <p:cNvSpPr txBox="1">
            <a:spLocks/>
          </p:cNvSpPr>
          <p:nvPr/>
        </p:nvSpPr>
        <p:spPr>
          <a:xfrm>
            <a:off x="718806" y="2022464"/>
            <a:ext cx="2872292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Common examples: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ABE6056-C413-4F6B-898B-AB4F991ADA65}"/>
              </a:ext>
            </a:extLst>
          </p:cNvPr>
          <p:cNvSpPr txBox="1">
            <a:spLocks/>
          </p:cNvSpPr>
          <p:nvPr/>
        </p:nvSpPr>
        <p:spPr>
          <a:xfrm>
            <a:off x="718805" y="2856208"/>
            <a:ext cx="2289509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Monomeric unit: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C9C4A57-2422-420B-B4D3-6AD799FEABD5}"/>
              </a:ext>
            </a:extLst>
          </p:cNvPr>
          <p:cNvSpPr txBox="1">
            <a:spLocks/>
          </p:cNvSpPr>
          <p:nvPr/>
        </p:nvSpPr>
        <p:spPr>
          <a:xfrm>
            <a:off x="718805" y="3689952"/>
            <a:ext cx="2133601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Polymeric unit:</a:t>
            </a:r>
          </a:p>
        </p:txBody>
      </p:sp>
    </p:spTree>
    <p:extLst>
      <p:ext uri="{BB962C8B-B14F-4D97-AF65-F5344CB8AC3E}">
        <p14:creationId xmlns:p14="http://schemas.microsoft.com/office/powerpoint/2010/main" val="69478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9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610697-00BA-4416-B2D4-9FC4AE055ECB}"/>
              </a:ext>
            </a:extLst>
          </p:cNvPr>
          <p:cNvGrpSpPr/>
          <p:nvPr/>
        </p:nvGrpSpPr>
        <p:grpSpPr>
          <a:xfrm>
            <a:off x="0" y="123974"/>
            <a:ext cx="9144000" cy="647835"/>
            <a:chOff x="0" y="165538"/>
            <a:chExt cx="9144000" cy="647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31B8B2-E6B7-4E30-874A-94E3A52F9154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Carbohydrates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72F01E-2D7D-455F-BE49-7698D3757145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1038B82-B12A-4447-A084-AC249FDCB794}"/>
              </a:ext>
            </a:extLst>
          </p:cNvPr>
          <p:cNvSpPr txBox="1">
            <a:spLocks/>
          </p:cNvSpPr>
          <p:nvPr/>
        </p:nvSpPr>
        <p:spPr>
          <a:xfrm>
            <a:off x="914400" y="1188720"/>
            <a:ext cx="7680960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Carbohydrate monomeric units joined by ______ bond.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4E5B221-38E2-4A09-BAF1-B6272B1EEEB8}"/>
              </a:ext>
            </a:extLst>
          </p:cNvPr>
          <p:cNvSpPr txBox="1">
            <a:spLocks/>
          </p:cNvSpPr>
          <p:nvPr/>
        </p:nvSpPr>
        <p:spPr>
          <a:xfrm>
            <a:off x="914400" y="2022464"/>
            <a:ext cx="2676698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A. </a:t>
            </a:r>
            <a:r>
              <a:rPr lang="en-US" dirty="0">
                <a:solidFill>
                  <a:srgbClr val="C00000"/>
                </a:solidFill>
                <a:latin typeface="Roboto Condensed" panose="020B0604020202020204" charset="0"/>
              </a:rPr>
              <a:t>Peptide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04D1F92-9064-40E8-968E-B12F600942B2}"/>
              </a:ext>
            </a:extLst>
          </p:cNvPr>
          <p:cNvSpPr txBox="1">
            <a:spLocks/>
          </p:cNvSpPr>
          <p:nvPr/>
        </p:nvSpPr>
        <p:spPr>
          <a:xfrm>
            <a:off x="914400" y="2647791"/>
            <a:ext cx="2676698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B. </a:t>
            </a:r>
            <a:r>
              <a:rPr lang="en-US" dirty="0" err="1">
                <a:solidFill>
                  <a:srgbClr val="C00000"/>
                </a:solidFill>
                <a:latin typeface="Roboto Condensed" panose="020B0604020202020204" charset="0"/>
              </a:rPr>
              <a:t>Glycosidic</a:t>
            </a:r>
            <a:endParaRPr lang="en-US" dirty="0">
              <a:solidFill>
                <a:srgbClr val="C00000"/>
              </a:solidFill>
              <a:latin typeface="Roboto Condensed" panose="020B0604020202020204" charset="0"/>
            </a:endParaRP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6D261A1-1BCE-4312-90CE-0771343C5E64}"/>
              </a:ext>
            </a:extLst>
          </p:cNvPr>
          <p:cNvSpPr txBox="1">
            <a:spLocks/>
          </p:cNvSpPr>
          <p:nvPr/>
        </p:nvSpPr>
        <p:spPr>
          <a:xfrm>
            <a:off x="914400" y="3273118"/>
            <a:ext cx="2676698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C. </a:t>
            </a:r>
            <a:r>
              <a:rPr lang="en-US" dirty="0">
                <a:solidFill>
                  <a:srgbClr val="C00000"/>
                </a:solidFill>
                <a:latin typeface="Roboto Condensed" panose="020B0604020202020204" charset="0"/>
              </a:rPr>
              <a:t>Phosphodiester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FF55249-1ED6-4F45-B020-A08FB4C9BB0A}"/>
              </a:ext>
            </a:extLst>
          </p:cNvPr>
          <p:cNvSpPr txBox="1">
            <a:spLocks/>
          </p:cNvSpPr>
          <p:nvPr/>
        </p:nvSpPr>
        <p:spPr>
          <a:xfrm>
            <a:off x="914400" y="3898445"/>
            <a:ext cx="2676698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D. </a:t>
            </a:r>
            <a:r>
              <a:rPr lang="en-US" dirty="0">
                <a:solidFill>
                  <a:srgbClr val="C00000"/>
                </a:solidFill>
                <a:latin typeface="Roboto Condensed" panose="020B0604020202020204" charset="0"/>
              </a:rPr>
              <a:t>Ester</a:t>
            </a:r>
          </a:p>
        </p:txBody>
      </p:sp>
    </p:spTree>
    <p:extLst>
      <p:ext uri="{BB962C8B-B14F-4D97-AF65-F5344CB8AC3E}">
        <p14:creationId xmlns:p14="http://schemas.microsoft.com/office/powerpoint/2010/main" val="181421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610697-00BA-4416-B2D4-9FC4AE055ECB}"/>
              </a:ext>
            </a:extLst>
          </p:cNvPr>
          <p:cNvGrpSpPr/>
          <p:nvPr/>
        </p:nvGrpSpPr>
        <p:grpSpPr>
          <a:xfrm>
            <a:off x="0" y="123974"/>
            <a:ext cx="9144000" cy="647835"/>
            <a:chOff x="0" y="165538"/>
            <a:chExt cx="9144000" cy="647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31B8B2-E6B7-4E30-874A-94E3A52F9154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Carbohydrates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72F01E-2D7D-455F-BE49-7698D3757145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493E12B-8165-4F78-B29E-E03BF94DB0A0}"/>
              </a:ext>
            </a:extLst>
          </p:cNvPr>
          <p:cNvGrpSpPr/>
          <p:nvPr/>
        </p:nvGrpSpPr>
        <p:grpSpPr>
          <a:xfrm>
            <a:off x="713713" y="1188720"/>
            <a:ext cx="2877385" cy="2918066"/>
            <a:chOff x="713713" y="1188720"/>
            <a:chExt cx="2877385" cy="2918066"/>
          </a:xfrm>
        </p:grpSpPr>
        <p:sp>
          <p:nvSpPr>
            <p:cNvPr id="5" name="Text Placeholder 10">
              <a:extLst>
                <a:ext uri="{FF2B5EF4-FFF2-40B4-BE49-F238E27FC236}">
                  <a16:creationId xmlns:a16="http://schemas.microsoft.com/office/drawing/2014/main" id="{C1038B82-B12A-4447-A084-AC249FDCB794}"/>
                </a:ext>
              </a:extLst>
            </p:cNvPr>
            <p:cNvSpPr txBox="1">
              <a:spLocks/>
            </p:cNvSpPr>
            <p:nvPr/>
          </p:nvSpPr>
          <p:spPr>
            <a:xfrm>
              <a:off x="713713" y="1188720"/>
              <a:ext cx="2877385" cy="41683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/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dirty="0">
                  <a:latin typeface="Roboto Condensed" panose="020B0604020202020204" charset="0"/>
                </a:rPr>
                <a:t>Carbohydrates are:</a:t>
              </a:r>
            </a:p>
          </p:txBody>
        </p:sp>
        <p:sp>
          <p:nvSpPr>
            <p:cNvPr id="10" name="Text Placeholder 10">
              <a:extLst>
                <a:ext uri="{FF2B5EF4-FFF2-40B4-BE49-F238E27FC236}">
                  <a16:creationId xmlns:a16="http://schemas.microsoft.com/office/drawing/2014/main" id="{B4E5B221-38E2-4A09-BAF1-B6272B1EEEB8}"/>
                </a:ext>
              </a:extLst>
            </p:cNvPr>
            <p:cNvSpPr txBox="1">
              <a:spLocks/>
            </p:cNvSpPr>
            <p:nvPr/>
          </p:nvSpPr>
          <p:spPr>
            <a:xfrm>
              <a:off x="713713" y="2022464"/>
              <a:ext cx="2877385" cy="41683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/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dirty="0">
                  <a:latin typeface="Roboto Condensed" panose="020B0604020202020204" charset="0"/>
                </a:rPr>
                <a:t>Common examples:</a:t>
              </a:r>
            </a:p>
          </p:txBody>
        </p:sp>
        <p:sp>
          <p:nvSpPr>
            <p:cNvPr id="13" name="Text Placeholder 10">
              <a:extLst>
                <a:ext uri="{FF2B5EF4-FFF2-40B4-BE49-F238E27FC236}">
                  <a16:creationId xmlns:a16="http://schemas.microsoft.com/office/drawing/2014/main" id="{2D9FD46D-53EF-41F6-8FDE-DDA853D5C651}"/>
                </a:ext>
              </a:extLst>
            </p:cNvPr>
            <p:cNvSpPr txBox="1">
              <a:spLocks/>
            </p:cNvSpPr>
            <p:nvPr/>
          </p:nvSpPr>
          <p:spPr>
            <a:xfrm>
              <a:off x="754431" y="2856208"/>
              <a:ext cx="2293569" cy="41683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/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dirty="0">
                  <a:latin typeface="Roboto Condensed" panose="020B0604020202020204" charset="0"/>
                </a:rPr>
                <a:t>Monomeric unit:</a:t>
              </a:r>
            </a:p>
          </p:txBody>
        </p:sp>
        <p:sp>
          <p:nvSpPr>
            <p:cNvPr id="15" name="Text Placeholder 10">
              <a:extLst>
                <a:ext uri="{FF2B5EF4-FFF2-40B4-BE49-F238E27FC236}">
                  <a16:creationId xmlns:a16="http://schemas.microsoft.com/office/drawing/2014/main" id="{C530BC16-4653-4408-A62D-1BAAF320E8D8}"/>
                </a:ext>
              </a:extLst>
            </p:cNvPr>
            <p:cNvSpPr txBox="1">
              <a:spLocks/>
            </p:cNvSpPr>
            <p:nvPr/>
          </p:nvSpPr>
          <p:spPr>
            <a:xfrm>
              <a:off x="754431" y="3689952"/>
              <a:ext cx="2293569" cy="41683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/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dirty="0">
                  <a:latin typeface="Roboto Condensed" panose="020B0604020202020204" charset="0"/>
                </a:rPr>
                <a:t>Polymeric unit:</a:t>
              </a:r>
            </a:p>
          </p:txBody>
        </p:sp>
      </p:grpSp>
      <p:pic>
        <p:nvPicPr>
          <p:cNvPr id="18" name="Picture 2" descr="figure_07_17">
            <a:extLst>
              <a:ext uri="{FF2B5EF4-FFF2-40B4-BE49-F238E27FC236}">
                <a16:creationId xmlns:a16="http://schemas.microsoft.com/office/drawing/2014/main" id="{8126DA82-FF5C-4EAA-BA25-7DB76C0E1B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11"/>
          <a:stretch/>
        </p:blipFill>
        <p:spPr bwMode="auto">
          <a:xfrm>
            <a:off x="457199" y="4463919"/>
            <a:ext cx="3697025" cy="11731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 descr="figure_07_17">
            <a:extLst>
              <a:ext uri="{FF2B5EF4-FFF2-40B4-BE49-F238E27FC236}">
                <a16:creationId xmlns:a16="http://schemas.microsoft.com/office/drawing/2014/main" id="{6BE90F1C-0736-4587-B0AD-DEBF458B8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99"/>
          <a:stretch/>
        </p:blipFill>
        <p:spPr bwMode="auto">
          <a:xfrm>
            <a:off x="4989776" y="4463919"/>
            <a:ext cx="3697025" cy="21628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F457BA-D0D7-45E8-B47D-DFB6AB33F021}"/>
              </a:ext>
            </a:extLst>
          </p:cNvPr>
          <p:cNvSpPr/>
          <p:nvPr/>
        </p:nvSpPr>
        <p:spPr>
          <a:xfrm>
            <a:off x="1619250" y="5381625"/>
            <a:ext cx="628650" cy="255403"/>
          </a:xfrm>
          <a:prstGeom prst="rect">
            <a:avLst/>
          </a:prstGeom>
          <a:solidFill>
            <a:srgbClr val="FFF2CC">
              <a:alpha val="40000"/>
            </a:srgb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236978-2D1E-4951-AB6D-F051F8746FF7}"/>
              </a:ext>
            </a:extLst>
          </p:cNvPr>
          <p:cNvSpPr/>
          <p:nvPr/>
        </p:nvSpPr>
        <p:spPr>
          <a:xfrm>
            <a:off x="5086350" y="6015639"/>
            <a:ext cx="628650" cy="255403"/>
          </a:xfrm>
          <a:prstGeom prst="rect">
            <a:avLst/>
          </a:prstGeom>
          <a:solidFill>
            <a:srgbClr val="FFF2CC">
              <a:alpha val="40000"/>
            </a:srgb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017437-7C75-40DA-8596-C65E2ADABC44}"/>
              </a:ext>
            </a:extLst>
          </p:cNvPr>
          <p:cNvSpPr/>
          <p:nvPr/>
        </p:nvSpPr>
        <p:spPr>
          <a:xfrm>
            <a:off x="6667500" y="6015639"/>
            <a:ext cx="628650" cy="255403"/>
          </a:xfrm>
          <a:prstGeom prst="rect">
            <a:avLst/>
          </a:prstGeom>
          <a:solidFill>
            <a:srgbClr val="FFF2CC">
              <a:alpha val="40000"/>
            </a:srgb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52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610697-00BA-4416-B2D4-9FC4AE055ECB}"/>
              </a:ext>
            </a:extLst>
          </p:cNvPr>
          <p:cNvGrpSpPr/>
          <p:nvPr/>
        </p:nvGrpSpPr>
        <p:grpSpPr>
          <a:xfrm>
            <a:off x="0" y="123974"/>
            <a:ext cx="9144000" cy="647835"/>
            <a:chOff x="0" y="165538"/>
            <a:chExt cx="9144000" cy="647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31B8B2-E6B7-4E30-874A-94E3A52F9154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Carbohydrates -- Functions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72F01E-2D7D-455F-BE49-7698D3757145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1038B82-B12A-4447-A084-AC249FDCB794}"/>
              </a:ext>
            </a:extLst>
          </p:cNvPr>
          <p:cNvSpPr txBox="1">
            <a:spLocks/>
          </p:cNvSpPr>
          <p:nvPr/>
        </p:nvSpPr>
        <p:spPr>
          <a:xfrm>
            <a:off x="914399" y="1188720"/>
            <a:ext cx="3872753" cy="4168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latin typeface="Roboto Condensed" panose="020B0604020202020204" charset="0"/>
              </a:rPr>
              <a:t>Carbohydrates functions?</a:t>
            </a:r>
          </a:p>
        </p:txBody>
      </p:sp>
    </p:spTree>
    <p:extLst>
      <p:ext uri="{BB962C8B-B14F-4D97-AF65-F5344CB8AC3E}">
        <p14:creationId xmlns:p14="http://schemas.microsoft.com/office/powerpoint/2010/main" val="134972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Bond rotation = structure!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figure_07_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211" y="1188720"/>
            <a:ext cx="3957578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63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Functions of carbs: Structure, function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figure_10_14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069" y="1166648"/>
            <a:ext cx="4545929" cy="3663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figure_10_14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02" y="1166648"/>
            <a:ext cx="3806972" cy="3663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2D5312-6434-4C3C-924A-C874FCFAB2C5}"/>
              </a:ext>
            </a:extLst>
          </p:cNvPr>
          <p:cNvSpPr/>
          <p:nvPr/>
        </p:nvSpPr>
        <p:spPr>
          <a:xfrm>
            <a:off x="1764254" y="4206240"/>
            <a:ext cx="946673" cy="33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6EA2F2-6D5B-4D25-AD53-106E1D83D8B9}"/>
              </a:ext>
            </a:extLst>
          </p:cNvPr>
          <p:cNvSpPr/>
          <p:nvPr/>
        </p:nvSpPr>
        <p:spPr>
          <a:xfrm>
            <a:off x="5733826" y="4120179"/>
            <a:ext cx="1645920" cy="419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E13CACA-B21D-4F51-8AF3-7F96A98ED27A}"/>
              </a:ext>
            </a:extLst>
          </p:cNvPr>
          <p:cNvGrpSpPr/>
          <p:nvPr/>
        </p:nvGrpSpPr>
        <p:grpSpPr>
          <a:xfrm>
            <a:off x="6070843" y="5691352"/>
            <a:ext cx="971886" cy="741845"/>
            <a:chOff x="5343525" y="4949506"/>
            <a:chExt cx="971886" cy="741845"/>
          </a:xfrm>
        </p:grpSpPr>
        <p:sp>
          <p:nvSpPr>
            <p:cNvPr id="11" name="Cloud 10">
              <a:extLst>
                <a:ext uri="{FF2B5EF4-FFF2-40B4-BE49-F238E27FC236}">
                  <a16:creationId xmlns:a16="http://schemas.microsoft.com/office/drawing/2014/main" id="{8F7748FC-659E-45A8-A77F-54CB5391B933}"/>
                </a:ext>
              </a:extLst>
            </p:cNvPr>
            <p:cNvSpPr/>
            <p:nvPr/>
          </p:nvSpPr>
          <p:spPr>
            <a:xfrm>
              <a:off x="5343525" y="5210175"/>
              <a:ext cx="238125" cy="25717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loud 11">
              <a:extLst>
                <a:ext uri="{FF2B5EF4-FFF2-40B4-BE49-F238E27FC236}">
                  <a16:creationId xmlns:a16="http://schemas.microsoft.com/office/drawing/2014/main" id="{C04095B7-008E-41C8-8E3D-6671CC5F1F2A}"/>
                </a:ext>
              </a:extLst>
            </p:cNvPr>
            <p:cNvSpPr/>
            <p:nvPr/>
          </p:nvSpPr>
          <p:spPr>
            <a:xfrm>
              <a:off x="5733826" y="5186362"/>
              <a:ext cx="238125" cy="25717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loud 12">
              <a:extLst>
                <a:ext uri="{FF2B5EF4-FFF2-40B4-BE49-F238E27FC236}">
                  <a16:creationId xmlns:a16="http://schemas.microsoft.com/office/drawing/2014/main" id="{AF5E069A-1D2F-4AEA-8369-532073698456}"/>
                </a:ext>
              </a:extLst>
            </p:cNvPr>
            <p:cNvSpPr/>
            <p:nvPr/>
          </p:nvSpPr>
          <p:spPr>
            <a:xfrm>
              <a:off x="5538676" y="5434176"/>
              <a:ext cx="238125" cy="25717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loud 13">
              <a:extLst>
                <a:ext uri="{FF2B5EF4-FFF2-40B4-BE49-F238E27FC236}">
                  <a16:creationId xmlns:a16="http://schemas.microsoft.com/office/drawing/2014/main" id="{04795C86-52E6-44EE-89BA-D291D10352FF}"/>
                </a:ext>
              </a:extLst>
            </p:cNvPr>
            <p:cNvSpPr/>
            <p:nvPr/>
          </p:nvSpPr>
          <p:spPr>
            <a:xfrm>
              <a:off x="5904940" y="5434176"/>
              <a:ext cx="238125" cy="25717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F9B26F06-1B06-4F86-80F3-BC3A40BA3911}"/>
                </a:ext>
              </a:extLst>
            </p:cNvPr>
            <p:cNvSpPr/>
            <p:nvPr/>
          </p:nvSpPr>
          <p:spPr>
            <a:xfrm>
              <a:off x="5509428" y="4949506"/>
              <a:ext cx="238125" cy="25717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loud 15">
              <a:extLst>
                <a:ext uri="{FF2B5EF4-FFF2-40B4-BE49-F238E27FC236}">
                  <a16:creationId xmlns:a16="http://schemas.microsoft.com/office/drawing/2014/main" id="{98C750E2-5556-4A53-ACA6-8C9B1F393353}"/>
                </a:ext>
              </a:extLst>
            </p:cNvPr>
            <p:cNvSpPr/>
            <p:nvPr/>
          </p:nvSpPr>
          <p:spPr>
            <a:xfrm>
              <a:off x="6077286" y="5053094"/>
              <a:ext cx="238125" cy="25717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47D697-FA98-43B2-9BA3-BB31F40076EC}"/>
              </a:ext>
            </a:extLst>
          </p:cNvPr>
          <p:cNvGrpSpPr/>
          <p:nvPr/>
        </p:nvGrpSpPr>
        <p:grpSpPr>
          <a:xfrm>
            <a:off x="1327952" y="5718822"/>
            <a:ext cx="1819275" cy="729677"/>
            <a:chOff x="704850" y="5718822"/>
            <a:chExt cx="1819275" cy="72967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21B62A8-74B1-4E8D-806D-A5393654AD84}"/>
                </a:ext>
              </a:extLst>
            </p:cNvPr>
            <p:cNvCxnSpPr>
              <a:cxnSpLocks/>
            </p:cNvCxnSpPr>
            <p:nvPr/>
          </p:nvCxnSpPr>
          <p:spPr>
            <a:xfrm>
              <a:off x="704850" y="5718822"/>
              <a:ext cx="17145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9C81FE0-C9E4-49E9-8D5C-33891899E1F3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5" y="5962048"/>
              <a:ext cx="17145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2D1594-EF21-49C8-ADFB-383D2FFB9B30}"/>
                </a:ext>
              </a:extLst>
            </p:cNvPr>
            <p:cNvCxnSpPr>
              <a:cxnSpLocks/>
            </p:cNvCxnSpPr>
            <p:nvPr/>
          </p:nvCxnSpPr>
          <p:spPr>
            <a:xfrm>
              <a:off x="704850" y="6205274"/>
              <a:ext cx="17145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BBCAA9-CB84-433C-9794-AD738CEB2CEE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5" y="6448499"/>
              <a:ext cx="17145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0F3436E-5C66-4B23-AAB2-83489603E125}"/>
                </a:ext>
              </a:extLst>
            </p:cNvPr>
            <p:cNvCxnSpPr/>
            <p:nvPr/>
          </p:nvCxnSpPr>
          <p:spPr>
            <a:xfrm>
              <a:off x="1104900" y="5725583"/>
              <a:ext cx="0" cy="22970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72E549-F386-4F00-8279-71B20181C5A1}"/>
                </a:ext>
              </a:extLst>
            </p:cNvPr>
            <p:cNvCxnSpPr/>
            <p:nvPr/>
          </p:nvCxnSpPr>
          <p:spPr>
            <a:xfrm>
              <a:off x="1388073" y="5725583"/>
              <a:ext cx="0" cy="22970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08601C3-920E-4266-89AD-C618D3000D41}"/>
                </a:ext>
              </a:extLst>
            </p:cNvPr>
            <p:cNvCxnSpPr/>
            <p:nvPr/>
          </p:nvCxnSpPr>
          <p:spPr>
            <a:xfrm>
              <a:off x="1671246" y="5725583"/>
              <a:ext cx="0" cy="22970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9331FC-FF4B-452B-B68A-043EC3A83633}"/>
                </a:ext>
              </a:extLst>
            </p:cNvPr>
            <p:cNvCxnSpPr/>
            <p:nvPr/>
          </p:nvCxnSpPr>
          <p:spPr>
            <a:xfrm>
              <a:off x="1954418" y="5725583"/>
              <a:ext cx="0" cy="22970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549A1A6-7E8E-4D12-919B-7700DEF2A9EA}"/>
                </a:ext>
              </a:extLst>
            </p:cNvPr>
            <p:cNvCxnSpPr/>
            <p:nvPr/>
          </p:nvCxnSpPr>
          <p:spPr>
            <a:xfrm>
              <a:off x="2237590" y="5725583"/>
              <a:ext cx="0" cy="22970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60D262-509F-488B-87CC-93419B861DFD}"/>
                </a:ext>
              </a:extLst>
            </p:cNvPr>
            <p:cNvCxnSpPr/>
            <p:nvPr/>
          </p:nvCxnSpPr>
          <p:spPr>
            <a:xfrm>
              <a:off x="1104900" y="6218794"/>
              <a:ext cx="0" cy="22970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CA373C2-6F83-48BC-9CFA-8ECBEDF8882C}"/>
                </a:ext>
              </a:extLst>
            </p:cNvPr>
            <p:cNvCxnSpPr/>
            <p:nvPr/>
          </p:nvCxnSpPr>
          <p:spPr>
            <a:xfrm>
              <a:off x="1388073" y="6218794"/>
              <a:ext cx="0" cy="22970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A31027-09F3-4ED7-B6F0-9DA0B9E37F31}"/>
                </a:ext>
              </a:extLst>
            </p:cNvPr>
            <p:cNvCxnSpPr/>
            <p:nvPr/>
          </p:nvCxnSpPr>
          <p:spPr>
            <a:xfrm>
              <a:off x="1671246" y="6218794"/>
              <a:ext cx="0" cy="22970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2F2BBC9-2E37-495C-89A8-F91186C9AC1E}"/>
                </a:ext>
              </a:extLst>
            </p:cNvPr>
            <p:cNvCxnSpPr/>
            <p:nvPr/>
          </p:nvCxnSpPr>
          <p:spPr>
            <a:xfrm>
              <a:off x="1954418" y="6218794"/>
              <a:ext cx="0" cy="22970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A7007F-9C15-493C-897F-B0FAF31C379C}"/>
                </a:ext>
              </a:extLst>
            </p:cNvPr>
            <p:cNvCxnSpPr/>
            <p:nvPr/>
          </p:nvCxnSpPr>
          <p:spPr>
            <a:xfrm>
              <a:off x="2237590" y="6218794"/>
              <a:ext cx="0" cy="22970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26B3A3A-F9A6-499F-AF6D-4D6399E27A98}"/>
                </a:ext>
              </a:extLst>
            </p:cNvPr>
            <p:cNvCxnSpPr/>
            <p:nvPr/>
          </p:nvCxnSpPr>
          <p:spPr>
            <a:xfrm>
              <a:off x="927100" y="5975569"/>
              <a:ext cx="0" cy="22970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33E7812-E2BC-46C9-83CF-2F6E4FA6A96F}"/>
                </a:ext>
              </a:extLst>
            </p:cNvPr>
            <p:cNvCxnSpPr/>
            <p:nvPr/>
          </p:nvCxnSpPr>
          <p:spPr>
            <a:xfrm>
              <a:off x="1210273" y="5975569"/>
              <a:ext cx="0" cy="22970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8DB3727-04A3-4619-807E-2E96BAD7DBE3}"/>
                </a:ext>
              </a:extLst>
            </p:cNvPr>
            <p:cNvCxnSpPr/>
            <p:nvPr/>
          </p:nvCxnSpPr>
          <p:spPr>
            <a:xfrm>
              <a:off x="1493446" y="5975569"/>
              <a:ext cx="0" cy="22970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3B93E22-B5AF-4628-994F-14049D7B04CB}"/>
                </a:ext>
              </a:extLst>
            </p:cNvPr>
            <p:cNvCxnSpPr/>
            <p:nvPr/>
          </p:nvCxnSpPr>
          <p:spPr>
            <a:xfrm>
              <a:off x="1776618" y="5975569"/>
              <a:ext cx="0" cy="22970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E0DDEE3-CE8E-4C47-A15F-1BBAC78D6D01}"/>
                </a:ext>
              </a:extLst>
            </p:cNvPr>
            <p:cNvCxnSpPr/>
            <p:nvPr/>
          </p:nvCxnSpPr>
          <p:spPr>
            <a:xfrm>
              <a:off x="2059790" y="5975569"/>
              <a:ext cx="0" cy="22970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D20DDAC-0447-4BFE-93E0-7A32F415A5C5}"/>
              </a:ext>
            </a:extLst>
          </p:cNvPr>
          <p:cNvSpPr/>
          <p:nvPr/>
        </p:nvSpPr>
        <p:spPr>
          <a:xfrm>
            <a:off x="2093127" y="5087226"/>
            <a:ext cx="393700" cy="374650"/>
          </a:xfrm>
          <a:prstGeom prst="downArrow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DC684D21-8DE6-45B2-A80A-61FABE8E1A5E}"/>
              </a:ext>
            </a:extLst>
          </p:cNvPr>
          <p:cNvSpPr/>
          <p:nvPr/>
        </p:nvSpPr>
        <p:spPr>
          <a:xfrm>
            <a:off x="6435408" y="5087226"/>
            <a:ext cx="393700" cy="374650"/>
          </a:xfrm>
          <a:prstGeom prst="downArrow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9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Roboto Condensed"/>
        <a:ea typeface=""/>
        <a:cs typeface=""/>
      </a:majorFont>
      <a:minorFont>
        <a:latin typeface="Archivo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2320</TotalTime>
  <Words>344</Words>
  <Application>Microsoft Office PowerPoint</Application>
  <PresentationFormat>On-screen Show (4:3)</PresentationFormat>
  <Paragraphs>94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Roboto Condensed</vt:lpstr>
      <vt:lpstr>Arial</vt:lpstr>
      <vt:lpstr>Archivo Narrow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Kadandale</dc:creator>
  <cp:lastModifiedBy>Pavan Kadandale</cp:lastModifiedBy>
  <cp:revision>269</cp:revision>
  <dcterms:created xsi:type="dcterms:W3CDTF">2013-06-27T17:25:11Z</dcterms:created>
  <dcterms:modified xsi:type="dcterms:W3CDTF">2019-02-08T18:08:03Z</dcterms:modified>
</cp:coreProperties>
</file>