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7" r:id="rId1"/>
  </p:sldMasterIdLst>
  <p:notesMasterIdLst>
    <p:notesMasterId r:id="rId14"/>
  </p:notesMasterIdLst>
  <p:sldIdLst>
    <p:sldId id="389" r:id="rId2"/>
    <p:sldId id="409" r:id="rId3"/>
    <p:sldId id="428" r:id="rId4"/>
    <p:sldId id="461" r:id="rId5"/>
    <p:sldId id="462" r:id="rId6"/>
    <p:sldId id="460" r:id="rId7"/>
    <p:sldId id="429" r:id="rId8"/>
    <p:sldId id="431" r:id="rId9"/>
    <p:sldId id="434" r:id="rId10"/>
    <p:sldId id="435" r:id="rId11"/>
    <p:sldId id="433" r:id="rId12"/>
    <p:sldId id="463" r:id="rId13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Roboto Condensed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00B050"/>
    <a:srgbClr val="FF0909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adandale" userId="98e3bdf5-ed86-4d75-82a1-42fc727eb7d4" providerId="ADAL" clId="{0FB55EAB-1C35-4317-B46A-DC1340F80DC9}"/>
    <pc:docChg chg="custSel modSld">
      <pc:chgData name="Pavan Kadandale" userId="98e3bdf5-ed86-4d75-82a1-42fc727eb7d4" providerId="ADAL" clId="{0FB55EAB-1C35-4317-B46A-DC1340F80DC9}" dt="2019-02-08T18:08:47.630" v="3" actId="478"/>
      <pc:docMkLst>
        <pc:docMk/>
      </pc:docMkLst>
      <pc:sldChg chg="delSp delAnim">
        <pc:chgData name="Pavan Kadandale" userId="98e3bdf5-ed86-4d75-82a1-42fc727eb7d4" providerId="ADAL" clId="{0FB55EAB-1C35-4317-B46A-DC1340F80DC9}" dt="2019-02-08T18:08:29.773" v="0" actId="478"/>
        <pc:sldMkLst>
          <pc:docMk/>
          <pc:sldMk cId="2936228538" sldId="428"/>
        </pc:sldMkLst>
        <pc:spChg chg="del">
          <ac:chgData name="Pavan Kadandale" userId="98e3bdf5-ed86-4d75-82a1-42fc727eb7d4" providerId="ADAL" clId="{0FB55EAB-1C35-4317-B46A-DC1340F80DC9}" dt="2019-02-08T18:08:29.773" v="0" actId="478"/>
          <ac:spMkLst>
            <pc:docMk/>
            <pc:sldMk cId="2936228538" sldId="428"/>
            <ac:spMk id="6" creationId="{C9F65401-2D43-49B0-8606-F4D2BF934DEF}"/>
          </ac:spMkLst>
        </pc:spChg>
        <pc:spChg chg="del">
          <ac:chgData name="Pavan Kadandale" userId="98e3bdf5-ed86-4d75-82a1-42fc727eb7d4" providerId="ADAL" clId="{0FB55EAB-1C35-4317-B46A-DC1340F80DC9}" dt="2019-02-08T18:08:29.773" v="0" actId="478"/>
          <ac:spMkLst>
            <pc:docMk/>
            <pc:sldMk cId="2936228538" sldId="428"/>
            <ac:spMk id="16" creationId="{914D9725-9052-4CDD-B97C-8F0F7A8B76E6}"/>
          </ac:spMkLst>
        </pc:spChg>
        <pc:spChg chg="del">
          <ac:chgData name="Pavan Kadandale" userId="98e3bdf5-ed86-4d75-82a1-42fc727eb7d4" providerId="ADAL" clId="{0FB55EAB-1C35-4317-B46A-DC1340F80DC9}" dt="2019-02-08T18:08:29.773" v="0" actId="478"/>
          <ac:spMkLst>
            <pc:docMk/>
            <pc:sldMk cId="2936228538" sldId="428"/>
            <ac:spMk id="19" creationId="{EE15B7D5-503F-4C8A-A988-E687B707467E}"/>
          </ac:spMkLst>
        </pc:spChg>
        <pc:spChg chg="del">
          <ac:chgData name="Pavan Kadandale" userId="98e3bdf5-ed86-4d75-82a1-42fc727eb7d4" providerId="ADAL" clId="{0FB55EAB-1C35-4317-B46A-DC1340F80DC9}" dt="2019-02-08T18:08:29.773" v="0" actId="478"/>
          <ac:spMkLst>
            <pc:docMk/>
            <pc:sldMk cId="2936228538" sldId="428"/>
            <ac:spMk id="22" creationId="{9D5598EA-2975-40A7-9122-5545D69302A1}"/>
          </ac:spMkLst>
        </pc:spChg>
      </pc:sldChg>
      <pc:sldChg chg="delSp delAnim">
        <pc:chgData name="Pavan Kadandale" userId="98e3bdf5-ed86-4d75-82a1-42fc727eb7d4" providerId="ADAL" clId="{0FB55EAB-1C35-4317-B46A-DC1340F80DC9}" dt="2019-02-08T18:08:33.283" v="1" actId="478"/>
        <pc:sldMkLst>
          <pc:docMk/>
          <pc:sldMk cId="72432693" sldId="461"/>
        </pc:sldMkLst>
        <pc:spChg chg="del">
          <ac:chgData name="Pavan Kadandale" userId="98e3bdf5-ed86-4d75-82a1-42fc727eb7d4" providerId="ADAL" clId="{0FB55EAB-1C35-4317-B46A-DC1340F80DC9}" dt="2019-02-08T18:08:33.283" v="1" actId="478"/>
          <ac:spMkLst>
            <pc:docMk/>
            <pc:sldMk cId="72432693" sldId="461"/>
            <ac:spMk id="12" creationId="{8C387A75-0D68-4631-9C68-145339E9E9A1}"/>
          </ac:spMkLst>
        </pc:spChg>
        <pc:spChg chg="del">
          <ac:chgData name="Pavan Kadandale" userId="98e3bdf5-ed86-4d75-82a1-42fc727eb7d4" providerId="ADAL" clId="{0FB55EAB-1C35-4317-B46A-DC1340F80DC9}" dt="2019-02-08T18:08:33.283" v="1" actId="478"/>
          <ac:spMkLst>
            <pc:docMk/>
            <pc:sldMk cId="72432693" sldId="461"/>
            <ac:spMk id="13" creationId="{7D5CC82C-08BD-443D-B0C9-C1FB2F3FDE3F}"/>
          </ac:spMkLst>
        </pc:spChg>
        <pc:spChg chg="del">
          <ac:chgData name="Pavan Kadandale" userId="98e3bdf5-ed86-4d75-82a1-42fc727eb7d4" providerId="ADAL" clId="{0FB55EAB-1C35-4317-B46A-DC1340F80DC9}" dt="2019-02-08T18:08:33.283" v="1" actId="478"/>
          <ac:spMkLst>
            <pc:docMk/>
            <pc:sldMk cId="72432693" sldId="461"/>
            <ac:spMk id="15" creationId="{395D73A5-EEB9-4D5E-85AC-60704C19F862}"/>
          </ac:spMkLst>
        </pc:spChg>
        <pc:spChg chg="del">
          <ac:chgData name="Pavan Kadandale" userId="98e3bdf5-ed86-4d75-82a1-42fc727eb7d4" providerId="ADAL" clId="{0FB55EAB-1C35-4317-B46A-DC1340F80DC9}" dt="2019-02-08T18:08:33.283" v="1" actId="478"/>
          <ac:spMkLst>
            <pc:docMk/>
            <pc:sldMk cId="72432693" sldId="461"/>
            <ac:spMk id="17" creationId="{5971EBF5-D3E4-4B55-96C2-61925EC33AD7}"/>
          </ac:spMkLst>
        </pc:spChg>
      </pc:sldChg>
      <pc:sldChg chg="delSp delAnim">
        <pc:chgData name="Pavan Kadandale" userId="98e3bdf5-ed86-4d75-82a1-42fc727eb7d4" providerId="ADAL" clId="{0FB55EAB-1C35-4317-B46A-DC1340F80DC9}" dt="2019-02-08T18:08:36.407" v="2" actId="478"/>
        <pc:sldMkLst>
          <pc:docMk/>
          <pc:sldMk cId="1768997115" sldId="462"/>
        </pc:sldMkLst>
        <pc:spChg chg="del">
          <ac:chgData name="Pavan Kadandale" userId="98e3bdf5-ed86-4d75-82a1-42fc727eb7d4" providerId="ADAL" clId="{0FB55EAB-1C35-4317-B46A-DC1340F80DC9}" dt="2019-02-08T18:08:36.407" v="2" actId="478"/>
          <ac:spMkLst>
            <pc:docMk/>
            <pc:sldMk cId="1768997115" sldId="462"/>
            <ac:spMk id="10" creationId="{0A87EF27-25A0-4AB3-8F92-43F5D0E8B427}"/>
          </ac:spMkLst>
        </pc:spChg>
        <pc:spChg chg="del">
          <ac:chgData name="Pavan Kadandale" userId="98e3bdf5-ed86-4d75-82a1-42fc727eb7d4" providerId="ADAL" clId="{0FB55EAB-1C35-4317-B46A-DC1340F80DC9}" dt="2019-02-08T18:08:36.407" v="2" actId="478"/>
          <ac:spMkLst>
            <pc:docMk/>
            <pc:sldMk cId="1768997115" sldId="462"/>
            <ac:spMk id="12" creationId="{3AE2D671-E542-4178-8050-C6E359F603A1}"/>
          </ac:spMkLst>
        </pc:spChg>
      </pc:sldChg>
      <pc:sldChg chg="delSp">
        <pc:chgData name="Pavan Kadandale" userId="98e3bdf5-ed86-4d75-82a1-42fc727eb7d4" providerId="ADAL" clId="{0FB55EAB-1C35-4317-B46A-DC1340F80DC9}" dt="2019-02-08T18:08:47.630" v="3" actId="478"/>
        <pc:sldMkLst>
          <pc:docMk/>
          <pc:sldMk cId="1333634106" sldId="463"/>
        </pc:sldMkLst>
        <pc:spChg chg="del">
          <ac:chgData name="Pavan Kadandale" userId="98e3bdf5-ed86-4d75-82a1-42fc727eb7d4" providerId="ADAL" clId="{0FB55EAB-1C35-4317-B46A-DC1340F80DC9}" dt="2019-02-08T18:08:47.630" v="3" actId="478"/>
          <ac:spMkLst>
            <pc:docMk/>
            <pc:sldMk cId="1333634106" sldId="463"/>
            <ac:spMk id="10" creationId="{376C27D6-D0E1-4EB6-87DC-A7764AE61E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Condensed" panose="020B060402020202020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Condensed" panose="020B0604020202020204" charset="0"/>
              </a:defRPr>
            </a:lvl1pPr>
          </a:lstStyle>
          <a:p>
            <a:fld id="{EE413DC9-D80E-491D-8E12-713505539D5E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Condensed" panose="020B060402020202020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Condensed" panose="020B0604020202020204" charset="0"/>
              </a:defRPr>
            </a:lvl1pPr>
          </a:lstStyle>
          <a:p>
            <a:fld id="{6F69FBF5-C33C-46EB-B853-AFE2A1BDC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0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2B8A-CE8F-40AD-9944-1B7CD20770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4555" y="149972"/>
            <a:ext cx="8795050" cy="624579"/>
          </a:xfrm>
          <a:prstGeom prst="rect">
            <a:avLst/>
          </a:prstGeom>
        </p:spPr>
        <p:txBody>
          <a:bodyPr/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107801" y="890196"/>
            <a:ext cx="8928399" cy="4571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9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E5F8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FF705-2663-4E4F-8889-A45DE2EE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1090-309C-49C8-9B61-162E4B95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3D01B-EB2D-433E-8611-40005E5F8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B0604020202020204" charset="0"/>
              </a:defRPr>
            </a:lvl1pPr>
          </a:lstStyle>
          <a:p>
            <a:fld id="{78BBF012-BAA0-48D1-A72A-C2CBF0FFA893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7E96-DD95-4DC9-A79F-46A26194F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B060402020202020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3298-CAE9-4A1B-83C4-3E79F7CA2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B0604020202020204" charset="0"/>
              </a:defRPr>
            </a:lvl1pPr>
          </a:lstStyle>
          <a:p>
            <a:fld id="{F5A55CAE-87A8-4261-A416-19ACA61CCB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90715" y="1566952"/>
            <a:ext cx="6362571" cy="186204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500" b="1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Lecture 17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68BFBC-3176-4AEE-956F-9F2709B1182D}"/>
              </a:ext>
            </a:extLst>
          </p:cNvPr>
          <p:cNvCxnSpPr/>
          <p:nvPr/>
        </p:nvCxnSpPr>
        <p:spPr>
          <a:xfrm>
            <a:off x="511729" y="3445778"/>
            <a:ext cx="812054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Mixing biological macromolecules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918BD-70C3-4558-910C-1C318989D6BF}"/>
              </a:ext>
            </a:extLst>
          </p:cNvPr>
          <p:cNvGrpSpPr/>
          <p:nvPr/>
        </p:nvGrpSpPr>
        <p:grpSpPr>
          <a:xfrm flipV="1">
            <a:off x="2819303" y="1649063"/>
            <a:ext cx="342900" cy="843658"/>
            <a:chOff x="5514975" y="2132899"/>
            <a:chExt cx="342900" cy="843658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D6E20D4C-547F-45CF-9119-AAED35C99875}"/>
                </a:ext>
              </a:extLst>
            </p:cNvPr>
            <p:cNvSpPr/>
            <p:nvPr/>
          </p:nvSpPr>
          <p:spPr>
            <a:xfrm>
              <a:off x="5612605" y="2779711"/>
              <a:ext cx="245270" cy="196846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06159FA-5A3A-47B8-9246-FF8094DF35D6}"/>
                </a:ext>
              </a:extLst>
            </p:cNvPr>
            <p:cNvGrpSpPr/>
            <p:nvPr/>
          </p:nvGrpSpPr>
          <p:grpSpPr>
            <a:xfrm>
              <a:off x="5514975" y="2691605"/>
              <a:ext cx="147636" cy="88106"/>
              <a:chOff x="4162425" y="3150393"/>
              <a:chExt cx="147636" cy="88106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FF229E0-2298-43C5-B0C0-6821AC0FF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425" y="3195637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F1E2F4C-FF63-40DA-9632-414BEB4E8D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2425" y="3150393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6FACB9D-4354-4C6E-8ACD-F294D766ACFB}"/>
                </a:ext>
              </a:extLst>
            </p:cNvPr>
            <p:cNvGrpSpPr/>
            <p:nvPr/>
          </p:nvGrpSpPr>
          <p:grpSpPr>
            <a:xfrm>
              <a:off x="5514975" y="2598489"/>
              <a:ext cx="147636" cy="88106"/>
              <a:chOff x="4162425" y="3150393"/>
              <a:chExt cx="147636" cy="88106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3C0F957-7A69-45A2-AE01-3A19D562A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425" y="3195637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0CD2286-C43E-4BAF-9210-4104C3107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2425" y="3150393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960CE0E-C177-4101-8480-95255B0649B0}"/>
                </a:ext>
              </a:extLst>
            </p:cNvPr>
            <p:cNvGrpSpPr/>
            <p:nvPr/>
          </p:nvGrpSpPr>
          <p:grpSpPr>
            <a:xfrm>
              <a:off x="5514975" y="2505371"/>
              <a:ext cx="147636" cy="88106"/>
              <a:chOff x="4162425" y="3150393"/>
              <a:chExt cx="147636" cy="88106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787551F-3727-4C75-A4A0-C7FE18A99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425" y="3195637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0A51068-6A9A-43C1-953E-156763E9A3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2425" y="3150393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3798C20-223C-4186-8986-E465C85DCE67}"/>
                </a:ext>
              </a:extLst>
            </p:cNvPr>
            <p:cNvGrpSpPr/>
            <p:nvPr/>
          </p:nvGrpSpPr>
          <p:grpSpPr>
            <a:xfrm>
              <a:off x="5514975" y="2412253"/>
              <a:ext cx="147636" cy="88106"/>
              <a:chOff x="4162425" y="3150393"/>
              <a:chExt cx="147636" cy="88106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CDF8FA-46C1-415B-84C9-4A29E8438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425" y="3195637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46816F4-1099-408E-9B5F-833CC03860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2425" y="3150393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8ED3777-5698-4C86-84D5-BAD9DE4E8FBC}"/>
                </a:ext>
              </a:extLst>
            </p:cNvPr>
            <p:cNvGrpSpPr/>
            <p:nvPr/>
          </p:nvGrpSpPr>
          <p:grpSpPr>
            <a:xfrm>
              <a:off x="5514975" y="2319135"/>
              <a:ext cx="147636" cy="88106"/>
              <a:chOff x="4162425" y="3150393"/>
              <a:chExt cx="147636" cy="8810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FF4B8DB-A6F9-4EAB-B756-CDBE710D1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425" y="3195637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7395ED-2E40-4024-B7B0-64AE1B1BEA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2425" y="3150393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D48A81E-0381-4EFA-8A8B-7F978580FBCB}"/>
                </a:ext>
              </a:extLst>
            </p:cNvPr>
            <p:cNvGrpSpPr/>
            <p:nvPr/>
          </p:nvGrpSpPr>
          <p:grpSpPr>
            <a:xfrm>
              <a:off x="5514975" y="2226017"/>
              <a:ext cx="147636" cy="88106"/>
              <a:chOff x="4162425" y="3150393"/>
              <a:chExt cx="147636" cy="8810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A29A7B9-5BC4-43A8-8284-11089FE50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425" y="3195637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1F724F8-A193-4A20-8085-60EAD6E61C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2425" y="3150393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B3C2C97-A8AD-42B5-A821-C1002AB5A2DC}"/>
                </a:ext>
              </a:extLst>
            </p:cNvPr>
            <p:cNvGrpSpPr/>
            <p:nvPr/>
          </p:nvGrpSpPr>
          <p:grpSpPr>
            <a:xfrm>
              <a:off x="5514975" y="2132899"/>
              <a:ext cx="147636" cy="88106"/>
              <a:chOff x="4162425" y="3150393"/>
              <a:chExt cx="147636" cy="88106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8BF78B3-AE96-4CC3-B990-3D08E5E60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425" y="3195637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652F52F-01D6-4DC6-887D-3169D8EC00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2425" y="3150393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A28C66-9495-4B80-AECA-C83E9D5CF7F5}"/>
              </a:ext>
            </a:extLst>
          </p:cNvPr>
          <p:cNvGrpSpPr/>
          <p:nvPr/>
        </p:nvGrpSpPr>
        <p:grpSpPr>
          <a:xfrm flipV="1">
            <a:off x="743469" y="1841796"/>
            <a:ext cx="147636" cy="646812"/>
            <a:chOff x="5514975" y="2132899"/>
            <a:chExt cx="147636" cy="6468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DF0C5D9-9942-469A-B8DE-DF4234BF3635}"/>
                </a:ext>
              </a:extLst>
            </p:cNvPr>
            <p:cNvGrpSpPr/>
            <p:nvPr/>
          </p:nvGrpSpPr>
          <p:grpSpPr>
            <a:xfrm>
              <a:off x="5514975" y="2691605"/>
              <a:ext cx="147636" cy="88106"/>
              <a:chOff x="4162425" y="3150393"/>
              <a:chExt cx="147636" cy="88106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5A52F5-1051-4F6D-B84A-4EA8C6BC4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425" y="3195637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7771D23-FAE1-456E-8D25-9B56ED461D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2425" y="3150393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56BC17B-B435-483C-9F8A-3D92047E8620}"/>
                </a:ext>
              </a:extLst>
            </p:cNvPr>
            <p:cNvGrpSpPr/>
            <p:nvPr/>
          </p:nvGrpSpPr>
          <p:grpSpPr>
            <a:xfrm>
              <a:off x="5514975" y="2598489"/>
              <a:ext cx="147636" cy="88106"/>
              <a:chOff x="4162425" y="3150393"/>
              <a:chExt cx="147636" cy="88106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DBC8681-D0DE-470B-83DF-9D33690FB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425" y="3195637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3919280-2284-41A7-9D38-67C69C2BE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2425" y="3150393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DCF9D9-283A-4C50-A45D-8C78DE47DFF4}"/>
                </a:ext>
              </a:extLst>
            </p:cNvPr>
            <p:cNvGrpSpPr/>
            <p:nvPr/>
          </p:nvGrpSpPr>
          <p:grpSpPr>
            <a:xfrm>
              <a:off x="5514975" y="2505371"/>
              <a:ext cx="147636" cy="88106"/>
              <a:chOff x="4162425" y="3150393"/>
              <a:chExt cx="147636" cy="8810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D3AD103-6944-4008-AB0E-9987CAE007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425" y="3195637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5CD2AE5-DD80-4F98-AF3F-88526C02A9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2425" y="3150393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B0FDA5B-84ED-4A01-871D-469139CA5DD8}"/>
                </a:ext>
              </a:extLst>
            </p:cNvPr>
            <p:cNvGrpSpPr/>
            <p:nvPr/>
          </p:nvGrpSpPr>
          <p:grpSpPr>
            <a:xfrm>
              <a:off x="5514975" y="2412253"/>
              <a:ext cx="147636" cy="88106"/>
              <a:chOff x="4162425" y="3150393"/>
              <a:chExt cx="147636" cy="88106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4D7EF30-1C04-4219-AEF8-8FCCEBF58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425" y="3195637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3FE8350-E0F2-4527-B4F6-3E322E390D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2425" y="3150393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636B4A4-952C-490B-B6A6-7085AAF7B29E}"/>
                </a:ext>
              </a:extLst>
            </p:cNvPr>
            <p:cNvGrpSpPr/>
            <p:nvPr/>
          </p:nvGrpSpPr>
          <p:grpSpPr>
            <a:xfrm>
              <a:off x="5514975" y="2319135"/>
              <a:ext cx="147636" cy="88106"/>
              <a:chOff x="4162425" y="3150393"/>
              <a:chExt cx="147636" cy="8810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A5F5EB0-6AB6-473A-88BB-58392C019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425" y="3195637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A1E67D3-EDEF-4B21-A08F-9589CBF317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2425" y="3150393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FEBCC3F-8ABB-431B-84A8-EEF40BE21331}"/>
                </a:ext>
              </a:extLst>
            </p:cNvPr>
            <p:cNvGrpSpPr/>
            <p:nvPr/>
          </p:nvGrpSpPr>
          <p:grpSpPr>
            <a:xfrm>
              <a:off x="5514975" y="2226017"/>
              <a:ext cx="147636" cy="88106"/>
              <a:chOff x="4162425" y="3150393"/>
              <a:chExt cx="147636" cy="88106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4559C26-853A-4F3A-A97A-7520BF56B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425" y="3195637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69A52E8-578B-4C18-8306-FA5FFB4C94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2425" y="3150393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1235CA6-6B58-41C6-B202-526CC7D0E209}"/>
                </a:ext>
              </a:extLst>
            </p:cNvPr>
            <p:cNvGrpSpPr/>
            <p:nvPr/>
          </p:nvGrpSpPr>
          <p:grpSpPr>
            <a:xfrm>
              <a:off x="5514975" y="2132899"/>
              <a:ext cx="147636" cy="88106"/>
              <a:chOff x="4162425" y="3150393"/>
              <a:chExt cx="147636" cy="88106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17EEA7B-FB88-45D9-9E2A-16FDB5450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425" y="3195637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CAA4309-4E48-4491-882A-F06420F9DF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2425" y="3150393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229C3F1-FC42-4CA2-911A-B18616C94A81}"/>
              </a:ext>
            </a:extLst>
          </p:cNvPr>
          <p:cNvGrpSpPr/>
          <p:nvPr/>
        </p:nvGrpSpPr>
        <p:grpSpPr>
          <a:xfrm>
            <a:off x="1160820" y="1906179"/>
            <a:ext cx="1363288" cy="520426"/>
            <a:chOff x="3504593" y="2758280"/>
            <a:chExt cx="1363288" cy="520426"/>
          </a:xfrm>
        </p:grpSpPr>
        <p:sp>
          <p:nvSpPr>
            <p:cNvPr id="82" name="Arrow: Left 81">
              <a:extLst>
                <a:ext uri="{FF2B5EF4-FFF2-40B4-BE49-F238E27FC236}">
                  <a16:creationId xmlns:a16="http://schemas.microsoft.com/office/drawing/2014/main" id="{27C721BA-E8B0-4DDB-B887-A17916398610}"/>
                </a:ext>
              </a:extLst>
            </p:cNvPr>
            <p:cNvSpPr/>
            <p:nvPr/>
          </p:nvSpPr>
          <p:spPr>
            <a:xfrm flipH="1">
              <a:off x="3504594" y="3112567"/>
              <a:ext cx="1363287" cy="166139"/>
            </a:xfrm>
            <a:prstGeom prst="lef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38ACE12-A047-40DD-B2CF-75C0EB324629}"/>
                </a:ext>
              </a:extLst>
            </p:cNvPr>
            <p:cNvSpPr txBox="1"/>
            <p:nvPr/>
          </p:nvSpPr>
          <p:spPr>
            <a:xfrm>
              <a:off x="3504593" y="2758280"/>
              <a:ext cx="1363288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/>
              <a:r>
                <a:rPr lang="en-US" sz="2000" dirty="0">
                  <a:latin typeface="Roboto Condensed" panose="020B0604020202020204" charset="0"/>
                </a:rPr>
                <a:t>Glycosylation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FED71B36-4F87-424D-8CDB-8EF3876397B7}"/>
              </a:ext>
            </a:extLst>
          </p:cNvPr>
          <p:cNvSpPr txBox="1"/>
          <p:nvPr/>
        </p:nvSpPr>
        <p:spPr>
          <a:xfrm>
            <a:off x="3590925" y="1111454"/>
            <a:ext cx="257565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 err="1">
                <a:solidFill>
                  <a:srgbClr val="0070C0"/>
                </a:solidFill>
                <a:latin typeface="Roboto Condensed" panose="020B0604020202020204" charset="0"/>
              </a:rPr>
              <a:t>Galactoceramides</a:t>
            </a:r>
            <a:endParaRPr lang="en-US" sz="2800" dirty="0">
              <a:solidFill>
                <a:srgbClr val="0070C0"/>
              </a:solidFill>
              <a:latin typeface="Roboto Condensed" panose="020B060402020202020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86A5CE-C16B-428B-9A65-3592C7E0A973}"/>
              </a:ext>
            </a:extLst>
          </p:cNvPr>
          <p:cNvSpPr txBox="1"/>
          <p:nvPr/>
        </p:nvSpPr>
        <p:spPr>
          <a:xfrm>
            <a:off x="6860920" y="1111454"/>
            <a:ext cx="96967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rgbClr val="002060"/>
                </a:solidFill>
                <a:latin typeface="Roboto Condensed" panose="020B0604020202020204" charset="0"/>
              </a:rPr>
              <a:t>Myelin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AA9C82-4960-45D5-BC2D-B29397B59FE4}"/>
              </a:ext>
            </a:extLst>
          </p:cNvPr>
          <p:cNvSpPr txBox="1"/>
          <p:nvPr/>
        </p:nvSpPr>
        <p:spPr>
          <a:xfrm>
            <a:off x="3696996" y="2264842"/>
            <a:ext cx="683812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rgbClr val="0070C0"/>
                </a:solidFill>
                <a:latin typeface="Roboto Condensed" panose="020B0604020202020204" charset="0"/>
              </a:rPr>
              <a:t>LPS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D0CE01-1DD9-4638-A1FA-BDC75A11D085}"/>
              </a:ext>
            </a:extLst>
          </p:cNvPr>
          <p:cNvSpPr txBox="1"/>
          <p:nvPr/>
        </p:nvSpPr>
        <p:spPr>
          <a:xfrm>
            <a:off x="6860919" y="1833955"/>
            <a:ext cx="1654431" cy="13849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rgbClr val="002060"/>
                </a:solidFill>
                <a:latin typeface="Roboto Condensed" panose="020B0604020202020204" charset="0"/>
              </a:rPr>
              <a:t>Pathogen recognition, immunity</a:t>
            </a:r>
          </a:p>
        </p:txBody>
      </p:sp>
      <p:sp>
        <p:nvSpPr>
          <p:cNvPr id="88" name="Cloud 87">
            <a:extLst>
              <a:ext uri="{FF2B5EF4-FFF2-40B4-BE49-F238E27FC236}">
                <a16:creationId xmlns:a16="http://schemas.microsoft.com/office/drawing/2014/main" id="{5DAFA3D9-E8E7-4942-85B9-3976E586EE70}"/>
              </a:ext>
            </a:extLst>
          </p:cNvPr>
          <p:cNvSpPr/>
          <p:nvPr/>
        </p:nvSpPr>
        <p:spPr>
          <a:xfrm>
            <a:off x="743469" y="4405494"/>
            <a:ext cx="914400" cy="65669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922A328-A74E-46D5-B8AE-46C4FA2D8117}"/>
              </a:ext>
            </a:extLst>
          </p:cNvPr>
          <p:cNvGrpSpPr/>
          <p:nvPr/>
        </p:nvGrpSpPr>
        <p:grpSpPr>
          <a:xfrm>
            <a:off x="3254411" y="4224761"/>
            <a:ext cx="1085850" cy="839746"/>
            <a:chOff x="360087" y="4168197"/>
            <a:chExt cx="1085850" cy="839746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633B621-526B-4087-8459-D5ECB4A414C0}"/>
                </a:ext>
              </a:extLst>
            </p:cNvPr>
            <p:cNvGrpSpPr/>
            <p:nvPr/>
          </p:nvGrpSpPr>
          <p:grpSpPr>
            <a:xfrm>
              <a:off x="1103037" y="4168197"/>
              <a:ext cx="342900" cy="239708"/>
              <a:chOff x="1683754" y="4164285"/>
              <a:chExt cx="342900" cy="239708"/>
            </a:xfrm>
          </p:grpSpPr>
          <p:sp>
            <p:nvSpPr>
              <p:cNvPr id="115" name="Hexagon 114">
                <a:extLst>
                  <a:ext uri="{FF2B5EF4-FFF2-40B4-BE49-F238E27FC236}">
                    <a16:creationId xmlns:a16="http://schemas.microsoft.com/office/drawing/2014/main" id="{16F51488-C040-4788-8C0A-FF7A87A7CF2A}"/>
                  </a:ext>
                </a:extLst>
              </p:cNvPr>
              <p:cNvSpPr/>
              <p:nvPr/>
            </p:nvSpPr>
            <p:spPr>
              <a:xfrm flipV="1">
                <a:off x="1781384" y="4164285"/>
                <a:ext cx="245270" cy="196846"/>
              </a:xfrm>
              <a:prstGeom prst="hexagon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996AE76-744E-4DF3-8459-A69BB316D7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3754" y="4361131"/>
                <a:ext cx="147636" cy="428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Cloud 113">
              <a:extLst>
                <a:ext uri="{FF2B5EF4-FFF2-40B4-BE49-F238E27FC236}">
                  <a16:creationId xmlns:a16="http://schemas.microsoft.com/office/drawing/2014/main" id="{011F3833-5207-4D94-BDC2-11D1BE0CB8A8}"/>
                </a:ext>
              </a:extLst>
            </p:cNvPr>
            <p:cNvSpPr/>
            <p:nvPr/>
          </p:nvSpPr>
          <p:spPr>
            <a:xfrm>
              <a:off x="360087" y="4351244"/>
              <a:ext cx="914400" cy="656699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D9B6D1C-803E-4BA2-ADB6-39D24DF20504}"/>
              </a:ext>
            </a:extLst>
          </p:cNvPr>
          <p:cNvGrpSpPr/>
          <p:nvPr/>
        </p:nvGrpSpPr>
        <p:grpSpPr>
          <a:xfrm>
            <a:off x="1774496" y="4473630"/>
            <a:ext cx="1363288" cy="520426"/>
            <a:chOff x="3504593" y="2758280"/>
            <a:chExt cx="1363288" cy="520426"/>
          </a:xfrm>
        </p:grpSpPr>
        <p:sp>
          <p:nvSpPr>
            <p:cNvPr id="118" name="Arrow: Left 117">
              <a:extLst>
                <a:ext uri="{FF2B5EF4-FFF2-40B4-BE49-F238E27FC236}">
                  <a16:creationId xmlns:a16="http://schemas.microsoft.com/office/drawing/2014/main" id="{EB437AD2-A334-4297-BD77-5AF813577664}"/>
                </a:ext>
              </a:extLst>
            </p:cNvPr>
            <p:cNvSpPr/>
            <p:nvPr/>
          </p:nvSpPr>
          <p:spPr>
            <a:xfrm flipH="1">
              <a:off x="3504594" y="3112567"/>
              <a:ext cx="1363287" cy="166139"/>
            </a:xfrm>
            <a:prstGeom prst="lef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48B9758-679E-4097-8A11-E8E98341A323}"/>
                </a:ext>
              </a:extLst>
            </p:cNvPr>
            <p:cNvSpPr txBox="1"/>
            <p:nvPr/>
          </p:nvSpPr>
          <p:spPr>
            <a:xfrm>
              <a:off x="3504593" y="2758280"/>
              <a:ext cx="1363288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/>
              <a:r>
                <a:rPr lang="en-US" sz="2000" dirty="0">
                  <a:latin typeface="Roboto Condensed" panose="020B0604020202020204" charset="0"/>
                </a:rPr>
                <a:t>Glycosylation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ABA3F3A3-DDC9-4C72-B180-8E71B6E1777E}"/>
              </a:ext>
            </a:extLst>
          </p:cNvPr>
          <p:cNvSpPr txBox="1"/>
          <p:nvPr/>
        </p:nvSpPr>
        <p:spPr>
          <a:xfrm>
            <a:off x="6860919" y="3554941"/>
            <a:ext cx="153961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rgbClr val="7030A0"/>
                </a:solidFill>
                <a:latin typeface="Roboto Condensed" panose="020B0604020202020204" charset="0"/>
              </a:rPr>
              <a:t>Cartilage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A6FA64-1B03-44F2-8593-D88B6EE09E50}"/>
              </a:ext>
            </a:extLst>
          </p:cNvPr>
          <p:cNvSpPr txBox="1"/>
          <p:nvPr/>
        </p:nvSpPr>
        <p:spPr>
          <a:xfrm>
            <a:off x="6860919" y="4256791"/>
            <a:ext cx="1539611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rgbClr val="7030A0"/>
                </a:solidFill>
                <a:latin typeface="Roboto Condensed" panose="020B0604020202020204" charset="0"/>
              </a:rPr>
              <a:t>Protein sorting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560D29-34A7-43CA-A7D3-F9B2379AD4C0}"/>
              </a:ext>
            </a:extLst>
          </p:cNvPr>
          <p:cNvSpPr txBox="1"/>
          <p:nvPr/>
        </p:nvSpPr>
        <p:spPr>
          <a:xfrm>
            <a:off x="6860919" y="5389529"/>
            <a:ext cx="153961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rgbClr val="7030A0"/>
                </a:solidFill>
                <a:latin typeface="Roboto Condensed" panose="020B0604020202020204" charset="0"/>
              </a:rPr>
              <a:t>Immunity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6B0BE82-4AE9-47DC-9701-59F3403873E6}"/>
              </a:ext>
            </a:extLst>
          </p:cNvPr>
          <p:cNvSpPr txBox="1"/>
          <p:nvPr/>
        </p:nvSpPr>
        <p:spPr>
          <a:xfrm>
            <a:off x="1092796" y="5791571"/>
            <a:ext cx="272668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2800" dirty="0">
                <a:latin typeface="Roboto Condensed" panose="020B0604020202020204" charset="0"/>
              </a:rPr>
              <a:t>Common principle?</a:t>
            </a:r>
          </a:p>
        </p:txBody>
      </p:sp>
    </p:spTree>
    <p:extLst>
      <p:ext uri="{BB962C8B-B14F-4D97-AF65-F5344CB8AC3E}">
        <p14:creationId xmlns:p14="http://schemas.microsoft.com/office/powerpoint/2010/main" val="152431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Functions of biological macromolecules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B7198A36-0E04-441C-896B-F5AD2A04AD55}"/>
              </a:ext>
            </a:extLst>
          </p:cNvPr>
          <p:cNvSpPr txBox="1"/>
          <p:nvPr/>
        </p:nvSpPr>
        <p:spPr>
          <a:xfrm>
            <a:off x="592867" y="1211575"/>
            <a:ext cx="101212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latin typeface="Roboto Condensed" panose="020B0604020202020204" charset="0"/>
              </a:rPr>
              <a:t>Protein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CB9E9-49F8-4CF9-A7C9-38588CB539FC}"/>
              </a:ext>
            </a:extLst>
          </p:cNvPr>
          <p:cNvSpPr txBox="1"/>
          <p:nvPr/>
        </p:nvSpPr>
        <p:spPr>
          <a:xfrm>
            <a:off x="3144874" y="1211575"/>
            <a:ext cx="178673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rgbClr val="0070C0"/>
                </a:solidFill>
                <a:latin typeface="Roboto Condensed" panose="020B0604020202020204" charset="0"/>
              </a:rPr>
              <a:t>Amino acids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5FE32997-5502-4ED2-B74D-01DE8DC3D62D}"/>
              </a:ext>
            </a:extLst>
          </p:cNvPr>
          <p:cNvSpPr/>
          <p:nvPr/>
        </p:nvSpPr>
        <p:spPr>
          <a:xfrm>
            <a:off x="1604990" y="1394298"/>
            <a:ext cx="1363287" cy="166139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95A1D0-DEFF-4CBE-8A4E-22576D79A74E}"/>
              </a:ext>
            </a:extLst>
          </p:cNvPr>
          <p:cNvGrpSpPr/>
          <p:nvPr/>
        </p:nvGrpSpPr>
        <p:grpSpPr>
          <a:xfrm>
            <a:off x="382364" y="1734795"/>
            <a:ext cx="1540298" cy="1264012"/>
            <a:chOff x="382364" y="1734795"/>
            <a:chExt cx="1433128" cy="1264012"/>
          </a:xfrm>
        </p:grpSpPr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8F274835-3DB6-4EC3-B707-F911484008E8}"/>
                </a:ext>
              </a:extLst>
            </p:cNvPr>
            <p:cNvSpPr/>
            <p:nvPr/>
          </p:nvSpPr>
          <p:spPr>
            <a:xfrm>
              <a:off x="946528" y="1734795"/>
              <a:ext cx="304800" cy="282691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BFB1DB-05F4-49C0-ADF0-E800A836084D}"/>
                </a:ext>
              </a:extLst>
            </p:cNvPr>
            <p:cNvSpPr txBox="1"/>
            <p:nvPr/>
          </p:nvSpPr>
          <p:spPr>
            <a:xfrm>
              <a:off x="382364" y="2044700"/>
              <a:ext cx="1433128" cy="95410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/>
              <a:r>
                <a:rPr lang="en-US" sz="2800" i="1" dirty="0">
                  <a:solidFill>
                    <a:schemeClr val="accent5">
                      <a:lumMod val="50000"/>
                    </a:schemeClr>
                  </a:solidFill>
                  <a:latin typeface="Roboto Condensed" panose="020B0604020202020204" charset="0"/>
                </a:rPr>
                <a:t>Functions?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98B982-B656-4A8E-98AC-C790EC85D446}"/>
              </a:ext>
            </a:extLst>
          </p:cNvPr>
          <p:cNvGrpSpPr/>
          <p:nvPr/>
        </p:nvGrpSpPr>
        <p:grpSpPr>
          <a:xfrm>
            <a:off x="3287663" y="1734795"/>
            <a:ext cx="1540298" cy="1264012"/>
            <a:chOff x="3287663" y="1734795"/>
            <a:chExt cx="1433128" cy="1264012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636703B1-8A44-49FF-9AA9-8E6C21430534}"/>
                </a:ext>
              </a:extLst>
            </p:cNvPr>
            <p:cNvSpPr/>
            <p:nvPr/>
          </p:nvSpPr>
          <p:spPr>
            <a:xfrm>
              <a:off x="3851827" y="1734795"/>
              <a:ext cx="304800" cy="282691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C6F1C1-4582-4834-8ED1-0FF83BD7B0A2}"/>
                </a:ext>
              </a:extLst>
            </p:cNvPr>
            <p:cNvSpPr txBox="1"/>
            <p:nvPr/>
          </p:nvSpPr>
          <p:spPr>
            <a:xfrm>
              <a:off x="3287663" y="2044700"/>
              <a:ext cx="1433128" cy="95410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/>
              <a:r>
                <a:rPr lang="en-US" sz="2800" i="1" dirty="0">
                  <a:solidFill>
                    <a:schemeClr val="accent5">
                      <a:lumMod val="50000"/>
                    </a:schemeClr>
                  </a:solidFill>
                  <a:latin typeface="Roboto Condensed" panose="020B0604020202020204" charset="0"/>
                </a:rPr>
                <a:t>Functions?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A6EC51-7204-402B-84A1-4B085D9A9587}"/>
              </a:ext>
            </a:extLst>
          </p:cNvPr>
          <p:cNvSpPr txBox="1"/>
          <p:nvPr/>
        </p:nvSpPr>
        <p:spPr>
          <a:xfrm>
            <a:off x="495301" y="2578515"/>
            <a:ext cx="2089958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latin typeface="Roboto Condensed" panose="020B0604020202020204" charset="0"/>
              </a:rPr>
              <a:t>Carbohydrates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E65F4-93BB-4DAF-BA5D-053CE808CF4C}"/>
              </a:ext>
            </a:extLst>
          </p:cNvPr>
          <p:cNvSpPr txBox="1"/>
          <p:nvPr/>
        </p:nvSpPr>
        <p:spPr>
          <a:xfrm>
            <a:off x="3185805" y="2578515"/>
            <a:ext cx="261492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rgbClr val="0070C0"/>
                </a:solidFill>
                <a:latin typeface="Roboto Condensed" panose="020B0604020202020204" charset="0"/>
              </a:rPr>
              <a:t>Monosaccharides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E16D576-9880-46D4-B7E7-7633A8FB420F}"/>
              </a:ext>
            </a:extLst>
          </p:cNvPr>
          <p:cNvSpPr/>
          <p:nvPr/>
        </p:nvSpPr>
        <p:spPr>
          <a:xfrm>
            <a:off x="2652713" y="2757055"/>
            <a:ext cx="356494" cy="166139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5A85BF-1465-4A7B-B53A-3CCAD053F7D5}"/>
              </a:ext>
            </a:extLst>
          </p:cNvPr>
          <p:cNvGrpSpPr/>
          <p:nvPr/>
        </p:nvGrpSpPr>
        <p:grpSpPr>
          <a:xfrm>
            <a:off x="382364" y="3101735"/>
            <a:ext cx="1540298" cy="1264012"/>
            <a:chOff x="382364" y="3101735"/>
            <a:chExt cx="1433128" cy="1264012"/>
          </a:xfrm>
        </p:grpSpPr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9EC9824D-C222-40A7-951F-02BDE839530E}"/>
                </a:ext>
              </a:extLst>
            </p:cNvPr>
            <p:cNvSpPr/>
            <p:nvPr/>
          </p:nvSpPr>
          <p:spPr>
            <a:xfrm>
              <a:off x="946528" y="3101735"/>
              <a:ext cx="304800" cy="282691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88634E-2F23-48B5-8353-9D364DC01766}"/>
                </a:ext>
              </a:extLst>
            </p:cNvPr>
            <p:cNvSpPr txBox="1"/>
            <p:nvPr/>
          </p:nvSpPr>
          <p:spPr>
            <a:xfrm>
              <a:off x="382364" y="3411640"/>
              <a:ext cx="1433128" cy="95410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/>
              <a:r>
                <a:rPr lang="en-US" sz="2800" i="1" dirty="0">
                  <a:solidFill>
                    <a:schemeClr val="accent5">
                      <a:lumMod val="50000"/>
                    </a:schemeClr>
                  </a:solidFill>
                  <a:latin typeface="Roboto Condensed" panose="020B0604020202020204" charset="0"/>
                </a:rPr>
                <a:t>Functions?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AC5E31-D0A9-4E0B-923B-57D6B7D6DA48}"/>
              </a:ext>
            </a:extLst>
          </p:cNvPr>
          <p:cNvGrpSpPr/>
          <p:nvPr/>
        </p:nvGrpSpPr>
        <p:grpSpPr>
          <a:xfrm>
            <a:off x="3328593" y="3101735"/>
            <a:ext cx="1540298" cy="1264012"/>
            <a:chOff x="3328593" y="3101735"/>
            <a:chExt cx="1433128" cy="1264012"/>
          </a:xfrm>
        </p:grpSpPr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7EE57050-0CA9-4883-A45E-A0A7EC9BB628}"/>
                </a:ext>
              </a:extLst>
            </p:cNvPr>
            <p:cNvSpPr/>
            <p:nvPr/>
          </p:nvSpPr>
          <p:spPr>
            <a:xfrm>
              <a:off x="3892757" y="3101735"/>
              <a:ext cx="304800" cy="282691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67B0F1-5A87-45B8-8525-E873CB0A6983}"/>
                </a:ext>
              </a:extLst>
            </p:cNvPr>
            <p:cNvSpPr txBox="1"/>
            <p:nvPr/>
          </p:nvSpPr>
          <p:spPr>
            <a:xfrm>
              <a:off x="3328593" y="3411640"/>
              <a:ext cx="1433128" cy="95410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/>
              <a:r>
                <a:rPr lang="en-US" sz="2800" i="1" dirty="0">
                  <a:solidFill>
                    <a:schemeClr val="accent5">
                      <a:lumMod val="50000"/>
                    </a:schemeClr>
                  </a:solidFill>
                  <a:latin typeface="Roboto Condensed" panose="020B0604020202020204" charset="0"/>
                </a:rPr>
                <a:t>Functions?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7BE0285-CF6D-49D3-BFF1-426C86BB4A8E}"/>
              </a:ext>
            </a:extLst>
          </p:cNvPr>
          <p:cNvSpPr txBox="1"/>
          <p:nvPr/>
        </p:nvSpPr>
        <p:spPr>
          <a:xfrm>
            <a:off x="592867" y="3945455"/>
            <a:ext cx="195146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latin typeface="Roboto Condensed" panose="020B0604020202020204" charset="0"/>
              </a:rPr>
              <a:t>Lipids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B5684-D6B3-4CC0-A7C2-199A8DDAFFB3}"/>
              </a:ext>
            </a:extLst>
          </p:cNvPr>
          <p:cNvSpPr txBox="1"/>
          <p:nvPr/>
        </p:nvSpPr>
        <p:spPr>
          <a:xfrm>
            <a:off x="3144874" y="3945455"/>
            <a:ext cx="165257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rgbClr val="0070C0"/>
                </a:solidFill>
                <a:latin typeface="Roboto Condensed" panose="020B0604020202020204" charset="0"/>
              </a:rPr>
              <a:t>Fatty acids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14498D4D-A9A1-44B2-A390-DB4BDD8BF424}"/>
              </a:ext>
            </a:extLst>
          </p:cNvPr>
          <p:cNvSpPr/>
          <p:nvPr/>
        </p:nvSpPr>
        <p:spPr>
          <a:xfrm>
            <a:off x="1430684" y="4119434"/>
            <a:ext cx="1537594" cy="166139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F34864-0D51-4708-9170-9264B8BD5C9B}"/>
              </a:ext>
            </a:extLst>
          </p:cNvPr>
          <p:cNvGrpSpPr/>
          <p:nvPr/>
        </p:nvGrpSpPr>
        <p:grpSpPr>
          <a:xfrm>
            <a:off x="382364" y="4468675"/>
            <a:ext cx="1540298" cy="1264012"/>
            <a:chOff x="382364" y="4468675"/>
            <a:chExt cx="1433128" cy="1264012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22D58057-9789-4819-8DDD-87C34CB89B5A}"/>
                </a:ext>
              </a:extLst>
            </p:cNvPr>
            <p:cNvSpPr/>
            <p:nvPr/>
          </p:nvSpPr>
          <p:spPr>
            <a:xfrm>
              <a:off x="946528" y="4468675"/>
              <a:ext cx="304800" cy="282691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7E534B-9EDD-47DC-8AA9-C72BBC95325F}"/>
                </a:ext>
              </a:extLst>
            </p:cNvPr>
            <p:cNvSpPr txBox="1"/>
            <p:nvPr/>
          </p:nvSpPr>
          <p:spPr>
            <a:xfrm>
              <a:off x="382364" y="4778580"/>
              <a:ext cx="1433128" cy="95410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/>
              <a:r>
                <a:rPr lang="en-US" sz="2800" i="1" dirty="0">
                  <a:solidFill>
                    <a:schemeClr val="accent5">
                      <a:lumMod val="50000"/>
                    </a:schemeClr>
                  </a:solidFill>
                  <a:latin typeface="Roboto Condensed" panose="020B0604020202020204" charset="0"/>
                </a:rPr>
                <a:t>Functions?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D82DF4-5716-4216-8032-9C051457C03C}"/>
              </a:ext>
            </a:extLst>
          </p:cNvPr>
          <p:cNvGrpSpPr/>
          <p:nvPr/>
        </p:nvGrpSpPr>
        <p:grpSpPr>
          <a:xfrm>
            <a:off x="3287663" y="4468675"/>
            <a:ext cx="1540298" cy="1264012"/>
            <a:chOff x="3287663" y="4468675"/>
            <a:chExt cx="1433128" cy="1264012"/>
          </a:xfrm>
        </p:grpSpPr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2E9D0754-4458-429A-A22F-66BC11902A15}"/>
                </a:ext>
              </a:extLst>
            </p:cNvPr>
            <p:cNvSpPr/>
            <p:nvPr/>
          </p:nvSpPr>
          <p:spPr>
            <a:xfrm>
              <a:off x="3851827" y="4468675"/>
              <a:ext cx="304800" cy="282691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5C4A71-9F2E-4DE1-AFF0-3683E6CBE711}"/>
                </a:ext>
              </a:extLst>
            </p:cNvPr>
            <p:cNvSpPr txBox="1"/>
            <p:nvPr/>
          </p:nvSpPr>
          <p:spPr>
            <a:xfrm>
              <a:off x="3287663" y="4778580"/>
              <a:ext cx="1433128" cy="95410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/>
              <a:r>
                <a:rPr lang="en-US" sz="2800" i="1" dirty="0">
                  <a:solidFill>
                    <a:schemeClr val="accent5">
                      <a:lumMod val="50000"/>
                    </a:schemeClr>
                  </a:solidFill>
                  <a:latin typeface="Roboto Condensed" panose="020B0604020202020204" charset="0"/>
                </a:rPr>
                <a:t>Functions?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F4E6D6-CBB2-4B52-872B-11AE19A5B2E5}"/>
              </a:ext>
            </a:extLst>
          </p:cNvPr>
          <p:cNvSpPr txBox="1"/>
          <p:nvPr/>
        </p:nvSpPr>
        <p:spPr>
          <a:xfrm>
            <a:off x="326561" y="5312394"/>
            <a:ext cx="195146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latin typeface="Roboto Condensed" panose="020B0604020202020204" charset="0"/>
              </a:rPr>
              <a:t>Nucleic acids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2E4852-B1F9-4D8A-AEA8-77FC0D899CDA}"/>
              </a:ext>
            </a:extLst>
          </p:cNvPr>
          <p:cNvSpPr txBox="1"/>
          <p:nvPr/>
        </p:nvSpPr>
        <p:spPr>
          <a:xfrm>
            <a:off x="3144875" y="5312394"/>
            <a:ext cx="172401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rgbClr val="0070C0"/>
                </a:solidFill>
                <a:latin typeface="Roboto Condensed" panose="020B0604020202020204" charset="0"/>
              </a:rPr>
              <a:t>Nucleotides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5730C4CC-B8EA-4F7C-9FE2-AF6383C09D05}"/>
              </a:ext>
            </a:extLst>
          </p:cNvPr>
          <p:cNvSpPr/>
          <p:nvPr/>
        </p:nvSpPr>
        <p:spPr>
          <a:xfrm>
            <a:off x="2454620" y="5490934"/>
            <a:ext cx="513657" cy="166139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4DAF79-8CA6-4D8A-9D68-0A8A5E8FD602}"/>
              </a:ext>
            </a:extLst>
          </p:cNvPr>
          <p:cNvGrpSpPr/>
          <p:nvPr/>
        </p:nvGrpSpPr>
        <p:grpSpPr>
          <a:xfrm>
            <a:off x="382364" y="5835614"/>
            <a:ext cx="1540298" cy="1264012"/>
            <a:chOff x="382364" y="5835614"/>
            <a:chExt cx="1433128" cy="1264012"/>
          </a:xfrm>
        </p:grpSpPr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C02A25B4-036C-45BC-BBF0-8EC9A6C9888B}"/>
                </a:ext>
              </a:extLst>
            </p:cNvPr>
            <p:cNvSpPr/>
            <p:nvPr/>
          </p:nvSpPr>
          <p:spPr>
            <a:xfrm>
              <a:off x="946528" y="5835614"/>
              <a:ext cx="304800" cy="282691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E31D46-0F4F-4ABC-B51B-7246DBAFCD26}"/>
                </a:ext>
              </a:extLst>
            </p:cNvPr>
            <p:cNvSpPr txBox="1"/>
            <p:nvPr/>
          </p:nvSpPr>
          <p:spPr>
            <a:xfrm>
              <a:off x="382364" y="6145519"/>
              <a:ext cx="1433128" cy="95410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/>
              <a:r>
                <a:rPr lang="en-US" sz="2800" i="1" dirty="0">
                  <a:solidFill>
                    <a:schemeClr val="accent5">
                      <a:lumMod val="50000"/>
                    </a:schemeClr>
                  </a:solidFill>
                  <a:latin typeface="Roboto Condensed" panose="020B0604020202020204" charset="0"/>
                </a:rPr>
                <a:t>Functions?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FC9868-0FDA-45AF-A1B4-86E38CA12743}"/>
              </a:ext>
            </a:extLst>
          </p:cNvPr>
          <p:cNvGrpSpPr/>
          <p:nvPr/>
        </p:nvGrpSpPr>
        <p:grpSpPr>
          <a:xfrm>
            <a:off x="3287663" y="5835614"/>
            <a:ext cx="1540298" cy="1264012"/>
            <a:chOff x="3287663" y="5835614"/>
            <a:chExt cx="1433128" cy="1264012"/>
          </a:xfrm>
        </p:grpSpPr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B4A9B86-E2D5-421E-B6AD-970BD9D5972F}"/>
                </a:ext>
              </a:extLst>
            </p:cNvPr>
            <p:cNvSpPr/>
            <p:nvPr/>
          </p:nvSpPr>
          <p:spPr>
            <a:xfrm>
              <a:off x="3851827" y="5835614"/>
              <a:ext cx="304800" cy="282691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B73E69-EBC2-4E27-B8EC-7BD9A8D1ED63}"/>
                </a:ext>
              </a:extLst>
            </p:cNvPr>
            <p:cNvSpPr txBox="1"/>
            <p:nvPr/>
          </p:nvSpPr>
          <p:spPr>
            <a:xfrm>
              <a:off x="3287663" y="6145519"/>
              <a:ext cx="1433128" cy="95410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/>
              <a:r>
                <a:rPr lang="en-US" sz="2800" i="1" dirty="0">
                  <a:solidFill>
                    <a:schemeClr val="accent5">
                      <a:lumMod val="50000"/>
                    </a:schemeClr>
                  </a:solidFill>
                  <a:latin typeface="Roboto Condensed" panose="020B0604020202020204" charset="0"/>
                </a:rPr>
                <a:t>Functions?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E6E9DF7-1727-4C03-924A-959D7FF3959B}"/>
              </a:ext>
            </a:extLst>
          </p:cNvPr>
          <p:cNvSpPr txBox="1"/>
          <p:nvPr/>
        </p:nvSpPr>
        <p:spPr>
          <a:xfrm>
            <a:off x="6029324" y="3673250"/>
            <a:ext cx="272668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2800" dirty="0">
                <a:latin typeface="Roboto Condensed" panose="020B0604020202020204" charset="0"/>
              </a:rPr>
              <a:t>Common principle?</a:t>
            </a:r>
          </a:p>
        </p:txBody>
      </p:sp>
    </p:spTree>
    <p:extLst>
      <p:ext uri="{BB962C8B-B14F-4D97-AF65-F5344CB8AC3E}">
        <p14:creationId xmlns:p14="http://schemas.microsoft.com/office/powerpoint/2010/main" val="348216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Common biological macromolecules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917F2D-4AD5-4559-9582-F7D9CF3BE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280" y="1115888"/>
            <a:ext cx="3683439" cy="24902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28D46E-F119-4CE1-8C6E-F4AC7C0EA657}"/>
              </a:ext>
            </a:extLst>
          </p:cNvPr>
          <p:cNvSpPr txBox="1"/>
          <p:nvPr/>
        </p:nvSpPr>
        <p:spPr>
          <a:xfrm>
            <a:off x="2730279" y="3950218"/>
            <a:ext cx="3683439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2800" dirty="0">
                <a:latin typeface="Roboto Condensed" panose="020B0604020202020204" charset="0"/>
              </a:rPr>
              <a:t>Common principles?</a:t>
            </a:r>
          </a:p>
          <a:p>
            <a:pPr lvl="0" algn="ctr"/>
            <a:r>
              <a:rPr lang="en-US" sz="2800" dirty="0">
                <a:latin typeface="Roboto Condensed" panose="020B0604020202020204" charset="0"/>
              </a:rPr>
              <a:t>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33363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Lecture 17 objectives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994BAE-57A4-4CB8-B01A-E7955E8473EE}"/>
              </a:ext>
            </a:extLst>
          </p:cNvPr>
          <p:cNvSpPr txBox="1"/>
          <p:nvPr/>
        </p:nvSpPr>
        <p:spPr>
          <a:xfrm>
            <a:off x="306160" y="1334250"/>
            <a:ext cx="864420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B0604020202020204" charset="0"/>
              </a:rPr>
              <a:t>Understand and describe common biological macromolecules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6B9F9-3621-49B4-BEA1-9D601C50679F}"/>
              </a:ext>
            </a:extLst>
          </p:cNvPr>
          <p:cNvSpPr txBox="1"/>
          <p:nvPr/>
        </p:nvSpPr>
        <p:spPr>
          <a:xfrm>
            <a:off x="306160" y="2116736"/>
            <a:ext cx="864420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B0604020202020204" charset="0"/>
              </a:rPr>
              <a:t>Understand and describe how structure relates to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79333-7867-4E68-84CB-80A415EA33FD}"/>
              </a:ext>
            </a:extLst>
          </p:cNvPr>
          <p:cNvSpPr txBox="1"/>
          <p:nvPr/>
        </p:nvSpPr>
        <p:spPr>
          <a:xfrm>
            <a:off x="306160" y="2899222"/>
            <a:ext cx="8644201" cy="13849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B0604020202020204" charset="0"/>
              </a:rPr>
              <a:t>Understand and describe structure and function of complex macromolecules (containing more than 1 type of macromolecule)</a:t>
            </a:r>
          </a:p>
        </p:txBody>
      </p:sp>
    </p:spTree>
    <p:extLst>
      <p:ext uri="{BB962C8B-B14F-4D97-AF65-F5344CB8AC3E}">
        <p14:creationId xmlns:p14="http://schemas.microsoft.com/office/powerpoint/2010/main" val="427372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Common biological macromolecules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914400" y="1188720"/>
            <a:ext cx="7719646" cy="4168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The (almost) universal macromolecules in nature are:</a:t>
            </a:r>
          </a:p>
        </p:txBody>
      </p:sp>
    </p:spTree>
    <p:extLst>
      <p:ext uri="{BB962C8B-B14F-4D97-AF65-F5344CB8AC3E}">
        <p14:creationId xmlns:p14="http://schemas.microsoft.com/office/powerpoint/2010/main" val="29362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Nucleic acids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4C43A13-3274-4140-9CC7-B2943EBC0E68}"/>
              </a:ext>
            </a:extLst>
          </p:cNvPr>
          <p:cNvSpPr txBox="1">
            <a:spLocks/>
          </p:cNvSpPr>
          <p:nvPr/>
        </p:nvSpPr>
        <p:spPr>
          <a:xfrm>
            <a:off x="542926" y="1188720"/>
            <a:ext cx="2965046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Nucleic acids are: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69EBD27-378C-42AF-B657-0A35C6DD7E6B}"/>
              </a:ext>
            </a:extLst>
          </p:cNvPr>
          <p:cNvSpPr txBox="1">
            <a:spLocks/>
          </p:cNvSpPr>
          <p:nvPr/>
        </p:nvSpPr>
        <p:spPr>
          <a:xfrm>
            <a:off x="531019" y="2288472"/>
            <a:ext cx="3060079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Common examples: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69C0CF2-3BCC-4362-B375-77BEA0F29223}"/>
              </a:ext>
            </a:extLst>
          </p:cNvPr>
          <p:cNvSpPr txBox="1">
            <a:spLocks/>
          </p:cNvSpPr>
          <p:nvPr/>
        </p:nvSpPr>
        <p:spPr>
          <a:xfrm>
            <a:off x="608805" y="3122216"/>
            <a:ext cx="2439195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Monomeric unit: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502C526-7276-45BB-B8FA-59D1498B162A}"/>
              </a:ext>
            </a:extLst>
          </p:cNvPr>
          <p:cNvSpPr txBox="1">
            <a:spLocks/>
          </p:cNvSpPr>
          <p:nvPr/>
        </p:nvSpPr>
        <p:spPr>
          <a:xfrm>
            <a:off x="608805" y="3955960"/>
            <a:ext cx="2439195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Polymeric unit:</a:t>
            </a:r>
          </a:p>
        </p:txBody>
      </p:sp>
    </p:spTree>
    <p:extLst>
      <p:ext uri="{BB962C8B-B14F-4D97-AF65-F5344CB8AC3E}">
        <p14:creationId xmlns:p14="http://schemas.microsoft.com/office/powerpoint/2010/main" val="7243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Nucleic acids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4C43A13-3274-4140-9CC7-B2943EBC0E68}"/>
              </a:ext>
            </a:extLst>
          </p:cNvPr>
          <p:cNvSpPr txBox="1">
            <a:spLocks/>
          </p:cNvSpPr>
          <p:nvPr/>
        </p:nvSpPr>
        <p:spPr>
          <a:xfrm>
            <a:off x="523702" y="1188720"/>
            <a:ext cx="3366654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Nucleic acid functions: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69EBD27-378C-42AF-B657-0A35C6DD7E6B}"/>
              </a:ext>
            </a:extLst>
          </p:cNvPr>
          <p:cNvSpPr txBox="1">
            <a:spLocks/>
          </p:cNvSpPr>
          <p:nvPr/>
        </p:nvSpPr>
        <p:spPr>
          <a:xfrm>
            <a:off x="550985" y="2022464"/>
            <a:ext cx="3131553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Nucleotide functions:</a:t>
            </a:r>
          </a:p>
        </p:txBody>
      </p:sp>
    </p:spTree>
    <p:extLst>
      <p:ext uri="{BB962C8B-B14F-4D97-AF65-F5344CB8AC3E}">
        <p14:creationId xmlns:p14="http://schemas.microsoft.com/office/powerpoint/2010/main" val="17689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Nucleic acids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914400" y="1188720"/>
            <a:ext cx="7429500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Nucleic acid monomeric units joined by ______ bond.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E5B221-38E2-4A09-BAF1-B6272B1EEEB8}"/>
              </a:ext>
            </a:extLst>
          </p:cNvPr>
          <p:cNvSpPr txBox="1">
            <a:spLocks/>
          </p:cNvSpPr>
          <p:nvPr/>
        </p:nvSpPr>
        <p:spPr>
          <a:xfrm>
            <a:off x="914400" y="2022464"/>
            <a:ext cx="267669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A. </a:t>
            </a:r>
            <a:r>
              <a:rPr lang="en-US" dirty="0">
                <a:solidFill>
                  <a:srgbClr val="C00000"/>
                </a:solidFill>
                <a:latin typeface="Roboto Condensed" panose="020B0604020202020204" charset="0"/>
              </a:rPr>
              <a:t>Peptide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04D1F92-9064-40E8-968E-B12F600942B2}"/>
              </a:ext>
            </a:extLst>
          </p:cNvPr>
          <p:cNvSpPr txBox="1">
            <a:spLocks/>
          </p:cNvSpPr>
          <p:nvPr/>
        </p:nvSpPr>
        <p:spPr>
          <a:xfrm>
            <a:off x="914400" y="2647791"/>
            <a:ext cx="267669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>
                <a:solidFill>
                  <a:srgbClr val="C00000"/>
                </a:solidFill>
                <a:latin typeface="Roboto Condensed" panose="020B0604020202020204" charset="0"/>
              </a:rPr>
              <a:t>Glycosidic</a:t>
            </a:r>
            <a:endParaRPr lang="en-US" dirty="0">
              <a:solidFill>
                <a:srgbClr val="C00000"/>
              </a:solidFill>
              <a:latin typeface="Roboto Condensed" panose="020B0604020202020204" charset="0"/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6D261A1-1BCE-4312-90CE-0771343C5E64}"/>
              </a:ext>
            </a:extLst>
          </p:cNvPr>
          <p:cNvSpPr txBox="1">
            <a:spLocks/>
          </p:cNvSpPr>
          <p:nvPr/>
        </p:nvSpPr>
        <p:spPr>
          <a:xfrm>
            <a:off x="914400" y="3273118"/>
            <a:ext cx="267669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C. </a:t>
            </a:r>
            <a:r>
              <a:rPr lang="en-US" dirty="0">
                <a:solidFill>
                  <a:srgbClr val="C00000"/>
                </a:solidFill>
                <a:latin typeface="Roboto Condensed" panose="020B0604020202020204" charset="0"/>
              </a:rPr>
              <a:t>Phosphodiester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FF55249-1ED6-4F45-B020-A08FB4C9BB0A}"/>
              </a:ext>
            </a:extLst>
          </p:cNvPr>
          <p:cNvSpPr txBox="1">
            <a:spLocks/>
          </p:cNvSpPr>
          <p:nvPr/>
        </p:nvSpPr>
        <p:spPr>
          <a:xfrm>
            <a:off x="914400" y="3898445"/>
            <a:ext cx="267669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D. </a:t>
            </a:r>
            <a:r>
              <a:rPr lang="en-US" dirty="0">
                <a:solidFill>
                  <a:srgbClr val="C00000"/>
                </a:solidFill>
                <a:latin typeface="Roboto Condensed" panose="020B0604020202020204" charset="0"/>
              </a:rPr>
              <a:t>Ester</a:t>
            </a:r>
          </a:p>
        </p:txBody>
      </p:sp>
    </p:spTree>
    <p:extLst>
      <p:ext uri="{BB962C8B-B14F-4D97-AF65-F5344CB8AC3E}">
        <p14:creationId xmlns:p14="http://schemas.microsoft.com/office/powerpoint/2010/main" val="36666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Common biological macromolecules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917F2D-4AD5-4559-9582-F7D9CF3BE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280" y="1115888"/>
            <a:ext cx="3683439" cy="24902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28D46E-F119-4CE1-8C6E-F4AC7C0EA657}"/>
              </a:ext>
            </a:extLst>
          </p:cNvPr>
          <p:cNvSpPr txBox="1"/>
          <p:nvPr/>
        </p:nvSpPr>
        <p:spPr>
          <a:xfrm>
            <a:off x="2730279" y="3950218"/>
            <a:ext cx="368343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2800" dirty="0">
                <a:latin typeface="Roboto Condensed" panose="020B0604020202020204" charset="0"/>
              </a:rPr>
              <a:t>Common principles?</a:t>
            </a:r>
          </a:p>
        </p:txBody>
      </p:sp>
    </p:spTree>
    <p:extLst>
      <p:ext uri="{BB962C8B-B14F-4D97-AF65-F5344CB8AC3E}">
        <p14:creationId xmlns:p14="http://schemas.microsoft.com/office/powerpoint/2010/main" val="257151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Functions of biological macromolecules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4AF309B8-A38C-483C-8DC1-E903D37CB264}"/>
              </a:ext>
            </a:extLst>
          </p:cNvPr>
          <p:cNvSpPr/>
          <p:nvPr/>
        </p:nvSpPr>
        <p:spPr>
          <a:xfrm>
            <a:off x="515389" y="1512916"/>
            <a:ext cx="914400" cy="65669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06B0425D-C49E-4530-9CB4-A85D79C77C39}"/>
              </a:ext>
            </a:extLst>
          </p:cNvPr>
          <p:cNvSpPr/>
          <p:nvPr/>
        </p:nvSpPr>
        <p:spPr>
          <a:xfrm>
            <a:off x="2443942" y="1512917"/>
            <a:ext cx="914400" cy="656696"/>
          </a:xfrm>
          <a:prstGeom prst="irregularSeal2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84587AE-BD9A-465A-B6D3-1C6D1745CDFA}"/>
              </a:ext>
            </a:extLst>
          </p:cNvPr>
          <p:cNvSpPr/>
          <p:nvPr/>
        </p:nvSpPr>
        <p:spPr>
          <a:xfrm>
            <a:off x="1758142" y="1729047"/>
            <a:ext cx="357447" cy="22443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5BDAC-9B5D-4954-A3A8-0A69438EBF99}"/>
              </a:ext>
            </a:extLst>
          </p:cNvPr>
          <p:cNvSpPr txBox="1"/>
          <p:nvPr/>
        </p:nvSpPr>
        <p:spPr>
          <a:xfrm>
            <a:off x="1246908" y="2290295"/>
            <a:ext cx="137991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2800" dirty="0">
                <a:latin typeface="Roboto Condensed" panose="020B0604020202020204" charset="0"/>
              </a:rPr>
              <a:t>Function?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2EC5CA0-F786-47BC-BE11-7B4740C80476}"/>
              </a:ext>
            </a:extLst>
          </p:cNvPr>
          <p:cNvGrpSpPr/>
          <p:nvPr/>
        </p:nvGrpSpPr>
        <p:grpSpPr>
          <a:xfrm>
            <a:off x="6011759" y="1512914"/>
            <a:ext cx="815445" cy="656699"/>
            <a:chOff x="4946073" y="1465695"/>
            <a:chExt cx="815445" cy="55028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296203-599A-47B5-8DFF-9AF51AAC7FF9}"/>
                </a:ext>
              </a:extLst>
            </p:cNvPr>
            <p:cNvGrpSpPr/>
            <p:nvPr/>
          </p:nvGrpSpPr>
          <p:grpSpPr>
            <a:xfrm>
              <a:off x="4946073" y="1465695"/>
              <a:ext cx="815445" cy="270304"/>
              <a:chOff x="4946073" y="1465695"/>
              <a:chExt cx="815445" cy="27030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DF7BA7E-391B-485F-B97D-383952534DA7}"/>
                  </a:ext>
                </a:extLst>
              </p:cNvPr>
              <p:cNvGrpSpPr/>
              <p:nvPr/>
            </p:nvGrpSpPr>
            <p:grpSpPr>
              <a:xfrm>
                <a:off x="4946073" y="1465695"/>
                <a:ext cx="99752" cy="270304"/>
                <a:chOff x="4946073" y="1465694"/>
                <a:chExt cx="259772" cy="703919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0FEE0CD1-7908-4DFD-B08E-90F777017C89}"/>
                    </a:ext>
                  </a:extLst>
                </p:cNvPr>
                <p:cNvGrpSpPr/>
                <p:nvPr/>
              </p:nvGrpSpPr>
              <p:grpSpPr>
                <a:xfrm>
                  <a:off x="4946073" y="1729047"/>
                  <a:ext cx="259772" cy="440566"/>
                  <a:chOff x="4946073" y="1729047"/>
                  <a:chExt cx="259772" cy="440566"/>
                </a:xfrm>
              </p:grpSpPr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AA98B201-6AFC-443B-9810-175AD395998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46073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38917F3F-7BD8-44A8-820B-9483EF3E35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1031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68CFCEF-DC7B-44C4-9DC1-1C2641E33D03}"/>
                    </a:ext>
                  </a:extLst>
                </p:cNvPr>
                <p:cNvSpPr/>
                <p:nvPr/>
              </p:nvSpPr>
              <p:spPr>
                <a:xfrm>
                  <a:off x="4947112" y="1465694"/>
                  <a:ext cx="257694" cy="2743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2446A73-5115-4135-A7FB-913BCCCCB807}"/>
                  </a:ext>
                </a:extLst>
              </p:cNvPr>
              <p:cNvGrpSpPr/>
              <p:nvPr/>
            </p:nvGrpSpPr>
            <p:grpSpPr>
              <a:xfrm>
                <a:off x="5089212" y="1465695"/>
                <a:ext cx="99752" cy="270304"/>
                <a:chOff x="4946073" y="1465694"/>
                <a:chExt cx="259772" cy="703919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D17E2CC0-8FA6-483B-8F32-D5DF02389FBA}"/>
                    </a:ext>
                  </a:extLst>
                </p:cNvPr>
                <p:cNvGrpSpPr/>
                <p:nvPr/>
              </p:nvGrpSpPr>
              <p:grpSpPr>
                <a:xfrm>
                  <a:off x="4946073" y="1729047"/>
                  <a:ext cx="259772" cy="440566"/>
                  <a:chOff x="4946073" y="1729047"/>
                  <a:chExt cx="259772" cy="440566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7BC38CC7-042F-4644-8AF8-457AD17A876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46073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FE850697-3A4A-4E6F-AB90-91131146F2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1031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36ED92B-7CCB-47E7-8301-BE0B90276105}"/>
                    </a:ext>
                  </a:extLst>
                </p:cNvPr>
                <p:cNvSpPr/>
                <p:nvPr/>
              </p:nvSpPr>
              <p:spPr>
                <a:xfrm>
                  <a:off x="4947112" y="1465694"/>
                  <a:ext cx="257694" cy="2743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57E9745-1A13-4ACD-A2D8-5DE0B694E63C}"/>
                  </a:ext>
                </a:extLst>
              </p:cNvPr>
              <p:cNvGrpSpPr/>
              <p:nvPr/>
            </p:nvGrpSpPr>
            <p:grpSpPr>
              <a:xfrm>
                <a:off x="5232351" y="1465695"/>
                <a:ext cx="99752" cy="270304"/>
                <a:chOff x="4946073" y="1465694"/>
                <a:chExt cx="259772" cy="703919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08DB40B1-BBF1-4B48-A899-A4C5EB7E80CB}"/>
                    </a:ext>
                  </a:extLst>
                </p:cNvPr>
                <p:cNvGrpSpPr/>
                <p:nvPr/>
              </p:nvGrpSpPr>
              <p:grpSpPr>
                <a:xfrm>
                  <a:off x="4946073" y="1729047"/>
                  <a:ext cx="259772" cy="440566"/>
                  <a:chOff x="4946073" y="1729047"/>
                  <a:chExt cx="259772" cy="440566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26025295-E261-48BF-9F5D-022A024702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46073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EBAED119-1BCA-4F7C-B67C-8FE0CF4CB1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1031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5D13F20-DF55-48E5-B875-EE614BF4118C}"/>
                    </a:ext>
                  </a:extLst>
                </p:cNvPr>
                <p:cNvSpPr/>
                <p:nvPr/>
              </p:nvSpPr>
              <p:spPr>
                <a:xfrm>
                  <a:off x="4947112" y="1465694"/>
                  <a:ext cx="257694" cy="2743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994C1C5-A40A-4450-AF0F-7359F6566224}"/>
                  </a:ext>
                </a:extLst>
              </p:cNvPr>
              <p:cNvGrpSpPr/>
              <p:nvPr/>
            </p:nvGrpSpPr>
            <p:grpSpPr>
              <a:xfrm>
                <a:off x="5375490" y="1465695"/>
                <a:ext cx="99752" cy="270304"/>
                <a:chOff x="4946073" y="1465694"/>
                <a:chExt cx="259772" cy="70391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2A46E254-ADA2-47FC-A3F6-8A8C1E58DB35}"/>
                    </a:ext>
                  </a:extLst>
                </p:cNvPr>
                <p:cNvGrpSpPr/>
                <p:nvPr/>
              </p:nvGrpSpPr>
              <p:grpSpPr>
                <a:xfrm>
                  <a:off x="4946073" y="1729047"/>
                  <a:ext cx="259772" cy="440566"/>
                  <a:chOff x="4946073" y="1729047"/>
                  <a:chExt cx="259772" cy="440566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390EC4B3-4576-48F0-AE3F-DEE585B6E6C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46073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5090AE6-00ED-4B06-963B-3ED60D363D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1031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9F23FD9-F99D-4E53-9262-791BFC7604E7}"/>
                    </a:ext>
                  </a:extLst>
                </p:cNvPr>
                <p:cNvSpPr/>
                <p:nvPr/>
              </p:nvSpPr>
              <p:spPr>
                <a:xfrm>
                  <a:off x="4947112" y="1465694"/>
                  <a:ext cx="257694" cy="2743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73E22D7-E7D2-4AE0-B159-C56B60A8113F}"/>
                  </a:ext>
                </a:extLst>
              </p:cNvPr>
              <p:cNvGrpSpPr/>
              <p:nvPr/>
            </p:nvGrpSpPr>
            <p:grpSpPr>
              <a:xfrm>
                <a:off x="5518629" y="1465695"/>
                <a:ext cx="99752" cy="270304"/>
                <a:chOff x="4946073" y="1465694"/>
                <a:chExt cx="259772" cy="703919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4D73C3C-C6B6-47BF-AA97-341ECA4D3540}"/>
                    </a:ext>
                  </a:extLst>
                </p:cNvPr>
                <p:cNvGrpSpPr/>
                <p:nvPr/>
              </p:nvGrpSpPr>
              <p:grpSpPr>
                <a:xfrm>
                  <a:off x="4946073" y="1729047"/>
                  <a:ext cx="259772" cy="440566"/>
                  <a:chOff x="4946073" y="1729047"/>
                  <a:chExt cx="259772" cy="440566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3EF1BBC1-A236-426F-92BE-18D2A97529A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46073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D24094F4-8B69-49EB-A823-6C40327428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1031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FE544D4-B2C1-492C-928B-5EF081E37CD9}"/>
                    </a:ext>
                  </a:extLst>
                </p:cNvPr>
                <p:cNvSpPr/>
                <p:nvPr/>
              </p:nvSpPr>
              <p:spPr>
                <a:xfrm>
                  <a:off x="4947112" y="1465694"/>
                  <a:ext cx="257694" cy="2743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D05D6A8-06F0-4C81-8043-FA8081C8B1E1}"/>
                  </a:ext>
                </a:extLst>
              </p:cNvPr>
              <p:cNvGrpSpPr/>
              <p:nvPr/>
            </p:nvGrpSpPr>
            <p:grpSpPr>
              <a:xfrm>
                <a:off x="5661766" y="1465695"/>
                <a:ext cx="99752" cy="270304"/>
                <a:chOff x="4946073" y="1465694"/>
                <a:chExt cx="259772" cy="703919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141D8F2-134E-46D0-8B4D-5D0D6F9F0A40}"/>
                    </a:ext>
                  </a:extLst>
                </p:cNvPr>
                <p:cNvGrpSpPr/>
                <p:nvPr/>
              </p:nvGrpSpPr>
              <p:grpSpPr>
                <a:xfrm>
                  <a:off x="4946073" y="1729047"/>
                  <a:ext cx="259772" cy="440566"/>
                  <a:chOff x="4946073" y="1729047"/>
                  <a:chExt cx="259772" cy="440566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023A1F60-CDBD-4099-A8B6-DE6BA272F06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46073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844C3752-1DBB-4B57-A20E-6FD655FB9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1031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5EEB8A8-E603-407D-BE6F-32DA529DF169}"/>
                    </a:ext>
                  </a:extLst>
                </p:cNvPr>
                <p:cNvSpPr/>
                <p:nvPr/>
              </p:nvSpPr>
              <p:spPr>
                <a:xfrm>
                  <a:off x="4947112" y="1465694"/>
                  <a:ext cx="257694" cy="2743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7A71872-387C-4483-AAD7-7005C35C2FC6}"/>
                </a:ext>
              </a:extLst>
            </p:cNvPr>
            <p:cNvGrpSpPr/>
            <p:nvPr/>
          </p:nvGrpSpPr>
          <p:grpSpPr>
            <a:xfrm flipV="1">
              <a:off x="4946073" y="1745673"/>
              <a:ext cx="815445" cy="270304"/>
              <a:chOff x="4946073" y="1465695"/>
              <a:chExt cx="815445" cy="27030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D928866-19BD-49E2-84EC-6D15BD1D72B2}"/>
                  </a:ext>
                </a:extLst>
              </p:cNvPr>
              <p:cNvGrpSpPr/>
              <p:nvPr/>
            </p:nvGrpSpPr>
            <p:grpSpPr>
              <a:xfrm>
                <a:off x="4946073" y="1465695"/>
                <a:ext cx="99752" cy="270304"/>
                <a:chOff x="4946073" y="1465694"/>
                <a:chExt cx="259772" cy="703919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3AF792A9-9A90-4D2C-B58E-4B354101EFDE}"/>
                    </a:ext>
                  </a:extLst>
                </p:cNvPr>
                <p:cNvGrpSpPr/>
                <p:nvPr/>
              </p:nvGrpSpPr>
              <p:grpSpPr>
                <a:xfrm>
                  <a:off x="4946073" y="1729047"/>
                  <a:ext cx="259772" cy="440566"/>
                  <a:chOff x="4946073" y="1729047"/>
                  <a:chExt cx="259772" cy="440566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9F3160C-0F84-461D-B45C-07750F15CB4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46073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C833776-224A-4D66-A679-E1E04EEA9D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1031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5DB04438-9106-42BD-9455-5E4D24A4869E}"/>
                    </a:ext>
                  </a:extLst>
                </p:cNvPr>
                <p:cNvSpPr/>
                <p:nvPr/>
              </p:nvSpPr>
              <p:spPr>
                <a:xfrm>
                  <a:off x="4947112" y="1465694"/>
                  <a:ext cx="257694" cy="2743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0EF16B6-6C17-47F4-B17F-DD4202C3A6F6}"/>
                  </a:ext>
                </a:extLst>
              </p:cNvPr>
              <p:cNvGrpSpPr/>
              <p:nvPr/>
            </p:nvGrpSpPr>
            <p:grpSpPr>
              <a:xfrm>
                <a:off x="5089212" y="1465695"/>
                <a:ext cx="99752" cy="270304"/>
                <a:chOff x="4946073" y="1465694"/>
                <a:chExt cx="259772" cy="703919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2358262-FA7F-4CAD-95B8-3236A1E2905F}"/>
                    </a:ext>
                  </a:extLst>
                </p:cNvPr>
                <p:cNvGrpSpPr/>
                <p:nvPr/>
              </p:nvGrpSpPr>
              <p:grpSpPr>
                <a:xfrm>
                  <a:off x="4946073" y="1729047"/>
                  <a:ext cx="259772" cy="440566"/>
                  <a:chOff x="4946073" y="1729047"/>
                  <a:chExt cx="259772" cy="440566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B009C054-011F-4D86-BDB5-53B76ADCC3A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46073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34EB29C1-A4EB-4193-ADF3-67D5A91B42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1031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8E7B96C-4615-4F9D-AC7F-DC8AE998CACC}"/>
                    </a:ext>
                  </a:extLst>
                </p:cNvPr>
                <p:cNvSpPr/>
                <p:nvPr/>
              </p:nvSpPr>
              <p:spPr>
                <a:xfrm>
                  <a:off x="4947112" y="1465694"/>
                  <a:ext cx="257694" cy="2743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059CC60-F63E-4F07-B3D9-486D1ED40CDA}"/>
                  </a:ext>
                </a:extLst>
              </p:cNvPr>
              <p:cNvGrpSpPr/>
              <p:nvPr/>
            </p:nvGrpSpPr>
            <p:grpSpPr>
              <a:xfrm>
                <a:off x="5232351" y="1465695"/>
                <a:ext cx="99752" cy="270304"/>
                <a:chOff x="4946073" y="1465694"/>
                <a:chExt cx="259772" cy="703919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B2D3E896-0E72-43CC-8582-1768ECD9F701}"/>
                    </a:ext>
                  </a:extLst>
                </p:cNvPr>
                <p:cNvGrpSpPr/>
                <p:nvPr/>
              </p:nvGrpSpPr>
              <p:grpSpPr>
                <a:xfrm>
                  <a:off x="4946073" y="1729047"/>
                  <a:ext cx="259772" cy="440566"/>
                  <a:chOff x="4946073" y="1729047"/>
                  <a:chExt cx="259772" cy="440566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B77BA6E3-7F4C-4AE5-A492-9E0C39F0E08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46073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29872707-98D2-411E-8E5C-64AF442792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1031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DF86A6B-35EA-4E74-8F97-4B4CE266BEB6}"/>
                    </a:ext>
                  </a:extLst>
                </p:cNvPr>
                <p:cNvSpPr/>
                <p:nvPr/>
              </p:nvSpPr>
              <p:spPr>
                <a:xfrm>
                  <a:off x="4947112" y="1465694"/>
                  <a:ext cx="257694" cy="2743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4B0D0B1-6C83-4525-943B-4995AE31F865}"/>
                  </a:ext>
                </a:extLst>
              </p:cNvPr>
              <p:cNvGrpSpPr/>
              <p:nvPr/>
            </p:nvGrpSpPr>
            <p:grpSpPr>
              <a:xfrm>
                <a:off x="5375490" y="1465695"/>
                <a:ext cx="99752" cy="270304"/>
                <a:chOff x="4946073" y="1465694"/>
                <a:chExt cx="259772" cy="703919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4D5C8B3D-185A-4F03-B77E-8E4BD9F672A1}"/>
                    </a:ext>
                  </a:extLst>
                </p:cNvPr>
                <p:cNvGrpSpPr/>
                <p:nvPr/>
              </p:nvGrpSpPr>
              <p:grpSpPr>
                <a:xfrm>
                  <a:off x="4946073" y="1729047"/>
                  <a:ext cx="259772" cy="440566"/>
                  <a:chOff x="4946073" y="1729047"/>
                  <a:chExt cx="259772" cy="440566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288BBEB7-7A19-44C2-9803-9B4AB163A28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46073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913E5C6A-63B4-4E7B-8DED-423F5378B1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1031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5C075F5D-C69C-4359-9D90-4DFEA33F972F}"/>
                    </a:ext>
                  </a:extLst>
                </p:cNvPr>
                <p:cNvSpPr/>
                <p:nvPr/>
              </p:nvSpPr>
              <p:spPr>
                <a:xfrm>
                  <a:off x="4947112" y="1465694"/>
                  <a:ext cx="257694" cy="2743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B35AB17-2DAA-4A60-9189-8B32BF087FE1}"/>
                  </a:ext>
                </a:extLst>
              </p:cNvPr>
              <p:cNvGrpSpPr/>
              <p:nvPr/>
            </p:nvGrpSpPr>
            <p:grpSpPr>
              <a:xfrm>
                <a:off x="5518629" y="1465695"/>
                <a:ext cx="99752" cy="270304"/>
                <a:chOff x="4946073" y="1465694"/>
                <a:chExt cx="259772" cy="70391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AE527C06-C6A7-400F-BA99-4CDDAD3998EB}"/>
                    </a:ext>
                  </a:extLst>
                </p:cNvPr>
                <p:cNvGrpSpPr/>
                <p:nvPr/>
              </p:nvGrpSpPr>
              <p:grpSpPr>
                <a:xfrm>
                  <a:off x="4946073" y="1729047"/>
                  <a:ext cx="259772" cy="440566"/>
                  <a:chOff x="4946073" y="1729047"/>
                  <a:chExt cx="259772" cy="440566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931C250D-9D21-41EE-96F6-A2291BF2744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46073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8A65C5B5-649A-4EF3-8FD8-655A548C69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1031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11B7800-E99D-41EE-A5B6-397E86A9DD4F}"/>
                    </a:ext>
                  </a:extLst>
                </p:cNvPr>
                <p:cNvSpPr/>
                <p:nvPr/>
              </p:nvSpPr>
              <p:spPr>
                <a:xfrm>
                  <a:off x="4947112" y="1465694"/>
                  <a:ext cx="257694" cy="2743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CF32C0B-E75D-449F-9727-7ADD432902EB}"/>
                  </a:ext>
                </a:extLst>
              </p:cNvPr>
              <p:cNvGrpSpPr/>
              <p:nvPr/>
            </p:nvGrpSpPr>
            <p:grpSpPr>
              <a:xfrm>
                <a:off x="5661766" y="1465695"/>
                <a:ext cx="99752" cy="270304"/>
                <a:chOff x="4946073" y="1465694"/>
                <a:chExt cx="259772" cy="703919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7378F56F-7BC3-4343-9255-29A3C75FE469}"/>
                    </a:ext>
                  </a:extLst>
                </p:cNvPr>
                <p:cNvGrpSpPr/>
                <p:nvPr/>
              </p:nvGrpSpPr>
              <p:grpSpPr>
                <a:xfrm>
                  <a:off x="4946073" y="1729047"/>
                  <a:ext cx="259772" cy="440566"/>
                  <a:chOff x="4946073" y="1729047"/>
                  <a:chExt cx="259772" cy="440566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B328142-CF1E-445D-9BC5-D2143998A0D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46073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3EB9B771-5921-4842-AB7D-ECA72F8B41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1031" y="1729047"/>
                    <a:ext cx="74814" cy="440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2304F477-A655-4DD1-B643-AAF05710D71F}"/>
                    </a:ext>
                  </a:extLst>
                </p:cNvPr>
                <p:cNvSpPr/>
                <p:nvPr/>
              </p:nvSpPr>
              <p:spPr>
                <a:xfrm>
                  <a:off x="4947112" y="1465694"/>
                  <a:ext cx="257694" cy="2743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9F09129-B8D0-4C6D-9FA3-9701D8E63C24}"/>
              </a:ext>
            </a:extLst>
          </p:cNvPr>
          <p:cNvGrpSpPr/>
          <p:nvPr/>
        </p:nvGrpSpPr>
        <p:grpSpPr>
          <a:xfrm>
            <a:off x="7593804" y="1512914"/>
            <a:ext cx="1034807" cy="656699"/>
            <a:chOff x="6528118" y="1465695"/>
            <a:chExt cx="1034807" cy="550282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9BE69D9D-23EC-48A4-820A-4C1927C165D4}"/>
                </a:ext>
              </a:extLst>
            </p:cNvPr>
            <p:cNvGrpSpPr/>
            <p:nvPr/>
          </p:nvGrpSpPr>
          <p:grpSpPr>
            <a:xfrm>
              <a:off x="6528118" y="1465695"/>
              <a:ext cx="1034807" cy="270304"/>
              <a:chOff x="6528118" y="1465695"/>
              <a:chExt cx="1034807" cy="270304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5F500B69-D691-4FAA-95E1-73E609D02C97}"/>
                  </a:ext>
                </a:extLst>
              </p:cNvPr>
              <p:cNvGrpSpPr/>
              <p:nvPr/>
            </p:nvGrpSpPr>
            <p:grpSpPr>
              <a:xfrm>
                <a:off x="6528118" y="1465695"/>
                <a:ext cx="142047" cy="270304"/>
                <a:chOff x="6528118" y="1465695"/>
                <a:chExt cx="142047" cy="270304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361197BF-F3B5-4310-A9A3-0CC71C9628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482516" y="1612423"/>
                  <a:ext cx="162228" cy="710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F1DF350-1DDE-4E7D-B8C8-B5F7DAE89E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1437" y="1566822"/>
                  <a:ext cx="28728" cy="1691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72DE7DC3-AA7B-4A42-BE69-54DBB4D2978A}"/>
                    </a:ext>
                  </a:extLst>
                </p:cNvPr>
                <p:cNvSpPr/>
                <p:nvPr/>
              </p:nvSpPr>
              <p:spPr>
                <a:xfrm>
                  <a:off x="6570812" y="1465695"/>
                  <a:ext cx="98954" cy="10533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A175712-C3D1-4C64-BCFC-965B384102AB}"/>
                  </a:ext>
                </a:extLst>
              </p:cNvPr>
              <p:cNvGrpSpPr/>
              <p:nvPr/>
            </p:nvGrpSpPr>
            <p:grpSpPr>
              <a:xfrm>
                <a:off x="6706670" y="1465695"/>
                <a:ext cx="142047" cy="270304"/>
                <a:chOff x="6528118" y="1465695"/>
                <a:chExt cx="142047" cy="270304"/>
              </a:xfrm>
            </p:grpSpPr>
            <p:cxnSp>
              <p:nvCxnSpPr>
                <p:cNvPr id="141" name="Straight Connector 103">
                  <a:extLst>
                    <a:ext uri="{FF2B5EF4-FFF2-40B4-BE49-F238E27FC236}">
                      <a16:creationId xmlns:a16="http://schemas.microsoft.com/office/drawing/2014/main" id="{527CB444-C166-46CD-A272-67FCCE7D1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482516" y="1612423"/>
                  <a:ext cx="162228" cy="710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03DB0AE2-9AE1-46F1-8FC6-DDBBAA23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1437" y="1566822"/>
                  <a:ext cx="28728" cy="1691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895C2958-62E7-436F-871A-62DD5FB2B336}"/>
                    </a:ext>
                  </a:extLst>
                </p:cNvPr>
                <p:cNvSpPr/>
                <p:nvPr/>
              </p:nvSpPr>
              <p:spPr>
                <a:xfrm>
                  <a:off x="6570812" y="1465695"/>
                  <a:ext cx="98954" cy="10533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EB8AECDC-788C-4025-864A-D9636BD4F769}"/>
                  </a:ext>
                </a:extLst>
              </p:cNvPr>
              <p:cNvGrpSpPr/>
              <p:nvPr/>
            </p:nvGrpSpPr>
            <p:grpSpPr>
              <a:xfrm>
                <a:off x="6885222" y="1465695"/>
                <a:ext cx="142047" cy="270304"/>
                <a:chOff x="6528118" y="1465695"/>
                <a:chExt cx="142047" cy="270304"/>
              </a:xfrm>
            </p:grpSpPr>
            <p:cxnSp>
              <p:nvCxnSpPr>
                <p:cNvPr id="145" name="Straight Connector 103">
                  <a:extLst>
                    <a:ext uri="{FF2B5EF4-FFF2-40B4-BE49-F238E27FC236}">
                      <a16:creationId xmlns:a16="http://schemas.microsoft.com/office/drawing/2014/main" id="{96A459DE-4749-4812-B9A9-6F03B79741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482516" y="1612423"/>
                  <a:ext cx="162228" cy="710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78D5DA3-1526-4C91-B0C8-305F3C7B6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1437" y="1566822"/>
                  <a:ext cx="28728" cy="1691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A70EBD09-9A13-4267-88D3-8057ED84D36A}"/>
                    </a:ext>
                  </a:extLst>
                </p:cNvPr>
                <p:cNvSpPr/>
                <p:nvPr/>
              </p:nvSpPr>
              <p:spPr>
                <a:xfrm>
                  <a:off x="6570812" y="1465695"/>
                  <a:ext cx="98954" cy="10533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FB90B4C1-3CD0-4F88-940F-47901CFF1F11}"/>
                  </a:ext>
                </a:extLst>
              </p:cNvPr>
              <p:cNvGrpSpPr/>
              <p:nvPr/>
            </p:nvGrpSpPr>
            <p:grpSpPr>
              <a:xfrm>
                <a:off x="7063774" y="1465695"/>
                <a:ext cx="142047" cy="270304"/>
                <a:chOff x="6528118" y="1465695"/>
                <a:chExt cx="142047" cy="270304"/>
              </a:xfrm>
            </p:grpSpPr>
            <p:cxnSp>
              <p:nvCxnSpPr>
                <p:cNvPr id="149" name="Straight Connector 103">
                  <a:extLst>
                    <a:ext uri="{FF2B5EF4-FFF2-40B4-BE49-F238E27FC236}">
                      <a16:creationId xmlns:a16="http://schemas.microsoft.com/office/drawing/2014/main" id="{F5160F93-43BD-499E-9C25-47496CE1D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482516" y="1612423"/>
                  <a:ext cx="162228" cy="710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4ABBDF4-D872-4454-A776-1ED3F8BCC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1437" y="1566822"/>
                  <a:ext cx="28728" cy="1691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B3081B22-EDF9-4337-BE89-12B264A1BCB3}"/>
                    </a:ext>
                  </a:extLst>
                </p:cNvPr>
                <p:cNvSpPr/>
                <p:nvPr/>
              </p:nvSpPr>
              <p:spPr>
                <a:xfrm>
                  <a:off x="6570812" y="1465695"/>
                  <a:ext cx="98954" cy="10533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AB24B8E8-E490-4872-9664-5BA7F008C892}"/>
                  </a:ext>
                </a:extLst>
              </p:cNvPr>
              <p:cNvGrpSpPr/>
              <p:nvPr/>
            </p:nvGrpSpPr>
            <p:grpSpPr>
              <a:xfrm>
                <a:off x="7242326" y="1465695"/>
                <a:ext cx="142047" cy="270304"/>
                <a:chOff x="6528118" y="1465695"/>
                <a:chExt cx="142047" cy="270304"/>
              </a:xfrm>
            </p:grpSpPr>
            <p:cxnSp>
              <p:nvCxnSpPr>
                <p:cNvPr id="153" name="Straight Connector 103">
                  <a:extLst>
                    <a:ext uri="{FF2B5EF4-FFF2-40B4-BE49-F238E27FC236}">
                      <a16:creationId xmlns:a16="http://schemas.microsoft.com/office/drawing/2014/main" id="{DAED9627-8A8A-46C5-AFA8-A216E29E2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482516" y="1612423"/>
                  <a:ext cx="162228" cy="710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2FCE4F47-8ADC-49CF-A32B-61D9A7C29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1437" y="1566822"/>
                  <a:ext cx="28728" cy="1691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0E3B7A66-0563-47CD-BB6C-FE2F35034925}"/>
                    </a:ext>
                  </a:extLst>
                </p:cNvPr>
                <p:cNvSpPr/>
                <p:nvPr/>
              </p:nvSpPr>
              <p:spPr>
                <a:xfrm>
                  <a:off x="6570812" y="1465695"/>
                  <a:ext cx="98954" cy="10533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6EAC24B-09DE-44DA-8BEF-E09BB6279446}"/>
                  </a:ext>
                </a:extLst>
              </p:cNvPr>
              <p:cNvGrpSpPr/>
              <p:nvPr/>
            </p:nvGrpSpPr>
            <p:grpSpPr>
              <a:xfrm>
                <a:off x="7420878" y="1465695"/>
                <a:ext cx="142047" cy="270304"/>
                <a:chOff x="6528118" y="1465695"/>
                <a:chExt cx="142047" cy="270304"/>
              </a:xfrm>
            </p:grpSpPr>
            <p:cxnSp>
              <p:nvCxnSpPr>
                <p:cNvPr id="157" name="Straight Connector 103">
                  <a:extLst>
                    <a:ext uri="{FF2B5EF4-FFF2-40B4-BE49-F238E27FC236}">
                      <a16:creationId xmlns:a16="http://schemas.microsoft.com/office/drawing/2014/main" id="{78AFCB18-B31F-4BA1-B4B3-6B93CC73B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482516" y="1612423"/>
                  <a:ext cx="162228" cy="710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CA66AFF2-5F0E-41B3-8D0A-5D2D0C51D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1437" y="1566822"/>
                  <a:ext cx="28728" cy="1691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C414D05E-58AC-4493-9240-B178E9E349B0}"/>
                    </a:ext>
                  </a:extLst>
                </p:cNvPr>
                <p:cNvSpPr/>
                <p:nvPr/>
              </p:nvSpPr>
              <p:spPr>
                <a:xfrm>
                  <a:off x="6570812" y="1465695"/>
                  <a:ext cx="98954" cy="10533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30A2A08-446A-4BCD-B7AD-1844E06170EB}"/>
                </a:ext>
              </a:extLst>
            </p:cNvPr>
            <p:cNvGrpSpPr/>
            <p:nvPr/>
          </p:nvGrpSpPr>
          <p:grpSpPr>
            <a:xfrm flipH="1" flipV="1">
              <a:off x="6528118" y="1745673"/>
              <a:ext cx="1034807" cy="270304"/>
              <a:chOff x="6528118" y="1465695"/>
              <a:chExt cx="1034807" cy="270304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3B7C8F47-4F8A-4A53-AD2F-3009BCE00422}"/>
                  </a:ext>
                </a:extLst>
              </p:cNvPr>
              <p:cNvGrpSpPr/>
              <p:nvPr/>
            </p:nvGrpSpPr>
            <p:grpSpPr>
              <a:xfrm>
                <a:off x="6528118" y="1465695"/>
                <a:ext cx="142047" cy="270304"/>
                <a:chOff x="6528118" y="1465695"/>
                <a:chExt cx="142047" cy="270304"/>
              </a:xfrm>
            </p:grpSpPr>
            <p:cxnSp>
              <p:nvCxnSpPr>
                <p:cNvPr id="183" name="Straight Connector 103">
                  <a:extLst>
                    <a:ext uri="{FF2B5EF4-FFF2-40B4-BE49-F238E27FC236}">
                      <a16:creationId xmlns:a16="http://schemas.microsoft.com/office/drawing/2014/main" id="{439BE567-3E64-4FC0-9BF0-2A013F55F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482516" y="1612423"/>
                  <a:ext cx="162228" cy="710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0E66BC4A-D449-4FEB-97B2-0228F5C369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1437" y="1566822"/>
                  <a:ext cx="28728" cy="1691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00C8C98-DDB6-490F-8074-B56BA4CAEDBD}"/>
                    </a:ext>
                  </a:extLst>
                </p:cNvPr>
                <p:cNvSpPr/>
                <p:nvPr/>
              </p:nvSpPr>
              <p:spPr>
                <a:xfrm>
                  <a:off x="6570812" y="1465695"/>
                  <a:ext cx="98954" cy="10533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80E0CB5-574D-4689-AC0B-2E543308040F}"/>
                  </a:ext>
                </a:extLst>
              </p:cNvPr>
              <p:cNvGrpSpPr/>
              <p:nvPr/>
            </p:nvGrpSpPr>
            <p:grpSpPr>
              <a:xfrm>
                <a:off x="6706670" y="1465695"/>
                <a:ext cx="142047" cy="270304"/>
                <a:chOff x="6528118" y="1465695"/>
                <a:chExt cx="142047" cy="270304"/>
              </a:xfrm>
            </p:grpSpPr>
            <p:cxnSp>
              <p:nvCxnSpPr>
                <p:cNvPr id="180" name="Straight Connector 103">
                  <a:extLst>
                    <a:ext uri="{FF2B5EF4-FFF2-40B4-BE49-F238E27FC236}">
                      <a16:creationId xmlns:a16="http://schemas.microsoft.com/office/drawing/2014/main" id="{EDED522C-3C09-488C-BF1A-3A52B59EC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482516" y="1612423"/>
                  <a:ext cx="162228" cy="710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EBA4B916-D3FE-4F45-85F4-2ACD6B256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1437" y="1566822"/>
                  <a:ext cx="28728" cy="1691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0E3D6812-AC81-4F87-B2FB-3F901A4A57A3}"/>
                    </a:ext>
                  </a:extLst>
                </p:cNvPr>
                <p:cNvSpPr/>
                <p:nvPr/>
              </p:nvSpPr>
              <p:spPr>
                <a:xfrm>
                  <a:off x="6570812" y="1465695"/>
                  <a:ext cx="98954" cy="10533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98BA2868-1C48-4B83-847B-E4508C800646}"/>
                  </a:ext>
                </a:extLst>
              </p:cNvPr>
              <p:cNvGrpSpPr/>
              <p:nvPr/>
            </p:nvGrpSpPr>
            <p:grpSpPr>
              <a:xfrm>
                <a:off x="6885222" y="1465695"/>
                <a:ext cx="142047" cy="270304"/>
                <a:chOff x="6528118" y="1465695"/>
                <a:chExt cx="142047" cy="270304"/>
              </a:xfrm>
            </p:grpSpPr>
            <p:cxnSp>
              <p:nvCxnSpPr>
                <p:cNvPr id="177" name="Straight Connector 103">
                  <a:extLst>
                    <a:ext uri="{FF2B5EF4-FFF2-40B4-BE49-F238E27FC236}">
                      <a16:creationId xmlns:a16="http://schemas.microsoft.com/office/drawing/2014/main" id="{EC3C3AD4-2C53-4A4A-B199-C097E3AB9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482516" y="1612423"/>
                  <a:ext cx="162228" cy="710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009C0D95-9903-4EF7-8C5F-80644E4B4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1437" y="1566822"/>
                  <a:ext cx="28728" cy="1691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B13A96A1-39B7-46B8-AC43-6180B4C550BA}"/>
                    </a:ext>
                  </a:extLst>
                </p:cNvPr>
                <p:cNvSpPr/>
                <p:nvPr/>
              </p:nvSpPr>
              <p:spPr>
                <a:xfrm>
                  <a:off x="6570812" y="1465695"/>
                  <a:ext cx="98954" cy="10533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4E35C3F-98A6-4BC1-A2DB-DBD34C8313AA}"/>
                  </a:ext>
                </a:extLst>
              </p:cNvPr>
              <p:cNvGrpSpPr/>
              <p:nvPr/>
            </p:nvGrpSpPr>
            <p:grpSpPr>
              <a:xfrm>
                <a:off x="7063774" y="1465695"/>
                <a:ext cx="142047" cy="270304"/>
                <a:chOff x="6528118" y="1465695"/>
                <a:chExt cx="142047" cy="270304"/>
              </a:xfrm>
            </p:grpSpPr>
            <p:cxnSp>
              <p:nvCxnSpPr>
                <p:cNvPr id="174" name="Straight Connector 103">
                  <a:extLst>
                    <a:ext uri="{FF2B5EF4-FFF2-40B4-BE49-F238E27FC236}">
                      <a16:creationId xmlns:a16="http://schemas.microsoft.com/office/drawing/2014/main" id="{0F12F3B4-281F-4131-921B-3AB492940F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482516" y="1612423"/>
                  <a:ext cx="162228" cy="710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3B586D43-397C-48EE-87FA-93F5D92B88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1437" y="1566822"/>
                  <a:ext cx="28728" cy="1691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6AA00CF9-A8C8-4610-B16A-C9D2F41EB474}"/>
                    </a:ext>
                  </a:extLst>
                </p:cNvPr>
                <p:cNvSpPr/>
                <p:nvPr/>
              </p:nvSpPr>
              <p:spPr>
                <a:xfrm>
                  <a:off x="6570812" y="1465695"/>
                  <a:ext cx="98954" cy="10533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FE946D4E-E890-4C65-98A3-F47C09712E27}"/>
                  </a:ext>
                </a:extLst>
              </p:cNvPr>
              <p:cNvGrpSpPr/>
              <p:nvPr/>
            </p:nvGrpSpPr>
            <p:grpSpPr>
              <a:xfrm>
                <a:off x="7242326" y="1465695"/>
                <a:ext cx="142047" cy="270304"/>
                <a:chOff x="6528118" y="1465695"/>
                <a:chExt cx="142047" cy="270304"/>
              </a:xfrm>
            </p:grpSpPr>
            <p:cxnSp>
              <p:nvCxnSpPr>
                <p:cNvPr id="171" name="Straight Connector 103">
                  <a:extLst>
                    <a:ext uri="{FF2B5EF4-FFF2-40B4-BE49-F238E27FC236}">
                      <a16:creationId xmlns:a16="http://schemas.microsoft.com/office/drawing/2014/main" id="{77311B85-DB7C-44B5-BE15-1A4CECD8A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482516" y="1612423"/>
                  <a:ext cx="162228" cy="710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236DA04B-3A44-45D7-850E-3FB46D2BC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1437" y="1566822"/>
                  <a:ext cx="28728" cy="1691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FE66FEEB-30C3-4908-9353-469569EA16F8}"/>
                    </a:ext>
                  </a:extLst>
                </p:cNvPr>
                <p:cNvSpPr/>
                <p:nvPr/>
              </p:nvSpPr>
              <p:spPr>
                <a:xfrm>
                  <a:off x="6570812" y="1465695"/>
                  <a:ext cx="98954" cy="10533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B7FC6AD4-A174-4C56-80BD-51B8899598FE}"/>
                  </a:ext>
                </a:extLst>
              </p:cNvPr>
              <p:cNvGrpSpPr/>
              <p:nvPr/>
            </p:nvGrpSpPr>
            <p:grpSpPr>
              <a:xfrm>
                <a:off x="7420878" y="1465695"/>
                <a:ext cx="142047" cy="270304"/>
                <a:chOff x="6528118" y="1465695"/>
                <a:chExt cx="142047" cy="270304"/>
              </a:xfrm>
            </p:grpSpPr>
            <p:cxnSp>
              <p:nvCxnSpPr>
                <p:cNvPr id="168" name="Straight Connector 103">
                  <a:extLst>
                    <a:ext uri="{FF2B5EF4-FFF2-40B4-BE49-F238E27FC236}">
                      <a16:creationId xmlns:a16="http://schemas.microsoft.com/office/drawing/2014/main" id="{D48A3F44-693D-4645-B967-EBF724861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482516" y="1612423"/>
                  <a:ext cx="162228" cy="710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C4FB18A4-9750-4E75-AED9-574C94608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1437" y="1566822"/>
                  <a:ext cx="28728" cy="1691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87F3B6AB-77B1-48F2-85F9-22325379A0F2}"/>
                    </a:ext>
                  </a:extLst>
                </p:cNvPr>
                <p:cNvSpPr/>
                <p:nvPr/>
              </p:nvSpPr>
              <p:spPr>
                <a:xfrm>
                  <a:off x="6570812" y="1465695"/>
                  <a:ext cx="98954" cy="10533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Roboto Condensed" panose="020B0604020202020204" charset="0"/>
                  </a:endParaRPr>
                </a:p>
              </p:txBody>
            </p:sp>
          </p:grpSp>
        </p:grpSp>
      </p:grpSp>
      <p:sp>
        <p:nvSpPr>
          <p:cNvPr id="188" name="Arrow: Right 187">
            <a:extLst>
              <a:ext uri="{FF2B5EF4-FFF2-40B4-BE49-F238E27FC236}">
                <a16:creationId xmlns:a16="http://schemas.microsoft.com/office/drawing/2014/main" id="{ECECAAEA-2630-4157-B509-BB0AB9D19573}"/>
              </a:ext>
            </a:extLst>
          </p:cNvPr>
          <p:cNvSpPr/>
          <p:nvPr/>
        </p:nvSpPr>
        <p:spPr>
          <a:xfrm>
            <a:off x="7031781" y="1782254"/>
            <a:ext cx="357447" cy="22443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6F28BD5-2C02-441A-A504-A326F9D85A89}"/>
              </a:ext>
            </a:extLst>
          </p:cNvPr>
          <p:cNvSpPr txBox="1"/>
          <p:nvPr/>
        </p:nvSpPr>
        <p:spPr>
          <a:xfrm>
            <a:off x="6520548" y="2290295"/>
            <a:ext cx="137991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2800" dirty="0">
                <a:latin typeface="Roboto Condensed" panose="020B0604020202020204" charset="0"/>
              </a:rPr>
              <a:t>Function?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907A001-EDAF-4661-999B-087806CA72BF}"/>
              </a:ext>
            </a:extLst>
          </p:cNvPr>
          <p:cNvGrpSpPr/>
          <p:nvPr/>
        </p:nvGrpSpPr>
        <p:grpSpPr>
          <a:xfrm>
            <a:off x="515389" y="4363689"/>
            <a:ext cx="584780" cy="1344584"/>
            <a:chOff x="615233" y="4543424"/>
            <a:chExt cx="584780" cy="1807500"/>
          </a:xfrm>
        </p:grpSpPr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06EA20-596D-437F-ABE8-CC7568F1689A}"/>
                </a:ext>
              </a:extLst>
            </p:cNvPr>
            <p:cNvSpPr/>
            <p:nvPr/>
          </p:nvSpPr>
          <p:spPr>
            <a:xfrm>
              <a:off x="629521" y="4543425"/>
              <a:ext cx="180639" cy="1807499"/>
            </a:xfrm>
            <a:custGeom>
              <a:avLst/>
              <a:gdLst>
                <a:gd name="connsiteX0" fmla="*/ 93686 w 180639"/>
                <a:gd name="connsiteY0" fmla="*/ 2959331 h 2959331"/>
                <a:gd name="connsiteX1" fmla="*/ 2246 w 180639"/>
                <a:gd name="connsiteY1" fmla="*/ 1995054 h 2959331"/>
                <a:gd name="connsiteX2" fmla="*/ 176814 w 180639"/>
                <a:gd name="connsiteY2" fmla="*/ 1014152 h 2959331"/>
                <a:gd name="connsiteX3" fmla="*/ 126937 w 180639"/>
                <a:gd name="connsiteY3" fmla="*/ 0 h 2959331"/>
                <a:gd name="connsiteX4" fmla="*/ 126937 w 180639"/>
                <a:gd name="connsiteY4" fmla="*/ 0 h 295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39" h="2959331">
                  <a:moveTo>
                    <a:pt x="93686" y="2959331"/>
                  </a:moveTo>
                  <a:cubicBezTo>
                    <a:pt x="41038" y="2639290"/>
                    <a:pt x="-11609" y="2319250"/>
                    <a:pt x="2246" y="1995054"/>
                  </a:cubicBezTo>
                  <a:cubicBezTo>
                    <a:pt x="16101" y="1670857"/>
                    <a:pt x="156032" y="1346661"/>
                    <a:pt x="176814" y="1014152"/>
                  </a:cubicBezTo>
                  <a:cubicBezTo>
                    <a:pt x="197596" y="681643"/>
                    <a:pt x="126937" y="0"/>
                    <a:pt x="126937" y="0"/>
                  </a:cubicBezTo>
                  <a:lnTo>
                    <a:pt x="126937" y="0"/>
                  </a:ln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83EE92F-BB3C-4FE0-8504-BBEDB56CC55C}"/>
                </a:ext>
              </a:extLst>
            </p:cNvPr>
            <p:cNvSpPr/>
            <p:nvPr/>
          </p:nvSpPr>
          <p:spPr>
            <a:xfrm>
              <a:off x="719840" y="4543424"/>
              <a:ext cx="180639" cy="1807499"/>
            </a:xfrm>
            <a:custGeom>
              <a:avLst/>
              <a:gdLst>
                <a:gd name="connsiteX0" fmla="*/ 93686 w 180639"/>
                <a:gd name="connsiteY0" fmla="*/ 2959331 h 2959331"/>
                <a:gd name="connsiteX1" fmla="*/ 2246 w 180639"/>
                <a:gd name="connsiteY1" fmla="*/ 1995054 h 2959331"/>
                <a:gd name="connsiteX2" fmla="*/ 176814 w 180639"/>
                <a:gd name="connsiteY2" fmla="*/ 1014152 h 2959331"/>
                <a:gd name="connsiteX3" fmla="*/ 126937 w 180639"/>
                <a:gd name="connsiteY3" fmla="*/ 0 h 2959331"/>
                <a:gd name="connsiteX4" fmla="*/ 126937 w 180639"/>
                <a:gd name="connsiteY4" fmla="*/ 0 h 295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39" h="2959331">
                  <a:moveTo>
                    <a:pt x="93686" y="2959331"/>
                  </a:moveTo>
                  <a:cubicBezTo>
                    <a:pt x="41038" y="2639290"/>
                    <a:pt x="-11609" y="2319250"/>
                    <a:pt x="2246" y="1995054"/>
                  </a:cubicBezTo>
                  <a:cubicBezTo>
                    <a:pt x="16101" y="1670857"/>
                    <a:pt x="156032" y="1346661"/>
                    <a:pt x="176814" y="1014152"/>
                  </a:cubicBezTo>
                  <a:cubicBezTo>
                    <a:pt x="197596" y="681643"/>
                    <a:pt x="126937" y="0"/>
                    <a:pt x="126937" y="0"/>
                  </a:cubicBezTo>
                  <a:lnTo>
                    <a:pt x="126937" y="0"/>
                  </a:ln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4DC6BE8-F6BC-420D-9ADB-B6A999A2E3EF}"/>
                </a:ext>
              </a:extLst>
            </p:cNvPr>
            <p:cNvCxnSpPr/>
            <p:nvPr/>
          </p:nvCxnSpPr>
          <p:spPr>
            <a:xfrm>
              <a:off x="676275" y="6215063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8537346-3EFB-491E-95FB-FEF2C065ECE5}"/>
                </a:ext>
              </a:extLst>
            </p:cNvPr>
            <p:cNvCxnSpPr/>
            <p:nvPr/>
          </p:nvCxnSpPr>
          <p:spPr>
            <a:xfrm>
              <a:off x="629521" y="5985670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7865FDA-C176-4B3F-899D-FBC1CF5ECA1A}"/>
                </a:ext>
              </a:extLst>
            </p:cNvPr>
            <p:cNvCxnSpPr/>
            <p:nvPr/>
          </p:nvCxnSpPr>
          <p:spPr>
            <a:xfrm>
              <a:off x="615233" y="5756276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A9C0B8C-1604-47D8-A324-CDCFFD6E1BA8}"/>
                </a:ext>
              </a:extLst>
            </p:cNvPr>
            <p:cNvCxnSpPr/>
            <p:nvPr/>
          </p:nvCxnSpPr>
          <p:spPr>
            <a:xfrm>
              <a:off x="678550" y="5526882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D2A6206-790E-4284-B8A0-27527961A53E}"/>
                </a:ext>
              </a:extLst>
            </p:cNvPr>
            <p:cNvCxnSpPr/>
            <p:nvPr/>
          </p:nvCxnSpPr>
          <p:spPr>
            <a:xfrm>
              <a:off x="771525" y="5297488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8E7CD6E-E29B-4826-8E4C-5C7E66B7B2EA}"/>
                </a:ext>
              </a:extLst>
            </p:cNvPr>
            <p:cNvCxnSpPr/>
            <p:nvPr/>
          </p:nvCxnSpPr>
          <p:spPr>
            <a:xfrm>
              <a:off x="797444" y="5068094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83F0472-0B64-4C41-AC70-83BDD325C19B}"/>
                </a:ext>
              </a:extLst>
            </p:cNvPr>
            <p:cNvCxnSpPr/>
            <p:nvPr/>
          </p:nvCxnSpPr>
          <p:spPr>
            <a:xfrm>
              <a:off x="805229" y="4838700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BABCAD4-AC8B-4066-BA80-560F24B80EAC}"/>
                </a:ext>
              </a:extLst>
            </p:cNvPr>
            <p:cNvSpPr/>
            <p:nvPr/>
          </p:nvSpPr>
          <p:spPr>
            <a:xfrm>
              <a:off x="824448" y="4543424"/>
              <a:ext cx="180639" cy="1807499"/>
            </a:xfrm>
            <a:custGeom>
              <a:avLst/>
              <a:gdLst>
                <a:gd name="connsiteX0" fmla="*/ 93686 w 180639"/>
                <a:gd name="connsiteY0" fmla="*/ 2959331 h 2959331"/>
                <a:gd name="connsiteX1" fmla="*/ 2246 w 180639"/>
                <a:gd name="connsiteY1" fmla="*/ 1995054 h 2959331"/>
                <a:gd name="connsiteX2" fmla="*/ 176814 w 180639"/>
                <a:gd name="connsiteY2" fmla="*/ 1014152 h 2959331"/>
                <a:gd name="connsiteX3" fmla="*/ 126937 w 180639"/>
                <a:gd name="connsiteY3" fmla="*/ 0 h 2959331"/>
                <a:gd name="connsiteX4" fmla="*/ 126937 w 180639"/>
                <a:gd name="connsiteY4" fmla="*/ 0 h 295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39" h="2959331">
                  <a:moveTo>
                    <a:pt x="93686" y="2959331"/>
                  </a:moveTo>
                  <a:cubicBezTo>
                    <a:pt x="41038" y="2639290"/>
                    <a:pt x="-11609" y="2319250"/>
                    <a:pt x="2246" y="1995054"/>
                  </a:cubicBezTo>
                  <a:cubicBezTo>
                    <a:pt x="16101" y="1670857"/>
                    <a:pt x="156032" y="1346661"/>
                    <a:pt x="176814" y="1014152"/>
                  </a:cubicBezTo>
                  <a:cubicBezTo>
                    <a:pt x="197596" y="681643"/>
                    <a:pt x="126937" y="0"/>
                    <a:pt x="126937" y="0"/>
                  </a:cubicBezTo>
                  <a:lnTo>
                    <a:pt x="126937" y="0"/>
                  </a:ln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0A1D06E-31E4-4FFD-BC7A-0E453F5A1D7B}"/>
                </a:ext>
              </a:extLst>
            </p:cNvPr>
            <p:cNvCxnSpPr/>
            <p:nvPr/>
          </p:nvCxnSpPr>
          <p:spPr>
            <a:xfrm>
              <a:off x="749819" y="6086475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00453EB-4663-4A56-89A1-1C7A105F8B20}"/>
                </a:ext>
              </a:extLst>
            </p:cNvPr>
            <p:cNvCxnSpPr/>
            <p:nvPr/>
          </p:nvCxnSpPr>
          <p:spPr>
            <a:xfrm>
              <a:off x="724771" y="5857082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D90DBC5-A168-4734-8AAF-B3A4893F63C2}"/>
                </a:ext>
              </a:extLst>
            </p:cNvPr>
            <p:cNvCxnSpPr/>
            <p:nvPr/>
          </p:nvCxnSpPr>
          <p:spPr>
            <a:xfrm>
              <a:off x="749819" y="5627688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5B2B103-17A5-4B75-9C7C-4D4FD3E39F0A}"/>
                </a:ext>
              </a:extLst>
            </p:cNvPr>
            <p:cNvCxnSpPr/>
            <p:nvPr/>
          </p:nvCxnSpPr>
          <p:spPr>
            <a:xfrm>
              <a:off x="835543" y="5398294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26FF33C-F44F-4BE0-BBC2-DE791C8CA89B}"/>
                </a:ext>
              </a:extLst>
            </p:cNvPr>
            <p:cNvCxnSpPr/>
            <p:nvPr/>
          </p:nvCxnSpPr>
          <p:spPr>
            <a:xfrm>
              <a:off x="909837" y="5168900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DABBA67-A55E-4915-AEB7-7B6EDD4C5EDC}"/>
                </a:ext>
              </a:extLst>
            </p:cNvPr>
            <p:cNvCxnSpPr/>
            <p:nvPr/>
          </p:nvCxnSpPr>
          <p:spPr>
            <a:xfrm>
              <a:off x="892694" y="4939506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7B1A00B-AFF9-4B2C-80F0-0DAA2BD626FE}"/>
                </a:ext>
              </a:extLst>
            </p:cNvPr>
            <p:cNvCxnSpPr/>
            <p:nvPr/>
          </p:nvCxnSpPr>
          <p:spPr>
            <a:xfrm>
              <a:off x="878405" y="4710112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A9911649-4B59-443E-B2D9-D6F33575299A}"/>
                </a:ext>
              </a:extLst>
            </p:cNvPr>
            <p:cNvSpPr/>
            <p:nvPr/>
          </p:nvSpPr>
          <p:spPr>
            <a:xfrm>
              <a:off x="914767" y="4543424"/>
              <a:ext cx="180639" cy="1807499"/>
            </a:xfrm>
            <a:custGeom>
              <a:avLst/>
              <a:gdLst>
                <a:gd name="connsiteX0" fmla="*/ 93686 w 180639"/>
                <a:gd name="connsiteY0" fmla="*/ 2959331 h 2959331"/>
                <a:gd name="connsiteX1" fmla="*/ 2246 w 180639"/>
                <a:gd name="connsiteY1" fmla="*/ 1995054 h 2959331"/>
                <a:gd name="connsiteX2" fmla="*/ 176814 w 180639"/>
                <a:gd name="connsiteY2" fmla="*/ 1014152 h 2959331"/>
                <a:gd name="connsiteX3" fmla="*/ 126937 w 180639"/>
                <a:gd name="connsiteY3" fmla="*/ 0 h 2959331"/>
                <a:gd name="connsiteX4" fmla="*/ 126937 w 180639"/>
                <a:gd name="connsiteY4" fmla="*/ 0 h 295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39" h="2959331">
                  <a:moveTo>
                    <a:pt x="93686" y="2959331"/>
                  </a:moveTo>
                  <a:cubicBezTo>
                    <a:pt x="41038" y="2639290"/>
                    <a:pt x="-11609" y="2319250"/>
                    <a:pt x="2246" y="1995054"/>
                  </a:cubicBezTo>
                  <a:cubicBezTo>
                    <a:pt x="16101" y="1670857"/>
                    <a:pt x="156032" y="1346661"/>
                    <a:pt x="176814" y="1014152"/>
                  </a:cubicBezTo>
                  <a:cubicBezTo>
                    <a:pt x="197596" y="681643"/>
                    <a:pt x="126937" y="0"/>
                    <a:pt x="126937" y="0"/>
                  </a:cubicBezTo>
                  <a:lnTo>
                    <a:pt x="126937" y="0"/>
                  </a:ln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0B0C41A-3214-45B3-BC6C-3B9CEDBCAD0E}"/>
                </a:ext>
              </a:extLst>
            </p:cNvPr>
            <p:cNvCxnSpPr/>
            <p:nvPr/>
          </p:nvCxnSpPr>
          <p:spPr>
            <a:xfrm>
              <a:off x="871202" y="6215063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BADF392-9D91-4296-88D3-DD5A5E38FDD1}"/>
                </a:ext>
              </a:extLst>
            </p:cNvPr>
            <p:cNvCxnSpPr/>
            <p:nvPr/>
          </p:nvCxnSpPr>
          <p:spPr>
            <a:xfrm>
              <a:off x="824448" y="5985670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32E4220-0FF2-4E3B-9048-3993924BE5FD}"/>
                </a:ext>
              </a:extLst>
            </p:cNvPr>
            <p:cNvCxnSpPr/>
            <p:nvPr/>
          </p:nvCxnSpPr>
          <p:spPr>
            <a:xfrm>
              <a:off x="810160" y="5756276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E9A9550-2806-4D5C-9219-AC15B59C4C45}"/>
                </a:ext>
              </a:extLst>
            </p:cNvPr>
            <p:cNvCxnSpPr/>
            <p:nvPr/>
          </p:nvCxnSpPr>
          <p:spPr>
            <a:xfrm>
              <a:off x="873477" y="5526882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BC8AC5B-9985-480A-ABE7-012CB8DAA724}"/>
                </a:ext>
              </a:extLst>
            </p:cNvPr>
            <p:cNvCxnSpPr/>
            <p:nvPr/>
          </p:nvCxnSpPr>
          <p:spPr>
            <a:xfrm>
              <a:off x="966452" y="5297488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5041FBB-CC02-4374-B42B-FBE444F56C80}"/>
                </a:ext>
              </a:extLst>
            </p:cNvPr>
            <p:cNvCxnSpPr/>
            <p:nvPr/>
          </p:nvCxnSpPr>
          <p:spPr>
            <a:xfrm>
              <a:off x="992371" y="5068094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816638C-667A-4F99-A7AB-7F7FB936DB85}"/>
                </a:ext>
              </a:extLst>
            </p:cNvPr>
            <p:cNvCxnSpPr/>
            <p:nvPr/>
          </p:nvCxnSpPr>
          <p:spPr>
            <a:xfrm>
              <a:off x="1000156" y="4838700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1AB632B-7D2B-45AD-8A91-98D25DE80E67}"/>
                </a:ext>
              </a:extLst>
            </p:cNvPr>
            <p:cNvSpPr/>
            <p:nvPr/>
          </p:nvSpPr>
          <p:spPr>
            <a:xfrm>
              <a:off x="1019374" y="4543424"/>
              <a:ext cx="180639" cy="1807499"/>
            </a:xfrm>
            <a:custGeom>
              <a:avLst/>
              <a:gdLst>
                <a:gd name="connsiteX0" fmla="*/ 93686 w 180639"/>
                <a:gd name="connsiteY0" fmla="*/ 2959331 h 2959331"/>
                <a:gd name="connsiteX1" fmla="*/ 2246 w 180639"/>
                <a:gd name="connsiteY1" fmla="*/ 1995054 h 2959331"/>
                <a:gd name="connsiteX2" fmla="*/ 176814 w 180639"/>
                <a:gd name="connsiteY2" fmla="*/ 1014152 h 2959331"/>
                <a:gd name="connsiteX3" fmla="*/ 126937 w 180639"/>
                <a:gd name="connsiteY3" fmla="*/ 0 h 2959331"/>
                <a:gd name="connsiteX4" fmla="*/ 126937 w 180639"/>
                <a:gd name="connsiteY4" fmla="*/ 0 h 295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39" h="2959331">
                  <a:moveTo>
                    <a:pt x="93686" y="2959331"/>
                  </a:moveTo>
                  <a:cubicBezTo>
                    <a:pt x="41038" y="2639290"/>
                    <a:pt x="-11609" y="2319250"/>
                    <a:pt x="2246" y="1995054"/>
                  </a:cubicBezTo>
                  <a:cubicBezTo>
                    <a:pt x="16101" y="1670857"/>
                    <a:pt x="156032" y="1346661"/>
                    <a:pt x="176814" y="1014152"/>
                  </a:cubicBezTo>
                  <a:cubicBezTo>
                    <a:pt x="197596" y="681643"/>
                    <a:pt x="126937" y="0"/>
                    <a:pt x="126937" y="0"/>
                  </a:cubicBezTo>
                  <a:lnTo>
                    <a:pt x="126937" y="0"/>
                  </a:ln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AEAFB1-D959-4177-A758-A80190357294}"/>
                </a:ext>
              </a:extLst>
            </p:cNvPr>
            <p:cNvCxnSpPr/>
            <p:nvPr/>
          </p:nvCxnSpPr>
          <p:spPr>
            <a:xfrm>
              <a:off x="944745" y="6086475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A2C91AD-D4E2-4D21-93DB-70E4D099DD07}"/>
                </a:ext>
              </a:extLst>
            </p:cNvPr>
            <p:cNvCxnSpPr/>
            <p:nvPr/>
          </p:nvCxnSpPr>
          <p:spPr>
            <a:xfrm>
              <a:off x="919697" y="5857082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04C46046-2DD6-455E-B95E-458D0131B8E1}"/>
                </a:ext>
              </a:extLst>
            </p:cNvPr>
            <p:cNvCxnSpPr/>
            <p:nvPr/>
          </p:nvCxnSpPr>
          <p:spPr>
            <a:xfrm>
              <a:off x="944745" y="5627688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5274B4B-2447-46EC-85A2-065A9E29EEC6}"/>
                </a:ext>
              </a:extLst>
            </p:cNvPr>
            <p:cNvCxnSpPr/>
            <p:nvPr/>
          </p:nvCxnSpPr>
          <p:spPr>
            <a:xfrm>
              <a:off x="1030469" y="5398294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D6BD84E-F936-4A9C-A421-09A469719C46}"/>
                </a:ext>
              </a:extLst>
            </p:cNvPr>
            <p:cNvCxnSpPr/>
            <p:nvPr/>
          </p:nvCxnSpPr>
          <p:spPr>
            <a:xfrm>
              <a:off x="1104763" y="5168900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9FB0920-B6BA-46ED-A2A3-7A5527C02C7A}"/>
                </a:ext>
              </a:extLst>
            </p:cNvPr>
            <p:cNvCxnSpPr/>
            <p:nvPr/>
          </p:nvCxnSpPr>
          <p:spPr>
            <a:xfrm>
              <a:off x="1087620" y="4939506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F8E81C0-62AA-43D1-8311-B8A8F8FAADEE}"/>
                </a:ext>
              </a:extLst>
            </p:cNvPr>
            <p:cNvCxnSpPr/>
            <p:nvPr/>
          </p:nvCxnSpPr>
          <p:spPr>
            <a:xfrm>
              <a:off x="1073331" y="4710112"/>
              <a:ext cx="95250" cy="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595DBFD-8608-424A-83CF-0AF9D21406AE}"/>
              </a:ext>
            </a:extLst>
          </p:cNvPr>
          <p:cNvGrpSpPr/>
          <p:nvPr/>
        </p:nvGrpSpPr>
        <p:grpSpPr>
          <a:xfrm>
            <a:off x="2545580" y="4360431"/>
            <a:ext cx="812762" cy="1351100"/>
            <a:chOff x="1882908" y="4418273"/>
            <a:chExt cx="812762" cy="1351100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8EAD3F6-0C3A-4E25-AFD6-9AB2803FF0E8}"/>
                </a:ext>
              </a:extLst>
            </p:cNvPr>
            <p:cNvSpPr/>
            <p:nvPr/>
          </p:nvSpPr>
          <p:spPr>
            <a:xfrm>
              <a:off x="1936864" y="4418273"/>
              <a:ext cx="281940" cy="45719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B5212526-4B9F-4F55-91C7-CE39CAF3205A}"/>
                </a:ext>
              </a:extLst>
            </p:cNvPr>
            <p:cNvSpPr/>
            <p:nvPr/>
          </p:nvSpPr>
          <p:spPr>
            <a:xfrm>
              <a:off x="2077834" y="4892506"/>
              <a:ext cx="281940" cy="45719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4FCEC8B1-6C30-42CA-8F8B-EF6F7D069D71}"/>
                </a:ext>
              </a:extLst>
            </p:cNvPr>
            <p:cNvSpPr/>
            <p:nvPr/>
          </p:nvSpPr>
          <p:spPr>
            <a:xfrm>
              <a:off x="1882908" y="5312174"/>
              <a:ext cx="281940" cy="45719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50DAB3D2-2749-40F7-8824-A33F819C4E8A}"/>
                </a:ext>
              </a:extLst>
            </p:cNvPr>
            <p:cNvSpPr/>
            <p:nvPr/>
          </p:nvSpPr>
          <p:spPr>
            <a:xfrm>
              <a:off x="2413730" y="5175839"/>
              <a:ext cx="281940" cy="45719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A5A37E4E-E1DD-4A70-B6B5-7BFC146C8D8A}"/>
                </a:ext>
              </a:extLst>
            </p:cNvPr>
            <p:cNvSpPr/>
            <p:nvPr/>
          </p:nvSpPr>
          <p:spPr>
            <a:xfrm>
              <a:off x="2272760" y="4475908"/>
              <a:ext cx="281940" cy="45719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</p:grpSp>
      <p:sp>
        <p:nvSpPr>
          <p:cNvPr id="235" name="Arrow: Right 234">
            <a:extLst>
              <a:ext uri="{FF2B5EF4-FFF2-40B4-BE49-F238E27FC236}">
                <a16:creationId xmlns:a16="http://schemas.microsoft.com/office/drawing/2014/main" id="{990008C9-BFA3-4CF3-B080-8CBA56E4DC78}"/>
              </a:ext>
            </a:extLst>
          </p:cNvPr>
          <p:cNvSpPr/>
          <p:nvPr/>
        </p:nvSpPr>
        <p:spPr>
          <a:xfrm>
            <a:off x="1644151" y="4923763"/>
            <a:ext cx="357447" cy="22443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F4E515F-405C-43DC-8F55-2B29BA678C08}"/>
              </a:ext>
            </a:extLst>
          </p:cNvPr>
          <p:cNvSpPr txBox="1"/>
          <p:nvPr/>
        </p:nvSpPr>
        <p:spPr>
          <a:xfrm>
            <a:off x="1132917" y="5824581"/>
            <a:ext cx="137991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2800" dirty="0">
                <a:latin typeface="Roboto Condensed" panose="020B0604020202020204" charset="0"/>
              </a:rPr>
              <a:t>Function?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38F8B1E-F7AA-46A3-BF20-3FC8B977259C}"/>
              </a:ext>
            </a:extLst>
          </p:cNvPr>
          <p:cNvSpPr txBox="1"/>
          <p:nvPr/>
        </p:nvSpPr>
        <p:spPr>
          <a:xfrm>
            <a:off x="4945172" y="4774371"/>
            <a:ext cx="368343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2800" dirty="0">
                <a:latin typeface="Roboto Condensed" panose="020B0604020202020204" charset="0"/>
              </a:rPr>
              <a:t>Common principle?</a:t>
            </a:r>
          </a:p>
        </p:txBody>
      </p:sp>
    </p:spTree>
    <p:extLst>
      <p:ext uri="{BB962C8B-B14F-4D97-AF65-F5344CB8AC3E}">
        <p14:creationId xmlns:p14="http://schemas.microsoft.com/office/powerpoint/2010/main" val="77817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Mixing biological macromolecules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F2D85E-F421-40E3-82CE-E9BD45826246}"/>
              </a:ext>
            </a:extLst>
          </p:cNvPr>
          <p:cNvSpPr/>
          <p:nvPr/>
        </p:nvSpPr>
        <p:spPr>
          <a:xfrm>
            <a:off x="1228725" y="1247775"/>
            <a:ext cx="6753225" cy="2752714"/>
          </a:xfrm>
          <a:prstGeom prst="roundRect">
            <a:avLst/>
          </a:prstGeom>
          <a:noFill/>
          <a:ln w="76200"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6BA5FF-AD65-48FC-87C0-AC030B544E7A}"/>
              </a:ext>
            </a:extLst>
          </p:cNvPr>
          <p:cNvSpPr/>
          <p:nvPr/>
        </p:nvSpPr>
        <p:spPr>
          <a:xfrm>
            <a:off x="2435630" y="2781300"/>
            <a:ext cx="755246" cy="828675"/>
          </a:xfrm>
          <a:prstGeom prst="ellipse">
            <a:avLst/>
          </a:prstGeom>
          <a:solidFill>
            <a:srgbClr val="FF0909">
              <a:alpha val="34902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 Condensed" panose="020B0604020202020204" charset="0"/>
              </a:rPr>
              <a:t>Ras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139CF7-531B-438A-9D94-1EED1871C7AE}"/>
              </a:ext>
            </a:extLst>
          </p:cNvPr>
          <p:cNvGrpSpPr/>
          <p:nvPr/>
        </p:nvGrpSpPr>
        <p:grpSpPr>
          <a:xfrm>
            <a:off x="5181601" y="2416268"/>
            <a:ext cx="561976" cy="1193707"/>
            <a:chOff x="5181601" y="2416268"/>
            <a:chExt cx="561976" cy="119370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C02248D-236D-4AEF-8897-B26B5C4E4825}"/>
                </a:ext>
              </a:extLst>
            </p:cNvPr>
            <p:cNvGrpSpPr/>
            <p:nvPr/>
          </p:nvGrpSpPr>
          <p:grpSpPr>
            <a:xfrm>
              <a:off x="5514975" y="2416268"/>
              <a:ext cx="147636" cy="363443"/>
              <a:chOff x="4162425" y="2875056"/>
              <a:chExt cx="147636" cy="36344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0BDD2A0-2D46-43E0-BC2C-813251A362C9}"/>
                  </a:ext>
                </a:extLst>
              </p:cNvPr>
              <p:cNvGrpSpPr/>
              <p:nvPr/>
            </p:nvGrpSpPr>
            <p:grpSpPr>
              <a:xfrm>
                <a:off x="4162425" y="3150393"/>
                <a:ext cx="147636" cy="88106"/>
                <a:chOff x="4162425" y="3150393"/>
                <a:chExt cx="147636" cy="88106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3F48D93-8F6C-4328-8C3A-9DF48B602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2425" y="3195637"/>
                  <a:ext cx="147636" cy="428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2F2BFACD-BE29-4A00-BC94-D63F134AF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62425" y="3150393"/>
                  <a:ext cx="147636" cy="428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54BE16C-AA39-41B4-9571-3FA751657919}"/>
                  </a:ext>
                </a:extLst>
              </p:cNvPr>
              <p:cNvGrpSpPr/>
              <p:nvPr/>
            </p:nvGrpSpPr>
            <p:grpSpPr>
              <a:xfrm>
                <a:off x="4162425" y="3058614"/>
                <a:ext cx="147636" cy="88106"/>
                <a:chOff x="4162425" y="3150393"/>
                <a:chExt cx="147636" cy="88106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E2C65D9-CCA1-4FB4-9DD6-3171BBDF5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2425" y="3195637"/>
                  <a:ext cx="147636" cy="428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7776ABDF-26A3-4895-95D0-0AD884B0C2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62425" y="3150393"/>
                  <a:ext cx="147636" cy="428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AA06209-1406-4780-BD15-D223D9049F1E}"/>
                  </a:ext>
                </a:extLst>
              </p:cNvPr>
              <p:cNvGrpSpPr/>
              <p:nvPr/>
            </p:nvGrpSpPr>
            <p:grpSpPr>
              <a:xfrm>
                <a:off x="4162425" y="2966835"/>
                <a:ext cx="147636" cy="88106"/>
                <a:chOff x="4162425" y="3150393"/>
                <a:chExt cx="147636" cy="88106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0C4D5DB-2CBD-428A-866A-FDC3AD6AA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2425" y="3195637"/>
                  <a:ext cx="147636" cy="428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C7824E4-2EB0-4426-B0F8-2606F0378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62425" y="3150393"/>
                  <a:ext cx="147636" cy="428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8534F1E-5165-4755-9700-3E805B899DB1}"/>
                  </a:ext>
                </a:extLst>
              </p:cNvPr>
              <p:cNvGrpSpPr/>
              <p:nvPr/>
            </p:nvGrpSpPr>
            <p:grpSpPr>
              <a:xfrm>
                <a:off x="4162425" y="2875056"/>
                <a:ext cx="147636" cy="88106"/>
                <a:chOff x="4162425" y="3150393"/>
                <a:chExt cx="147636" cy="88106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CEE4327-DAF2-4517-BCB1-F16742863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2425" y="3195637"/>
                  <a:ext cx="147636" cy="428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4CF0E89-E733-4BDD-8F35-DF910239C6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62425" y="3150393"/>
                  <a:ext cx="147636" cy="428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519035-7176-4E6F-A1F4-401ACADFF9EF}"/>
                </a:ext>
              </a:extLst>
            </p:cNvPr>
            <p:cNvSpPr/>
            <p:nvPr/>
          </p:nvSpPr>
          <p:spPr>
            <a:xfrm>
              <a:off x="5181601" y="2781299"/>
              <a:ext cx="561976" cy="828676"/>
            </a:xfrm>
            <a:prstGeom prst="rect">
              <a:avLst/>
            </a:prstGeom>
            <a:solidFill>
              <a:srgbClr val="00B050">
                <a:alpha val="34118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Roboto Condensed" panose="020B0604020202020204" charset="0"/>
                </a:rPr>
                <a:t>Ras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F33545-B548-4D43-B1EF-F5658B5462E4}"/>
              </a:ext>
            </a:extLst>
          </p:cNvPr>
          <p:cNvGrpSpPr/>
          <p:nvPr/>
        </p:nvGrpSpPr>
        <p:grpSpPr>
          <a:xfrm>
            <a:off x="3504594" y="2465150"/>
            <a:ext cx="1363287" cy="813556"/>
            <a:chOff x="3504594" y="2465150"/>
            <a:chExt cx="1363287" cy="813556"/>
          </a:xfrm>
        </p:grpSpPr>
        <p:sp>
          <p:nvSpPr>
            <p:cNvPr id="27" name="Arrow: Left 26">
              <a:extLst>
                <a:ext uri="{FF2B5EF4-FFF2-40B4-BE49-F238E27FC236}">
                  <a16:creationId xmlns:a16="http://schemas.microsoft.com/office/drawing/2014/main" id="{4E9A6652-3B1F-45E0-814C-37D6DB5A5678}"/>
                </a:ext>
              </a:extLst>
            </p:cNvPr>
            <p:cNvSpPr/>
            <p:nvPr/>
          </p:nvSpPr>
          <p:spPr>
            <a:xfrm flipH="1">
              <a:off x="3504594" y="3112567"/>
              <a:ext cx="1363287" cy="166139"/>
            </a:xfrm>
            <a:prstGeom prst="lef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A02ABF-FE12-4CBD-91DB-8B31BCB0AA90}"/>
                </a:ext>
              </a:extLst>
            </p:cNvPr>
            <p:cNvSpPr txBox="1"/>
            <p:nvPr/>
          </p:nvSpPr>
          <p:spPr>
            <a:xfrm>
              <a:off x="3582786" y="2465150"/>
              <a:ext cx="1206905" cy="70788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/>
              <a:r>
                <a:rPr lang="en-US" sz="2000" dirty="0">
                  <a:latin typeface="Roboto Condensed" panose="020B0604020202020204" charset="0"/>
                </a:rPr>
                <a:t>Farnesyl transferase</a:t>
              </a:r>
            </a:p>
          </p:txBody>
        </p:sp>
      </p:grp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7F7D454-AB7F-4E90-B906-33BC0CF4665D}"/>
              </a:ext>
            </a:extLst>
          </p:cNvPr>
          <p:cNvSpPr/>
          <p:nvPr/>
        </p:nvSpPr>
        <p:spPr>
          <a:xfrm>
            <a:off x="4099302" y="1572309"/>
            <a:ext cx="1363287" cy="166139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40CBCA-D891-480C-834E-4721D31F6A26}"/>
              </a:ext>
            </a:extLst>
          </p:cNvPr>
          <p:cNvSpPr txBox="1"/>
          <p:nvPr/>
        </p:nvSpPr>
        <p:spPr>
          <a:xfrm>
            <a:off x="2736015" y="1392961"/>
            <a:ext cx="136328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latin typeface="Roboto Condensed" panose="020B0604020202020204" charset="0"/>
              </a:rPr>
              <a:t>Cell cycle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57D08E-A585-4EBB-88F5-C0A392B51111}"/>
              </a:ext>
            </a:extLst>
          </p:cNvPr>
          <p:cNvGrpSpPr/>
          <p:nvPr/>
        </p:nvGrpSpPr>
        <p:grpSpPr>
          <a:xfrm>
            <a:off x="1642683" y="4488509"/>
            <a:ext cx="5858634" cy="2058837"/>
            <a:chOff x="1642683" y="4488509"/>
            <a:chExt cx="5858634" cy="205883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B3EA95-7DD5-46D4-B520-4B4B02946D5A}"/>
                </a:ext>
              </a:extLst>
            </p:cNvPr>
            <p:cNvSpPr/>
            <p:nvPr/>
          </p:nvSpPr>
          <p:spPr>
            <a:xfrm>
              <a:off x="5396254" y="6301125"/>
              <a:ext cx="21050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00" dirty="0" err="1">
                  <a:latin typeface="Roboto Condensed" panose="020B0604020202020204" charset="0"/>
                </a:rPr>
                <a:t>doi</a:t>
              </a:r>
              <a:r>
                <a:rPr lang="en-US" sz="1000" dirty="0">
                  <a:latin typeface="Roboto Condensed" panose="020B0604020202020204" charset="0"/>
                </a:rPr>
                <a:t>: 10.1016/S0304-419X(99)00007-4 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186EF41-7031-4E42-8F1A-4C2F950D6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683" y="4488509"/>
              <a:ext cx="5858634" cy="181261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14568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07691 -0.1699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 Condensed"/>
        <a:ea typeface=""/>
        <a:cs typeface=""/>
      </a:majorFont>
      <a:minorFont>
        <a:latin typeface="Archivo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2319</TotalTime>
  <Words>195</Words>
  <Application>Microsoft Office PowerPoint</Application>
  <PresentationFormat>On-screen Show (4:3)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 Condensed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Kadandale</dc:creator>
  <cp:lastModifiedBy>Pavan Kadandale</cp:lastModifiedBy>
  <cp:revision>269</cp:revision>
  <dcterms:created xsi:type="dcterms:W3CDTF">2013-06-27T17:25:11Z</dcterms:created>
  <dcterms:modified xsi:type="dcterms:W3CDTF">2019-02-08T18:08:48Z</dcterms:modified>
</cp:coreProperties>
</file>