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7" r:id="rId1"/>
  </p:sldMasterIdLst>
  <p:notesMasterIdLst>
    <p:notesMasterId r:id="rId27"/>
  </p:notesMasterIdLst>
  <p:sldIdLst>
    <p:sldId id="389" r:id="rId2"/>
    <p:sldId id="409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514" r:id="rId11"/>
    <p:sldId id="499" r:id="rId12"/>
    <p:sldId id="500" r:id="rId13"/>
    <p:sldId id="513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909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63108-AF52-427B-8C43-79A00C4EFDAA}" v="3" dt="2019-03-04T03:37:07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7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adandale" userId="98e3bdf5-ed86-4d75-82a1-42fc727eb7d4" providerId="ADAL" clId="{E324DACD-A29E-4937-9E1D-D030B29DDB19}"/>
    <pc:docChg chg="custSel modSld">
      <pc:chgData name="Pavan Kadandale" userId="98e3bdf5-ed86-4d75-82a1-42fc727eb7d4" providerId="ADAL" clId="{E324DACD-A29E-4937-9E1D-D030B29DDB19}" dt="2019-03-04T03:43:10.606" v="3" actId="478"/>
      <pc:docMkLst>
        <pc:docMk/>
      </pc:docMkLst>
      <pc:sldChg chg="delSp delAnim">
        <pc:chgData name="Pavan Kadandale" userId="98e3bdf5-ed86-4d75-82a1-42fc727eb7d4" providerId="ADAL" clId="{E324DACD-A29E-4937-9E1D-D030B29DDB19}" dt="2019-03-04T03:42:12.084" v="0" actId="478"/>
        <pc:sldMkLst>
          <pc:docMk/>
          <pc:sldMk cId="3942430066" sldId="492"/>
        </pc:sldMkLst>
        <pc:spChg chg="del">
          <ac:chgData name="Pavan Kadandale" userId="98e3bdf5-ed86-4d75-82a1-42fc727eb7d4" providerId="ADAL" clId="{E324DACD-A29E-4937-9E1D-D030B29DDB19}" dt="2019-03-04T03:42:12.084" v="0" actId="478"/>
          <ac:spMkLst>
            <pc:docMk/>
            <pc:sldMk cId="3942430066" sldId="492"/>
            <ac:spMk id="8" creationId="{00000000-0000-0000-0000-000000000000}"/>
          </ac:spMkLst>
        </pc:spChg>
        <pc:spChg chg="del">
          <ac:chgData name="Pavan Kadandale" userId="98e3bdf5-ed86-4d75-82a1-42fc727eb7d4" providerId="ADAL" clId="{E324DACD-A29E-4937-9E1D-D030B29DDB19}" dt="2019-03-04T03:42:12.084" v="0" actId="478"/>
          <ac:spMkLst>
            <pc:docMk/>
            <pc:sldMk cId="3942430066" sldId="492"/>
            <ac:spMk id="9" creationId="{00000000-0000-0000-0000-000000000000}"/>
          </ac:spMkLst>
        </pc:spChg>
      </pc:sldChg>
      <pc:sldChg chg="delSp modSp delAnim">
        <pc:chgData name="Pavan Kadandale" userId="98e3bdf5-ed86-4d75-82a1-42fc727eb7d4" providerId="ADAL" clId="{E324DACD-A29E-4937-9E1D-D030B29DDB19}" dt="2019-03-04T03:42:41.628" v="2" actId="478"/>
        <pc:sldMkLst>
          <pc:docMk/>
          <pc:sldMk cId="2129948580" sldId="501"/>
        </pc:sldMkLst>
        <pc:spChg chg="mod">
          <ac:chgData name="Pavan Kadandale" userId="98e3bdf5-ed86-4d75-82a1-42fc727eb7d4" providerId="ADAL" clId="{E324DACD-A29E-4937-9E1D-D030B29DDB19}" dt="2019-03-04T03:42:39.138" v="1" actId="14100"/>
          <ac:spMkLst>
            <pc:docMk/>
            <pc:sldMk cId="2129948580" sldId="501"/>
            <ac:spMk id="8" creationId="{00000000-0000-0000-0000-000000000000}"/>
          </ac:spMkLst>
        </pc:spChg>
        <pc:spChg chg="del">
          <ac:chgData name="Pavan Kadandale" userId="98e3bdf5-ed86-4d75-82a1-42fc727eb7d4" providerId="ADAL" clId="{E324DACD-A29E-4937-9E1D-D030B29DDB19}" dt="2019-03-04T03:42:41.628" v="2" actId="478"/>
          <ac:spMkLst>
            <pc:docMk/>
            <pc:sldMk cId="2129948580" sldId="501"/>
            <ac:spMk id="9" creationId="{00000000-0000-0000-0000-000000000000}"/>
          </ac:spMkLst>
        </pc:spChg>
      </pc:sldChg>
      <pc:sldChg chg="delSp delAnim">
        <pc:chgData name="Pavan Kadandale" userId="98e3bdf5-ed86-4d75-82a1-42fc727eb7d4" providerId="ADAL" clId="{E324DACD-A29E-4937-9E1D-D030B29DDB19}" dt="2019-03-04T03:43:10.606" v="3" actId="478"/>
        <pc:sldMkLst>
          <pc:docMk/>
          <pc:sldMk cId="509009203" sldId="503"/>
        </pc:sldMkLst>
        <pc:spChg chg="del">
          <ac:chgData name="Pavan Kadandale" userId="98e3bdf5-ed86-4d75-82a1-42fc727eb7d4" providerId="ADAL" clId="{E324DACD-A29E-4937-9E1D-D030B29DDB19}" dt="2019-03-04T03:43:10.606" v="3" actId="478"/>
          <ac:spMkLst>
            <pc:docMk/>
            <pc:sldMk cId="509009203" sldId="503"/>
            <ac:spMk id="9" creationId="{00000000-0000-0000-0000-000000000000}"/>
          </ac:spMkLst>
        </pc:spChg>
      </pc:sldChg>
    </pc:docChg>
  </pc:docChgLst>
  <pc:docChgLst>
    <pc:chgData name="Pavan Kadandale" userId="98e3bdf5-ed86-4d75-82a1-42fc727eb7d4" providerId="ADAL" clId="{6FD63108-AF52-427B-8C43-79A00C4EFDAA}"/>
    <pc:docChg chg="undo custSel delSld modSld">
      <pc:chgData name="Pavan Kadandale" userId="98e3bdf5-ed86-4d75-82a1-42fc727eb7d4" providerId="ADAL" clId="{6FD63108-AF52-427B-8C43-79A00C4EFDAA}" dt="2019-03-04T03:39:56.055" v="51" actId="14100"/>
      <pc:docMkLst>
        <pc:docMk/>
      </pc:docMkLst>
      <pc:sldChg chg="modSp">
        <pc:chgData name="Pavan Kadandale" userId="98e3bdf5-ed86-4d75-82a1-42fc727eb7d4" providerId="ADAL" clId="{6FD63108-AF52-427B-8C43-79A00C4EFDAA}" dt="2019-03-04T03:35:43.514" v="1" actId="20577"/>
        <pc:sldMkLst>
          <pc:docMk/>
          <pc:sldMk cId="3398754217" sldId="389"/>
        </pc:sldMkLst>
        <pc:spChg chg="mod">
          <ac:chgData name="Pavan Kadandale" userId="98e3bdf5-ed86-4d75-82a1-42fc727eb7d4" providerId="ADAL" clId="{6FD63108-AF52-427B-8C43-79A00C4EFDAA}" dt="2019-03-04T03:35:43.514" v="1" actId="20577"/>
          <ac:spMkLst>
            <pc:docMk/>
            <pc:sldMk cId="3398754217" sldId="389"/>
            <ac:spMk id="11" creationId="{00000000-0000-0000-0000-000000000000}"/>
          </ac:spMkLst>
        </pc:spChg>
      </pc:sldChg>
      <pc:sldChg chg="delSp modSp delAnim">
        <pc:chgData name="Pavan Kadandale" userId="98e3bdf5-ed86-4d75-82a1-42fc727eb7d4" providerId="ADAL" clId="{6FD63108-AF52-427B-8C43-79A00C4EFDAA}" dt="2019-03-04T03:36:26.561" v="8" actId="1076"/>
        <pc:sldMkLst>
          <pc:docMk/>
          <pc:sldMk cId="4273725246" sldId="409"/>
        </pc:sldMkLst>
        <pc:spChg chg="mod">
          <ac:chgData name="Pavan Kadandale" userId="98e3bdf5-ed86-4d75-82a1-42fc727eb7d4" providerId="ADAL" clId="{6FD63108-AF52-427B-8C43-79A00C4EFDAA}" dt="2019-03-04T03:35:51.489" v="5" actId="20577"/>
          <ac:spMkLst>
            <pc:docMk/>
            <pc:sldMk cId="4273725246" sldId="409"/>
            <ac:spMk id="4" creationId="{00000000-0000-0000-0000-000000000000}"/>
          </ac:spMkLst>
        </pc:spChg>
        <pc:spChg chg="mod">
          <ac:chgData name="Pavan Kadandale" userId="98e3bdf5-ed86-4d75-82a1-42fc727eb7d4" providerId="ADAL" clId="{6FD63108-AF52-427B-8C43-79A00C4EFDAA}" dt="2019-03-04T03:36:26.561" v="8" actId="1076"/>
          <ac:spMkLst>
            <pc:docMk/>
            <pc:sldMk cId="4273725246" sldId="409"/>
            <ac:spMk id="7" creationId="{ED6EFD4C-6879-4DAF-97E0-602DA1A04AC9}"/>
          </ac:spMkLst>
        </pc:spChg>
        <pc:spChg chg="mod">
          <ac:chgData name="Pavan Kadandale" userId="98e3bdf5-ed86-4d75-82a1-42fc727eb7d4" providerId="ADAL" clId="{6FD63108-AF52-427B-8C43-79A00C4EFDAA}" dt="2019-03-04T03:36:26.561" v="8" actId="1076"/>
          <ac:spMkLst>
            <pc:docMk/>
            <pc:sldMk cId="4273725246" sldId="409"/>
            <ac:spMk id="8" creationId="{AF4159A6-92D8-4211-B6D0-573495DC2102}"/>
          </ac:spMkLst>
        </pc:spChg>
        <pc:spChg chg="mod">
          <ac:chgData name="Pavan Kadandale" userId="98e3bdf5-ed86-4d75-82a1-42fc727eb7d4" providerId="ADAL" clId="{6FD63108-AF52-427B-8C43-79A00C4EFDAA}" dt="2019-03-04T03:36:26.561" v="8" actId="1076"/>
          <ac:spMkLst>
            <pc:docMk/>
            <pc:sldMk cId="4273725246" sldId="409"/>
            <ac:spMk id="9" creationId="{CFAA558F-CE9D-4B5B-9DB5-0E18A466420D}"/>
          </ac:spMkLst>
        </pc:spChg>
        <pc:spChg chg="mod">
          <ac:chgData name="Pavan Kadandale" userId="98e3bdf5-ed86-4d75-82a1-42fc727eb7d4" providerId="ADAL" clId="{6FD63108-AF52-427B-8C43-79A00C4EFDAA}" dt="2019-03-04T03:36:26.561" v="8" actId="1076"/>
          <ac:spMkLst>
            <pc:docMk/>
            <pc:sldMk cId="4273725246" sldId="409"/>
            <ac:spMk id="10" creationId="{2E54B819-EF66-4A72-A6B8-D45788D18A1C}"/>
          </ac:spMkLst>
        </pc:spChg>
        <pc:spChg chg="del">
          <ac:chgData name="Pavan Kadandale" userId="98e3bdf5-ed86-4d75-82a1-42fc727eb7d4" providerId="ADAL" clId="{6FD63108-AF52-427B-8C43-79A00C4EFDAA}" dt="2019-03-04T03:36:14.815" v="7" actId="478"/>
          <ac:spMkLst>
            <pc:docMk/>
            <pc:sldMk cId="4273725246" sldId="409"/>
            <ac:spMk id="11" creationId="{8E9B9B1A-1375-42EB-9770-F49066633518}"/>
          </ac:spMkLst>
        </pc:spChg>
        <pc:spChg chg="del">
          <ac:chgData name="Pavan Kadandale" userId="98e3bdf5-ed86-4d75-82a1-42fc727eb7d4" providerId="ADAL" clId="{6FD63108-AF52-427B-8C43-79A00C4EFDAA}" dt="2019-03-04T03:36:08.121" v="6" actId="478"/>
          <ac:spMkLst>
            <pc:docMk/>
            <pc:sldMk cId="4273725246" sldId="409"/>
            <ac:spMk id="12" creationId="{29FFDFA8-3620-4386-8F4D-F3BA14FF74F1}"/>
          </ac:spMkLst>
        </pc:spChg>
      </pc:sldChg>
      <pc:sldChg chg="modSp">
        <pc:chgData name="Pavan Kadandale" userId="98e3bdf5-ed86-4d75-82a1-42fc727eb7d4" providerId="ADAL" clId="{6FD63108-AF52-427B-8C43-79A00C4EFDAA}" dt="2019-03-04T03:37:07.495" v="41" actId="553"/>
        <pc:sldMkLst>
          <pc:docMk/>
          <pc:sldMk cId="3942430066" sldId="492"/>
        </pc:sldMkLst>
        <pc:spChg chg="mod">
          <ac:chgData name="Pavan Kadandale" userId="98e3bdf5-ed86-4d75-82a1-42fc727eb7d4" providerId="ADAL" clId="{6FD63108-AF52-427B-8C43-79A00C4EFDAA}" dt="2019-03-04T03:37:07.495" v="41" actId="553"/>
          <ac:spMkLst>
            <pc:docMk/>
            <pc:sldMk cId="3942430066" sldId="492"/>
            <ac:spMk id="8" creationId="{00000000-0000-0000-0000-000000000000}"/>
          </ac:spMkLst>
        </pc:spChg>
        <pc:spChg chg="mod">
          <ac:chgData name="Pavan Kadandale" userId="98e3bdf5-ed86-4d75-82a1-42fc727eb7d4" providerId="ADAL" clId="{6FD63108-AF52-427B-8C43-79A00C4EFDAA}" dt="2019-03-04T03:37:07.495" v="41" actId="553"/>
          <ac:spMkLst>
            <pc:docMk/>
            <pc:sldMk cId="3942430066" sldId="492"/>
            <ac:spMk id="9" creationId="{00000000-0000-0000-0000-000000000000}"/>
          </ac:spMkLst>
        </pc:spChg>
      </pc:sldChg>
      <pc:sldChg chg="modSp">
        <pc:chgData name="Pavan Kadandale" userId="98e3bdf5-ed86-4d75-82a1-42fc727eb7d4" providerId="ADAL" clId="{6FD63108-AF52-427B-8C43-79A00C4EFDAA}" dt="2019-03-04T03:38:35.251" v="43" actId="14100"/>
        <pc:sldMkLst>
          <pc:docMk/>
          <pc:sldMk cId="181581513" sldId="502"/>
        </pc:sldMkLst>
        <pc:spChg chg="mod">
          <ac:chgData name="Pavan Kadandale" userId="98e3bdf5-ed86-4d75-82a1-42fc727eb7d4" providerId="ADAL" clId="{6FD63108-AF52-427B-8C43-79A00C4EFDAA}" dt="2019-03-04T03:38:35.251" v="43" actId="14100"/>
          <ac:spMkLst>
            <pc:docMk/>
            <pc:sldMk cId="181581513" sldId="502"/>
            <ac:spMk id="7" creationId="{00000000-0000-0000-0000-000000000000}"/>
          </ac:spMkLst>
        </pc:spChg>
      </pc:sldChg>
      <pc:sldChg chg="modSp">
        <pc:chgData name="Pavan Kadandale" userId="98e3bdf5-ed86-4d75-82a1-42fc727eb7d4" providerId="ADAL" clId="{6FD63108-AF52-427B-8C43-79A00C4EFDAA}" dt="2019-03-04T03:38:46.782" v="45" actId="14100"/>
        <pc:sldMkLst>
          <pc:docMk/>
          <pc:sldMk cId="509009203" sldId="503"/>
        </pc:sldMkLst>
        <pc:spChg chg="mod">
          <ac:chgData name="Pavan Kadandale" userId="98e3bdf5-ed86-4d75-82a1-42fc727eb7d4" providerId="ADAL" clId="{6FD63108-AF52-427B-8C43-79A00C4EFDAA}" dt="2019-03-04T03:38:42.562" v="44" actId="14100"/>
          <ac:spMkLst>
            <pc:docMk/>
            <pc:sldMk cId="509009203" sldId="503"/>
            <ac:spMk id="8" creationId="{00000000-0000-0000-0000-000000000000}"/>
          </ac:spMkLst>
        </pc:spChg>
        <pc:spChg chg="mod">
          <ac:chgData name="Pavan Kadandale" userId="98e3bdf5-ed86-4d75-82a1-42fc727eb7d4" providerId="ADAL" clId="{6FD63108-AF52-427B-8C43-79A00C4EFDAA}" dt="2019-03-04T03:38:46.782" v="45" actId="14100"/>
          <ac:spMkLst>
            <pc:docMk/>
            <pc:sldMk cId="509009203" sldId="503"/>
            <ac:spMk id="10" creationId="{00000000-0000-0000-0000-000000000000}"/>
          </ac:spMkLst>
        </pc:spChg>
      </pc:sldChg>
      <pc:sldChg chg="modSp">
        <pc:chgData name="Pavan Kadandale" userId="98e3bdf5-ed86-4d75-82a1-42fc727eb7d4" providerId="ADAL" clId="{6FD63108-AF52-427B-8C43-79A00C4EFDAA}" dt="2019-03-04T03:39:56.055" v="51" actId="14100"/>
        <pc:sldMkLst>
          <pc:docMk/>
          <pc:sldMk cId="3603711938" sldId="511"/>
        </pc:sldMkLst>
        <pc:spChg chg="mod">
          <ac:chgData name="Pavan Kadandale" userId="98e3bdf5-ed86-4d75-82a1-42fc727eb7d4" providerId="ADAL" clId="{6FD63108-AF52-427B-8C43-79A00C4EFDAA}" dt="2019-03-04T03:39:39.021" v="49" actId="14100"/>
          <ac:spMkLst>
            <pc:docMk/>
            <pc:sldMk cId="3603711938" sldId="511"/>
            <ac:spMk id="15" creationId="{00000000-0000-0000-0000-000000000000}"/>
          </ac:spMkLst>
        </pc:spChg>
        <pc:spChg chg="mod">
          <ac:chgData name="Pavan Kadandale" userId="98e3bdf5-ed86-4d75-82a1-42fc727eb7d4" providerId="ADAL" clId="{6FD63108-AF52-427B-8C43-79A00C4EFDAA}" dt="2019-03-04T03:39:44.542" v="50" actId="14100"/>
          <ac:spMkLst>
            <pc:docMk/>
            <pc:sldMk cId="3603711938" sldId="511"/>
            <ac:spMk id="16" creationId="{00000000-0000-0000-0000-000000000000}"/>
          </ac:spMkLst>
        </pc:spChg>
        <pc:spChg chg="mod">
          <ac:chgData name="Pavan Kadandale" userId="98e3bdf5-ed86-4d75-82a1-42fc727eb7d4" providerId="ADAL" clId="{6FD63108-AF52-427B-8C43-79A00C4EFDAA}" dt="2019-03-04T03:39:32.714" v="48" actId="14100"/>
          <ac:spMkLst>
            <pc:docMk/>
            <pc:sldMk cId="3603711938" sldId="511"/>
            <ac:spMk id="21" creationId="{00000000-0000-0000-0000-000000000000}"/>
          </ac:spMkLst>
        </pc:spChg>
        <pc:spChg chg="mod">
          <ac:chgData name="Pavan Kadandale" userId="98e3bdf5-ed86-4d75-82a1-42fc727eb7d4" providerId="ADAL" clId="{6FD63108-AF52-427B-8C43-79A00C4EFDAA}" dt="2019-03-04T03:39:56.055" v="51" actId="14100"/>
          <ac:spMkLst>
            <pc:docMk/>
            <pc:sldMk cId="3603711938" sldId="511"/>
            <ac:spMk id="27" creationId="{00000000-0000-0000-0000-000000000000}"/>
          </ac:spMkLst>
        </pc:spChg>
        <pc:spChg chg="mod">
          <ac:chgData name="Pavan Kadandale" userId="98e3bdf5-ed86-4d75-82a1-42fc727eb7d4" providerId="ADAL" clId="{6FD63108-AF52-427B-8C43-79A00C4EFDAA}" dt="2019-03-04T03:39:22.554" v="47" actId="14100"/>
          <ac:spMkLst>
            <pc:docMk/>
            <pc:sldMk cId="3603711938" sldId="511"/>
            <ac:spMk id="41" creationId="{00000000-0000-0000-0000-000000000000}"/>
          </ac:spMkLst>
        </pc:spChg>
      </pc:sldChg>
      <pc:sldChg chg="modSp">
        <pc:chgData name="Pavan Kadandale" userId="98e3bdf5-ed86-4d75-82a1-42fc727eb7d4" providerId="ADAL" clId="{6FD63108-AF52-427B-8C43-79A00C4EFDAA}" dt="2019-03-04T03:38:24.979" v="42" actId="14100"/>
        <pc:sldMkLst>
          <pc:docMk/>
          <pc:sldMk cId="1761779781" sldId="513"/>
        </pc:sldMkLst>
        <pc:spChg chg="mod">
          <ac:chgData name="Pavan Kadandale" userId="98e3bdf5-ed86-4d75-82a1-42fc727eb7d4" providerId="ADAL" clId="{6FD63108-AF52-427B-8C43-79A00C4EFDAA}" dt="2019-03-04T03:38:24.979" v="42" actId="14100"/>
          <ac:spMkLst>
            <pc:docMk/>
            <pc:sldMk cId="1761779781" sldId="513"/>
            <ac:spMk id="8" creationId="{00000000-0000-0000-0000-000000000000}"/>
          </ac:spMkLst>
        </pc:spChg>
      </pc:sldChg>
      <pc:sldChg chg="del">
        <pc:chgData name="Pavan Kadandale" userId="98e3bdf5-ed86-4d75-82a1-42fc727eb7d4" providerId="ADAL" clId="{6FD63108-AF52-427B-8C43-79A00C4EFDAA}" dt="2019-03-04T03:36:48.428" v="9" actId="2696"/>
        <pc:sldMkLst>
          <pc:docMk/>
          <pc:sldMk cId="2383614789" sldId="515"/>
        </pc:sldMkLst>
      </pc:sldChg>
      <pc:sldChg chg="del">
        <pc:chgData name="Pavan Kadandale" userId="98e3bdf5-ed86-4d75-82a1-42fc727eb7d4" providerId="ADAL" clId="{6FD63108-AF52-427B-8C43-79A00C4EFDAA}" dt="2019-03-04T03:36:48.479" v="10" actId="2696"/>
        <pc:sldMkLst>
          <pc:docMk/>
          <pc:sldMk cId="960399105" sldId="516"/>
        </pc:sldMkLst>
      </pc:sldChg>
      <pc:sldChg chg="del">
        <pc:chgData name="Pavan Kadandale" userId="98e3bdf5-ed86-4d75-82a1-42fc727eb7d4" providerId="ADAL" clId="{6FD63108-AF52-427B-8C43-79A00C4EFDAA}" dt="2019-03-04T03:36:48.528" v="11" actId="2696"/>
        <pc:sldMkLst>
          <pc:docMk/>
          <pc:sldMk cId="3077877099" sldId="517"/>
        </pc:sldMkLst>
      </pc:sldChg>
      <pc:sldChg chg="del">
        <pc:chgData name="Pavan Kadandale" userId="98e3bdf5-ed86-4d75-82a1-42fc727eb7d4" providerId="ADAL" clId="{6FD63108-AF52-427B-8C43-79A00C4EFDAA}" dt="2019-03-04T03:36:48.593" v="12" actId="2696"/>
        <pc:sldMkLst>
          <pc:docMk/>
          <pc:sldMk cId="351056709" sldId="518"/>
        </pc:sldMkLst>
      </pc:sldChg>
      <pc:sldChg chg="del">
        <pc:chgData name="Pavan Kadandale" userId="98e3bdf5-ed86-4d75-82a1-42fc727eb7d4" providerId="ADAL" clId="{6FD63108-AF52-427B-8C43-79A00C4EFDAA}" dt="2019-03-04T03:36:48.608" v="13" actId="2696"/>
        <pc:sldMkLst>
          <pc:docMk/>
          <pc:sldMk cId="2031590235" sldId="519"/>
        </pc:sldMkLst>
      </pc:sldChg>
      <pc:sldChg chg="del">
        <pc:chgData name="Pavan Kadandale" userId="98e3bdf5-ed86-4d75-82a1-42fc727eb7d4" providerId="ADAL" clId="{6FD63108-AF52-427B-8C43-79A00C4EFDAA}" dt="2019-03-04T03:36:48.672" v="14" actId="2696"/>
        <pc:sldMkLst>
          <pc:docMk/>
          <pc:sldMk cId="828734941" sldId="520"/>
        </pc:sldMkLst>
      </pc:sldChg>
      <pc:sldChg chg="del">
        <pc:chgData name="Pavan Kadandale" userId="98e3bdf5-ed86-4d75-82a1-42fc727eb7d4" providerId="ADAL" clId="{6FD63108-AF52-427B-8C43-79A00C4EFDAA}" dt="2019-03-04T03:36:48.716" v="15" actId="2696"/>
        <pc:sldMkLst>
          <pc:docMk/>
          <pc:sldMk cId="3841368583" sldId="521"/>
        </pc:sldMkLst>
      </pc:sldChg>
      <pc:sldChg chg="del">
        <pc:chgData name="Pavan Kadandale" userId="98e3bdf5-ed86-4d75-82a1-42fc727eb7d4" providerId="ADAL" clId="{6FD63108-AF52-427B-8C43-79A00C4EFDAA}" dt="2019-03-04T03:36:48.759" v="16" actId="2696"/>
        <pc:sldMkLst>
          <pc:docMk/>
          <pc:sldMk cId="3881707268" sldId="522"/>
        </pc:sldMkLst>
      </pc:sldChg>
      <pc:sldChg chg="del">
        <pc:chgData name="Pavan Kadandale" userId="98e3bdf5-ed86-4d75-82a1-42fc727eb7d4" providerId="ADAL" clId="{6FD63108-AF52-427B-8C43-79A00C4EFDAA}" dt="2019-03-04T03:36:48.821" v="17" actId="2696"/>
        <pc:sldMkLst>
          <pc:docMk/>
          <pc:sldMk cId="777304986" sldId="523"/>
        </pc:sldMkLst>
      </pc:sldChg>
      <pc:sldChg chg="del">
        <pc:chgData name="Pavan Kadandale" userId="98e3bdf5-ed86-4d75-82a1-42fc727eb7d4" providerId="ADAL" clId="{6FD63108-AF52-427B-8C43-79A00C4EFDAA}" dt="2019-03-04T03:36:48.895" v="18" actId="2696"/>
        <pc:sldMkLst>
          <pc:docMk/>
          <pc:sldMk cId="2644964710" sldId="524"/>
        </pc:sldMkLst>
      </pc:sldChg>
      <pc:sldChg chg="del">
        <pc:chgData name="Pavan Kadandale" userId="98e3bdf5-ed86-4d75-82a1-42fc727eb7d4" providerId="ADAL" clId="{6FD63108-AF52-427B-8C43-79A00C4EFDAA}" dt="2019-03-04T03:36:48.953" v="19" actId="2696"/>
        <pc:sldMkLst>
          <pc:docMk/>
          <pc:sldMk cId="4283942960" sldId="525"/>
        </pc:sldMkLst>
      </pc:sldChg>
      <pc:sldChg chg="del">
        <pc:chgData name="Pavan Kadandale" userId="98e3bdf5-ed86-4d75-82a1-42fc727eb7d4" providerId="ADAL" clId="{6FD63108-AF52-427B-8C43-79A00C4EFDAA}" dt="2019-03-04T03:36:48.976" v="20" actId="2696"/>
        <pc:sldMkLst>
          <pc:docMk/>
          <pc:sldMk cId="3518995043" sldId="526"/>
        </pc:sldMkLst>
      </pc:sldChg>
      <pc:sldChg chg="del">
        <pc:chgData name="Pavan Kadandale" userId="98e3bdf5-ed86-4d75-82a1-42fc727eb7d4" providerId="ADAL" clId="{6FD63108-AF52-427B-8C43-79A00C4EFDAA}" dt="2019-03-04T03:36:49.114" v="21" actId="2696"/>
        <pc:sldMkLst>
          <pc:docMk/>
          <pc:sldMk cId="2449025486" sldId="527"/>
        </pc:sldMkLst>
      </pc:sldChg>
      <pc:sldChg chg="del">
        <pc:chgData name="Pavan Kadandale" userId="98e3bdf5-ed86-4d75-82a1-42fc727eb7d4" providerId="ADAL" clId="{6FD63108-AF52-427B-8C43-79A00C4EFDAA}" dt="2019-03-04T03:36:49.140" v="22" actId="2696"/>
        <pc:sldMkLst>
          <pc:docMk/>
          <pc:sldMk cId="3226940604" sldId="528"/>
        </pc:sldMkLst>
      </pc:sldChg>
      <pc:sldChg chg="del">
        <pc:chgData name="Pavan Kadandale" userId="98e3bdf5-ed86-4d75-82a1-42fc727eb7d4" providerId="ADAL" clId="{6FD63108-AF52-427B-8C43-79A00C4EFDAA}" dt="2019-03-04T03:36:49.217" v="23" actId="2696"/>
        <pc:sldMkLst>
          <pc:docMk/>
          <pc:sldMk cId="3072801787" sldId="529"/>
        </pc:sldMkLst>
      </pc:sldChg>
      <pc:sldChg chg="del">
        <pc:chgData name="Pavan Kadandale" userId="98e3bdf5-ed86-4d75-82a1-42fc727eb7d4" providerId="ADAL" clId="{6FD63108-AF52-427B-8C43-79A00C4EFDAA}" dt="2019-03-04T03:36:49.317" v="24" actId="2696"/>
        <pc:sldMkLst>
          <pc:docMk/>
          <pc:sldMk cId="1554208918" sldId="530"/>
        </pc:sldMkLst>
      </pc:sldChg>
      <pc:sldChg chg="del">
        <pc:chgData name="Pavan Kadandale" userId="98e3bdf5-ed86-4d75-82a1-42fc727eb7d4" providerId="ADAL" clId="{6FD63108-AF52-427B-8C43-79A00C4EFDAA}" dt="2019-03-04T03:36:49.339" v="25" actId="2696"/>
        <pc:sldMkLst>
          <pc:docMk/>
          <pc:sldMk cId="2385161433" sldId="531"/>
        </pc:sldMkLst>
      </pc:sldChg>
      <pc:sldChg chg="del">
        <pc:chgData name="Pavan Kadandale" userId="98e3bdf5-ed86-4d75-82a1-42fc727eb7d4" providerId="ADAL" clId="{6FD63108-AF52-427B-8C43-79A00C4EFDAA}" dt="2019-03-04T03:36:49.388" v="26" actId="2696"/>
        <pc:sldMkLst>
          <pc:docMk/>
          <pc:sldMk cId="3922708211" sldId="533"/>
        </pc:sldMkLst>
      </pc:sldChg>
      <pc:sldChg chg="del">
        <pc:chgData name="Pavan Kadandale" userId="98e3bdf5-ed86-4d75-82a1-42fc727eb7d4" providerId="ADAL" clId="{6FD63108-AF52-427B-8C43-79A00C4EFDAA}" dt="2019-03-04T03:36:49.439" v="27" actId="2696"/>
        <pc:sldMkLst>
          <pc:docMk/>
          <pc:sldMk cId="4153798881" sldId="534"/>
        </pc:sldMkLst>
      </pc:sldChg>
      <pc:sldChg chg="del">
        <pc:chgData name="Pavan Kadandale" userId="98e3bdf5-ed86-4d75-82a1-42fc727eb7d4" providerId="ADAL" clId="{6FD63108-AF52-427B-8C43-79A00C4EFDAA}" dt="2019-03-04T03:36:49.520" v="28" actId="2696"/>
        <pc:sldMkLst>
          <pc:docMk/>
          <pc:sldMk cId="1616164945" sldId="535"/>
        </pc:sldMkLst>
      </pc:sldChg>
      <pc:sldChg chg="del">
        <pc:chgData name="Pavan Kadandale" userId="98e3bdf5-ed86-4d75-82a1-42fc727eb7d4" providerId="ADAL" clId="{6FD63108-AF52-427B-8C43-79A00C4EFDAA}" dt="2019-03-04T03:36:49.560" v="29" actId="2696"/>
        <pc:sldMkLst>
          <pc:docMk/>
          <pc:sldMk cId="3955200251" sldId="536"/>
        </pc:sldMkLst>
      </pc:sldChg>
      <pc:sldChg chg="del">
        <pc:chgData name="Pavan Kadandale" userId="98e3bdf5-ed86-4d75-82a1-42fc727eb7d4" providerId="ADAL" clId="{6FD63108-AF52-427B-8C43-79A00C4EFDAA}" dt="2019-03-04T03:36:49.639" v="30" actId="2696"/>
        <pc:sldMkLst>
          <pc:docMk/>
          <pc:sldMk cId="4046021673" sldId="537"/>
        </pc:sldMkLst>
      </pc:sldChg>
      <pc:sldChg chg="del">
        <pc:chgData name="Pavan Kadandale" userId="98e3bdf5-ed86-4d75-82a1-42fc727eb7d4" providerId="ADAL" clId="{6FD63108-AF52-427B-8C43-79A00C4EFDAA}" dt="2019-03-04T03:36:49.720" v="31" actId="2696"/>
        <pc:sldMkLst>
          <pc:docMk/>
          <pc:sldMk cId="945611010" sldId="538"/>
        </pc:sldMkLst>
      </pc:sldChg>
      <pc:sldChg chg="del">
        <pc:chgData name="Pavan Kadandale" userId="98e3bdf5-ed86-4d75-82a1-42fc727eb7d4" providerId="ADAL" clId="{6FD63108-AF52-427B-8C43-79A00C4EFDAA}" dt="2019-03-04T03:36:49.740" v="32" actId="2696"/>
        <pc:sldMkLst>
          <pc:docMk/>
          <pc:sldMk cId="2433173643" sldId="539"/>
        </pc:sldMkLst>
      </pc:sldChg>
      <pc:sldChg chg="del">
        <pc:chgData name="Pavan Kadandale" userId="98e3bdf5-ed86-4d75-82a1-42fc727eb7d4" providerId="ADAL" clId="{6FD63108-AF52-427B-8C43-79A00C4EFDAA}" dt="2019-03-04T03:36:49.854" v="33" actId="2696"/>
        <pc:sldMkLst>
          <pc:docMk/>
          <pc:sldMk cId="3373685221" sldId="540"/>
        </pc:sldMkLst>
      </pc:sldChg>
      <pc:sldChg chg="del">
        <pc:chgData name="Pavan Kadandale" userId="98e3bdf5-ed86-4d75-82a1-42fc727eb7d4" providerId="ADAL" clId="{6FD63108-AF52-427B-8C43-79A00C4EFDAA}" dt="2019-03-04T03:36:50.029" v="34" actId="2696"/>
        <pc:sldMkLst>
          <pc:docMk/>
          <pc:sldMk cId="1956274183" sldId="541"/>
        </pc:sldMkLst>
      </pc:sldChg>
      <pc:sldChg chg="del">
        <pc:chgData name="Pavan Kadandale" userId="98e3bdf5-ed86-4d75-82a1-42fc727eb7d4" providerId="ADAL" clId="{6FD63108-AF52-427B-8C43-79A00C4EFDAA}" dt="2019-03-04T03:36:50.243" v="35" actId="2696"/>
        <pc:sldMkLst>
          <pc:docMk/>
          <pc:sldMk cId="3477690135" sldId="542"/>
        </pc:sldMkLst>
      </pc:sldChg>
      <pc:sldChg chg="del">
        <pc:chgData name="Pavan Kadandale" userId="98e3bdf5-ed86-4d75-82a1-42fc727eb7d4" providerId="ADAL" clId="{6FD63108-AF52-427B-8C43-79A00C4EFDAA}" dt="2019-03-04T03:36:50.602" v="36" actId="2696"/>
        <pc:sldMkLst>
          <pc:docMk/>
          <pc:sldMk cId="3522241513" sldId="543"/>
        </pc:sldMkLst>
      </pc:sldChg>
      <pc:sldChg chg="del">
        <pc:chgData name="Pavan Kadandale" userId="98e3bdf5-ed86-4d75-82a1-42fc727eb7d4" providerId="ADAL" clId="{6FD63108-AF52-427B-8C43-79A00C4EFDAA}" dt="2019-03-04T03:36:50.714" v="38" actId="2696"/>
        <pc:sldMkLst>
          <pc:docMk/>
          <pc:sldMk cId="351099648" sldId="544"/>
        </pc:sldMkLst>
      </pc:sldChg>
      <pc:sldChg chg="del">
        <pc:chgData name="Pavan Kadandale" userId="98e3bdf5-ed86-4d75-82a1-42fc727eb7d4" providerId="ADAL" clId="{6FD63108-AF52-427B-8C43-79A00C4EFDAA}" dt="2019-03-04T03:36:50.674" v="37" actId="2696"/>
        <pc:sldMkLst>
          <pc:docMk/>
          <pc:sldMk cId="2059646680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Condensed" panose="020B0604020202020204" charset="0"/>
              </a:defRPr>
            </a:lvl1pPr>
          </a:lstStyle>
          <a:p>
            <a:fld id="{EE413DC9-D80E-491D-8E12-713505539D5E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Condensed" panose="020B0604020202020204" charset="0"/>
              </a:defRPr>
            </a:lvl1pPr>
          </a:lstStyle>
          <a:p>
            <a:fld id="{6F69FBF5-C33C-46EB-B853-AFE2A1BDC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0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2B8A-CE8F-40AD-9944-1B7CD20770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83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4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91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36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89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6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7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8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8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3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5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4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4555" y="149972"/>
            <a:ext cx="8795050" cy="624579"/>
          </a:xfrm>
          <a:prstGeom prst="rect">
            <a:avLst/>
          </a:prstGeom>
        </p:spPr>
        <p:txBody>
          <a:bodyPr/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107801" y="890196"/>
            <a:ext cx="8928399" cy="4571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9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5F8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FF705-2663-4E4F-8889-A45DE2EE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1090-309C-49C8-9B61-162E4B95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D01B-EB2D-433E-8611-40005E5F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fld id="{78BBF012-BAA0-48D1-A72A-C2CBF0FFA893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7E96-DD95-4DC9-A79F-46A26194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3298-CAE9-4A1B-83C4-3E79F7CA2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fld id="{F5A55CAE-87A8-4261-A416-19ACA61CCB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  <p:sldLayoutId id="214748370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90715" y="1566952"/>
            <a:ext cx="6362571" cy="186204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500" b="1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Lecture 21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68BFBC-3176-4AEE-956F-9F2709B1182D}"/>
              </a:ext>
            </a:extLst>
          </p:cNvPr>
          <p:cNvCxnSpPr/>
          <p:nvPr/>
        </p:nvCxnSpPr>
        <p:spPr>
          <a:xfrm>
            <a:off x="511729" y="3445778"/>
            <a:ext cx="812054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PDH gels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0967FC8-F336-4163-8F77-687260DB8336}"/>
              </a:ext>
            </a:extLst>
          </p:cNvPr>
          <p:cNvSpPr txBox="1"/>
          <p:nvPr/>
        </p:nvSpPr>
        <p:spPr>
          <a:xfrm>
            <a:off x="685800" y="1371601"/>
            <a:ext cx="800099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dirty="0">
                <a:latin typeface="Roboto Condensed" panose="020B0604020202020204" charset="0"/>
              </a:rPr>
              <a:t>Purified PDH. Run on Native gel, and SDS gel. How many bands in each?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F236B-55A8-499C-9432-2684EE4C02FD}"/>
              </a:ext>
            </a:extLst>
          </p:cNvPr>
          <p:cNvSpPr txBox="1"/>
          <p:nvPr/>
        </p:nvSpPr>
        <p:spPr>
          <a:xfrm>
            <a:off x="1175446" y="2507416"/>
            <a:ext cx="45109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6563" indent="-436563" algn="l"/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A. </a:t>
            </a:r>
            <a:r>
              <a:rPr lang="en-US" sz="2800" dirty="0">
                <a:solidFill>
                  <a:srgbClr val="C00000"/>
                </a:solidFill>
                <a:latin typeface="Roboto Condensed" panose="020B0604020202020204" charset="0"/>
              </a:rPr>
              <a:t>Native = 3; SDS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CFDF1-B717-47AE-BA0A-55DF9689019D}"/>
              </a:ext>
            </a:extLst>
          </p:cNvPr>
          <p:cNvSpPr txBox="1"/>
          <p:nvPr/>
        </p:nvSpPr>
        <p:spPr>
          <a:xfrm>
            <a:off x="1175446" y="3102624"/>
            <a:ext cx="39896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6563" indent="-436563"/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B. </a:t>
            </a:r>
            <a:r>
              <a:rPr lang="en-US" sz="2800" dirty="0">
                <a:solidFill>
                  <a:srgbClr val="C00000"/>
                </a:solidFill>
                <a:latin typeface="Roboto Condensed" panose="020B0604020202020204" charset="0"/>
              </a:rPr>
              <a:t>Native = 1; SDS = 3</a:t>
            </a:r>
            <a:endParaRPr lang="en-US" sz="2800" i="1" dirty="0">
              <a:solidFill>
                <a:srgbClr val="C00000"/>
              </a:solidFill>
              <a:latin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5CFB6-C85A-4785-AA60-9C6D9F86BD02}"/>
              </a:ext>
            </a:extLst>
          </p:cNvPr>
          <p:cNvSpPr txBox="1"/>
          <p:nvPr/>
        </p:nvSpPr>
        <p:spPr>
          <a:xfrm>
            <a:off x="1175446" y="3697832"/>
            <a:ext cx="39896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6563" indent="-436563"/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C. </a:t>
            </a:r>
            <a:r>
              <a:rPr lang="en-US" sz="2800" dirty="0">
                <a:solidFill>
                  <a:srgbClr val="C00000"/>
                </a:solidFill>
                <a:latin typeface="Roboto Condensed" panose="020B0604020202020204" charset="0"/>
              </a:rPr>
              <a:t>Native = 3; SDS = 1</a:t>
            </a:r>
            <a:endParaRPr lang="en-US" sz="2800" i="1" dirty="0">
              <a:solidFill>
                <a:srgbClr val="C00000"/>
              </a:solidFill>
              <a:latin typeface="Roboto Condensed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24418-4D51-4101-9C38-EF62C840BF10}"/>
              </a:ext>
            </a:extLst>
          </p:cNvPr>
          <p:cNvSpPr txBox="1"/>
          <p:nvPr/>
        </p:nvSpPr>
        <p:spPr>
          <a:xfrm>
            <a:off x="1175446" y="4293040"/>
            <a:ext cx="39896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6563" indent="-436563"/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D. </a:t>
            </a:r>
            <a:r>
              <a:rPr lang="en-US" sz="2800" dirty="0">
                <a:solidFill>
                  <a:srgbClr val="C00000"/>
                </a:solidFill>
                <a:latin typeface="Roboto Condensed" panose="020B0604020202020204" charset="0"/>
              </a:rPr>
              <a:t>Native = 1; SDS = 1</a:t>
            </a:r>
          </a:p>
        </p:txBody>
      </p:sp>
    </p:spTree>
    <p:extLst>
      <p:ext uri="{BB962C8B-B14F-4D97-AF65-F5344CB8AC3E}">
        <p14:creationId xmlns:p14="http://schemas.microsoft.com/office/powerpoint/2010/main" val="385446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Regulation layer one: Within cell</a:t>
              </a:r>
              <a:endParaRPr lang="en-US" sz="3600" baseline="-250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gure_18_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27" y="1005840"/>
            <a:ext cx="7587946" cy="5669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40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Regulation layer two: Signaling</a:t>
              </a:r>
              <a:endParaRPr lang="en-US" sz="3600" baseline="-250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gure_18_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1398150"/>
            <a:ext cx="8534400" cy="5077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110812" y="1469877"/>
            <a:ext cx="4734370" cy="1529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5183" y="1948441"/>
            <a:ext cx="1982624" cy="2674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25354" y="4067798"/>
            <a:ext cx="4783038" cy="1828799"/>
            <a:chOff x="2025354" y="4067798"/>
            <a:chExt cx="4783038" cy="1828799"/>
          </a:xfrm>
        </p:grpSpPr>
        <p:sp>
          <p:nvSpPr>
            <p:cNvPr id="8" name="Rectangle 7"/>
            <p:cNvSpPr/>
            <p:nvPr/>
          </p:nvSpPr>
          <p:spPr>
            <a:xfrm>
              <a:off x="2025354" y="4358354"/>
              <a:ext cx="4783038" cy="1538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76629" y="4284806"/>
              <a:ext cx="1333144" cy="338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09772" y="4067798"/>
              <a:ext cx="2392821" cy="555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6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Sound familiar?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669327" y="1280160"/>
            <a:ext cx="32904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Roboto Condensed" panose="020B0604020202020204" charset="0"/>
                <a:ea typeface="Adobe Fan Heiti Std B" panose="020B0700000000000000" pitchFamily="34" charset="-128"/>
              </a:rPr>
              <a:t>Nicotinic acid </a:t>
            </a:r>
            <a:r>
              <a:rPr lang="en-US" sz="2800" dirty="0">
                <a:solidFill>
                  <a:schemeClr val="accent1"/>
                </a:solidFill>
                <a:latin typeface="Roboto Condensed" panose="020B0604020202020204" charset="0"/>
                <a:ea typeface="Adobe Fan Heiti Std B" panose="020B0700000000000000" pitchFamily="34" charset="-128"/>
                <a:sym typeface="Wingdings" pitchFamily="2" charset="2"/>
              </a:rPr>
              <a:t> NAD</a:t>
            </a:r>
            <a:endParaRPr lang="en-US" sz="2800" dirty="0">
              <a:solidFill>
                <a:schemeClr val="accent1"/>
              </a:solidFill>
              <a:latin typeface="Roboto Condensed" panose="020B0604020202020204" charset="0"/>
              <a:ea typeface="Adobe Fan Heiti Std B" panose="020B07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327" y="2199640"/>
            <a:ext cx="32904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Roboto Condensed" panose="020B0604020202020204" charset="0"/>
                <a:ea typeface="Adobe Fan Heiti Std B" panose="020B0700000000000000" pitchFamily="34" charset="-128"/>
              </a:rPr>
              <a:t>Riboflavin </a:t>
            </a:r>
            <a:r>
              <a:rPr lang="en-US" sz="2800" dirty="0">
                <a:solidFill>
                  <a:schemeClr val="accent1"/>
                </a:solidFill>
                <a:latin typeface="Roboto Condensed" panose="020B0604020202020204" charset="0"/>
                <a:ea typeface="Adobe Fan Heiti Std B" panose="020B0700000000000000" pitchFamily="34" charset="-128"/>
                <a:sym typeface="Wingdings" pitchFamily="2" charset="2"/>
              </a:rPr>
              <a:t> FAD</a:t>
            </a:r>
            <a:endParaRPr lang="en-US" sz="2800" dirty="0">
              <a:solidFill>
                <a:schemeClr val="accent1"/>
              </a:solidFill>
              <a:latin typeface="Roboto Condensed" panose="020B0604020202020204" charset="0"/>
              <a:ea typeface="Adobe Fan Heiti Std B" panose="020B07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326" y="3119120"/>
            <a:ext cx="347290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Roboto Condensed" panose="020B0604020202020204" charset="0"/>
                <a:ea typeface="Adobe Fan Heiti Std B" panose="020B0700000000000000" pitchFamily="34" charset="-128"/>
              </a:rPr>
              <a:t>Pantothenic acid </a:t>
            </a:r>
            <a:r>
              <a:rPr lang="en-US" sz="2800" dirty="0">
                <a:solidFill>
                  <a:schemeClr val="accent1"/>
                </a:solidFill>
                <a:latin typeface="Roboto Condensed" panose="020B0604020202020204" charset="0"/>
                <a:ea typeface="Adobe Fan Heiti Std B" panose="020B0700000000000000" pitchFamily="34" charset="-128"/>
                <a:sym typeface="Wingdings" pitchFamily="2" charset="2"/>
              </a:rPr>
              <a:t> CoA</a:t>
            </a:r>
            <a:endParaRPr lang="en-US" sz="2800" dirty="0">
              <a:solidFill>
                <a:schemeClr val="accent1"/>
              </a:solidFill>
              <a:latin typeface="Roboto Condensed" panose="020B0604020202020204" charset="0"/>
              <a:ea typeface="Adobe Fan Heiti Std B" panose="020B07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327" y="4038600"/>
            <a:ext cx="32904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Roboto Condensed" panose="020B0604020202020204" charset="0"/>
                <a:ea typeface="Adobe Fan Heiti Std B" panose="020B0700000000000000" pitchFamily="34" charset="-128"/>
              </a:rPr>
              <a:t>Biotin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67FC8-F336-4163-8F77-687260DB8336}"/>
              </a:ext>
            </a:extLst>
          </p:cNvPr>
          <p:cNvSpPr txBox="1"/>
          <p:nvPr/>
        </p:nvSpPr>
        <p:spPr>
          <a:xfrm>
            <a:off x="4704458" y="1371601"/>
            <a:ext cx="398234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dirty="0">
                <a:latin typeface="Roboto Condensed" panose="020B0604020202020204" charset="0"/>
              </a:rPr>
              <a:t>What are these molecules more commonly called?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F236B-55A8-499C-9432-2684EE4C02FD}"/>
              </a:ext>
            </a:extLst>
          </p:cNvPr>
          <p:cNvSpPr txBox="1"/>
          <p:nvPr/>
        </p:nvSpPr>
        <p:spPr>
          <a:xfrm>
            <a:off x="4704458" y="2507416"/>
            <a:ext cx="27393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6563" indent="-436563" algn="l"/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A. </a:t>
            </a:r>
            <a:r>
              <a:rPr lang="en-US" sz="2800" dirty="0">
                <a:solidFill>
                  <a:srgbClr val="C00000"/>
                </a:solidFill>
                <a:latin typeface="Roboto Condensed" panose="020B0604020202020204" charset="0"/>
              </a:rPr>
              <a:t>Cigarette smoke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CFDF1-B717-47AE-BA0A-55DF9689019D}"/>
              </a:ext>
            </a:extLst>
          </p:cNvPr>
          <p:cNvSpPr txBox="1"/>
          <p:nvPr/>
        </p:nvSpPr>
        <p:spPr>
          <a:xfrm>
            <a:off x="4704459" y="3102624"/>
            <a:ext cx="24227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6563" indent="-436563" algn="l"/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B. </a:t>
            </a:r>
            <a:r>
              <a:rPr lang="en-US" sz="2800" dirty="0">
                <a:solidFill>
                  <a:srgbClr val="C00000"/>
                </a:solidFill>
                <a:latin typeface="Roboto Condensed" panose="020B0604020202020204" charset="0"/>
              </a:rPr>
              <a:t>Fish oils</a:t>
            </a:r>
            <a:endParaRPr lang="en-US" sz="2800" i="1" dirty="0">
              <a:solidFill>
                <a:srgbClr val="C00000"/>
              </a:solidFill>
              <a:latin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5CFB6-C85A-4785-AA60-9C6D9F86BD02}"/>
              </a:ext>
            </a:extLst>
          </p:cNvPr>
          <p:cNvSpPr txBox="1"/>
          <p:nvPr/>
        </p:nvSpPr>
        <p:spPr>
          <a:xfrm>
            <a:off x="4704459" y="3697832"/>
            <a:ext cx="24227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6563" indent="-436563" algn="l"/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C. </a:t>
            </a:r>
            <a:r>
              <a:rPr lang="en-US" sz="2800" dirty="0">
                <a:solidFill>
                  <a:srgbClr val="C00000"/>
                </a:solidFill>
                <a:latin typeface="Roboto Condensed" panose="020B0604020202020204" charset="0"/>
              </a:rPr>
              <a:t>Vitamins</a:t>
            </a:r>
            <a:endParaRPr lang="en-US" sz="2800" i="1" dirty="0">
              <a:solidFill>
                <a:srgbClr val="C00000"/>
              </a:solidFill>
              <a:latin typeface="Roboto Condensed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24418-4D51-4101-9C38-EF62C840BF10}"/>
              </a:ext>
            </a:extLst>
          </p:cNvPr>
          <p:cNvSpPr txBox="1"/>
          <p:nvPr/>
        </p:nvSpPr>
        <p:spPr>
          <a:xfrm>
            <a:off x="4704459" y="4293040"/>
            <a:ext cx="24227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6563" indent="-436563" algn="l"/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D. </a:t>
            </a:r>
            <a:r>
              <a:rPr lang="en-US" sz="2800" dirty="0">
                <a:solidFill>
                  <a:srgbClr val="C00000"/>
                </a:solidFill>
                <a:latin typeface="Roboto Condensed" panose="020B0604020202020204" charset="0"/>
              </a:rPr>
              <a:t>Snake oil</a:t>
            </a:r>
          </a:p>
        </p:txBody>
      </p:sp>
    </p:spTree>
    <p:extLst>
      <p:ext uri="{BB962C8B-B14F-4D97-AF65-F5344CB8AC3E}">
        <p14:creationId xmlns:p14="http://schemas.microsoft.com/office/powerpoint/2010/main" val="176177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Sound familiar?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926752" y="1280160"/>
            <a:ext cx="32904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</a:rPr>
              <a:t>Nicotinic acid </a:t>
            </a:r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  <a:sym typeface="Wingdings" pitchFamily="2" charset="2"/>
              </a:rPr>
              <a:t> NAD</a:t>
            </a:r>
            <a:endParaRPr lang="en-US" sz="2800" dirty="0">
              <a:solidFill>
                <a:schemeClr val="tx2"/>
              </a:solidFill>
              <a:latin typeface="Roboto Condensed" panose="020B0604020202020204" charset="0"/>
              <a:ea typeface="Adobe Fan Heiti Std B" panose="020B07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6752" y="2199640"/>
            <a:ext cx="32904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</a:rPr>
              <a:t>Riboflavin </a:t>
            </a:r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  <a:sym typeface="Wingdings" pitchFamily="2" charset="2"/>
              </a:rPr>
              <a:t> FAD</a:t>
            </a:r>
            <a:endParaRPr lang="en-US" sz="2800" dirty="0">
              <a:solidFill>
                <a:schemeClr val="tx2"/>
              </a:solidFill>
              <a:latin typeface="Roboto Condensed" panose="020B0604020202020204" charset="0"/>
              <a:ea typeface="Adobe Fan Heiti Std B" panose="020B07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6752" y="3119120"/>
            <a:ext cx="354720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</a:rPr>
              <a:t>Pantothenic acid </a:t>
            </a:r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  <a:sym typeface="Wingdings" pitchFamily="2" charset="2"/>
              </a:rPr>
              <a:t> CoA</a:t>
            </a:r>
            <a:endParaRPr lang="en-US" sz="2800" dirty="0">
              <a:solidFill>
                <a:schemeClr val="tx2"/>
              </a:solidFill>
              <a:latin typeface="Roboto Condensed" panose="020B0604020202020204" charset="0"/>
              <a:ea typeface="Adobe Fan Heiti Std B" panose="020B07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6752" y="4038600"/>
            <a:ext cx="32904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</a:rPr>
              <a:t>Biotin</a:t>
            </a:r>
            <a:endParaRPr lang="en-US" sz="2800" dirty="0">
              <a:solidFill>
                <a:schemeClr val="tx2"/>
              </a:solidFill>
              <a:latin typeface="Roboto Condensed" panose="020B0604020202020204" charset="0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94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Vitamins are metabolic cofactors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610975" y="1122505"/>
            <a:ext cx="3922051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</a:rPr>
              <a:t>Give rise to different “carriers”</a:t>
            </a:r>
            <a:endParaRPr lang="en-US" sz="2800" dirty="0">
              <a:solidFill>
                <a:schemeClr val="tx2"/>
              </a:solidFill>
              <a:latin typeface="Roboto Condensed" panose="020B0604020202020204" charset="0"/>
              <a:ea typeface="Adobe Fan Heiti Std B" panose="020B07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0975" y="6014545"/>
            <a:ext cx="423788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</a:rPr>
              <a:t>Need small amounts – cyclic!</a:t>
            </a:r>
            <a:endParaRPr lang="en-US" sz="2800" dirty="0">
              <a:solidFill>
                <a:schemeClr val="tx2"/>
              </a:solidFill>
              <a:latin typeface="Roboto Condensed" panose="020B0604020202020204" charset="0"/>
              <a:ea typeface="Adobe Fan Heiti Std B" panose="020B0700000000000000" pitchFamily="34" charset="-128"/>
            </a:endParaRPr>
          </a:p>
        </p:txBody>
      </p:sp>
      <p:pic>
        <p:nvPicPr>
          <p:cNvPr id="8" name="Picture 2" descr="table_15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3" y="1768766"/>
            <a:ext cx="7809515" cy="4122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Vitamin deficiencies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659319" y="1280160"/>
            <a:ext cx="582536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</a:rPr>
              <a:t>Vitamins are metabolic cofactors</a:t>
            </a:r>
            <a:endParaRPr lang="en-US" sz="2800" dirty="0">
              <a:solidFill>
                <a:schemeClr val="tx2"/>
              </a:solidFill>
              <a:latin typeface="Roboto Condensed" panose="020B0604020202020204" charset="0"/>
              <a:ea typeface="Adobe Fan Heiti Std B" panose="020B07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9319" y="2199640"/>
            <a:ext cx="582536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</a:rPr>
              <a:t>Required in most cells</a:t>
            </a:r>
            <a:endParaRPr lang="en-US" sz="2800" dirty="0">
              <a:solidFill>
                <a:schemeClr val="tx2"/>
              </a:solidFill>
              <a:latin typeface="Roboto Condensed" panose="020B0604020202020204" charset="0"/>
              <a:ea typeface="Adobe Fan Heiti Std B" panose="020B07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9318" y="3119120"/>
            <a:ext cx="610393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</a:rPr>
              <a:t>Vitamin deficiency should affect </a:t>
            </a:r>
            <a:r>
              <a:rPr lang="en-US" sz="2800" i="1" dirty="0">
                <a:latin typeface="Roboto Condensed" panose="020B0604020202020204" charset="0"/>
                <a:ea typeface="Adobe Fan Heiti Std B" panose="020B0700000000000000" pitchFamily="34" charset="-128"/>
              </a:rPr>
              <a:t>most</a:t>
            </a:r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</a:rPr>
              <a:t> cells</a:t>
            </a:r>
            <a:endParaRPr lang="en-US" sz="2800" dirty="0">
              <a:solidFill>
                <a:schemeClr val="tx2"/>
              </a:solidFill>
              <a:latin typeface="Roboto Condensed" panose="020B0604020202020204" charset="0"/>
              <a:ea typeface="Adobe Fan Heiti Std B" panose="020B07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9318" y="4038600"/>
            <a:ext cx="635082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  <a:ea typeface="Adobe Fan Heiti Std B" panose="020B0700000000000000" pitchFamily="34" charset="-128"/>
              </a:rPr>
              <a:t>Why do we see effects only in some tissues?</a:t>
            </a:r>
            <a:endParaRPr lang="en-US" sz="2800" dirty="0">
              <a:solidFill>
                <a:schemeClr val="tx2"/>
              </a:solidFill>
              <a:latin typeface="Roboto Condensed" panose="020B0604020202020204" charset="0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00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Energy generation overview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 descr="figure_16_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671" y="1097280"/>
            <a:ext cx="2880659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34512" y="2768836"/>
            <a:ext cx="1956989" cy="2298819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The TCA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16_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86" y="1097280"/>
            <a:ext cx="5648429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54153" y="1110954"/>
            <a:ext cx="2102266" cy="1350236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4747" y="1726251"/>
            <a:ext cx="2102266" cy="2717562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8751" y="3777241"/>
            <a:ext cx="2191826" cy="1606609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7977" y="4710442"/>
            <a:ext cx="2452643" cy="1485259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92823" y="4710441"/>
            <a:ext cx="2512464" cy="1485259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91169" y="3691783"/>
            <a:ext cx="1884347" cy="157071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4876" y="2563738"/>
            <a:ext cx="1533802" cy="1521152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3181" y="1437420"/>
            <a:ext cx="1666430" cy="1886894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0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TCA energy production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16_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87" y="1097280"/>
            <a:ext cx="6021626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77854" y="3255946"/>
            <a:ext cx="734939" cy="435837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2520" y="1112868"/>
            <a:ext cx="1358781" cy="280096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81301" y="4170346"/>
            <a:ext cx="734939" cy="435837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5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Lecture 21 objectives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4159A6-92D8-4211-B6D0-573495DC2102}"/>
              </a:ext>
            </a:extLst>
          </p:cNvPr>
          <p:cNvSpPr txBox="1"/>
          <p:nvPr/>
        </p:nvSpPr>
        <p:spPr>
          <a:xfrm>
            <a:off x="306161" y="1266372"/>
            <a:ext cx="808060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Understand and describe conversion of </a:t>
            </a:r>
            <a:r>
              <a:rPr lang="en-US" dirty="0" err="1">
                <a:latin typeface="Roboto Condensed" panose="020B0604020202020204" charset="0"/>
              </a:rPr>
              <a:t>Pyr</a:t>
            </a:r>
            <a:r>
              <a:rPr lang="en-US" dirty="0">
                <a:latin typeface="Roboto Condensed" panose="020B0604020202020204" charset="0"/>
              </a:rPr>
              <a:t> </a:t>
            </a:r>
            <a:r>
              <a:rPr lang="en-US" dirty="0">
                <a:latin typeface="Roboto Condensed" panose="020B060402020202020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Roboto Condensed" panose="020B0604020202020204" charset="0"/>
                <a:sym typeface="Wingdings" panose="05000000000000000000" pitchFamily="2" charset="2"/>
              </a:rPr>
              <a:t>AcCoA</a:t>
            </a:r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A558F-CE9D-4B5B-9DB5-0E18A466420D}"/>
              </a:ext>
            </a:extLst>
          </p:cNvPr>
          <p:cNvSpPr txBox="1"/>
          <p:nvPr/>
        </p:nvSpPr>
        <p:spPr>
          <a:xfrm>
            <a:off x="306162" y="1974163"/>
            <a:ext cx="840921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Understand and describe regulation of PDH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EFD4C-6879-4DAF-97E0-602DA1A04AC9}"/>
              </a:ext>
            </a:extLst>
          </p:cNvPr>
          <p:cNvSpPr txBox="1"/>
          <p:nvPr/>
        </p:nvSpPr>
        <p:spPr>
          <a:xfrm>
            <a:off x="306162" y="2681954"/>
            <a:ext cx="8409214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Apply knowledge of regulation to explain physiology of </a:t>
            </a:r>
            <a:r>
              <a:rPr lang="en-US" dirty="0" err="1">
                <a:latin typeface="Roboto Condensed" panose="020B0604020202020204" charset="0"/>
              </a:rPr>
              <a:t>Glc</a:t>
            </a:r>
            <a:r>
              <a:rPr lang="en-US" dirty="0">
                <a:latin typeface="Roboto Condensed" panose="020B0604020202020204" charset="0"/>
              </a:rPr>
              <a:t> metabolism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4B819-EF66-4A72-A6B8-D45788D18A1C}"/>
              </a:ext>
            </a:extLst>
          </p:cNvPr>
          <p:cNvSpPr txBox="1"/>
          <p:nvPr/>
        </p:nvSpPr>
        <p:spPr>
          <a:xfrm>
            <a:off x="306162" y="3820632"/>
            <a:ext cx="840921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Understand and describe TCA reactions</a:t>
            </a:r>
          </a:p>
        </p:txBody>
      </p:sp>
    </p:spTree>
    <p:extLst>
      <p:ext uri="{BB962C8B-B14F-4D97-AF65-F5344CB8AC3E}">
        <p14:creationId xmlns:p14="http://schemas.microsoft.com/office/powerpoint/2010/main" val="42737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TCA energy production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16_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87" y="1097280"/>
            <a:ext cx="6021626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479059" y="3042303"/>
            <a:ext cx="1066878" cy="64948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83224" y="2965391"/>
            <a:ext cx="1219798" cy="640933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5910" y="4990745"/>
            <a:ext cx="1392964" cy="598205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66087" y="4195984"/>
            <a:ext cx="1279850" cy="71784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TCA energy production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16_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87" y="1097280"/>
            <a:ext cx="6021626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30025" y="5349667"/>
            <a:ext cx="1324599" cy="846033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Glucose energy production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table 16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7" y="1097280"/>
            <a:ext cx="8535987" cy="5097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482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Anabolic roles of TCA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16_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50" y="1097280"/>
            <a:ext cx="6459900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53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Funky cycles…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784643" y="3349952"/>
            <a:ext cx="190248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Roboto Condensed" panose="020B0604020202020204" charset="0"/>
              </a:rPr>
              <a:t>Oxaloacetate</a:t>
            </a:r>
            <a:endParaRPr lang="en-US" sz="2800" b="1" baseline="30000" dirty="0">
              <a:solidFill>
                <a:schemeClr val="accent5">
                  <a:lumMod val="50000"/>
                </a:schemeClr>
              </a:solidFill>
              <a:latin typeface="Roboto Condensed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8949" y="3349952"/>
            <a:ext cx="971818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Roboto Condensed" panose="020B0604020202020204" charset="0"/>
              </a:rPr>
              <a:t>Citrate</a:t>
            </a:r>
            <a:endParaRPr lang="en-US" sz="2800" b="1" baseline="30000" dirty="0">
              <a:solidFill>
                <a:schemeClr val="accent5">
                  <a:lumMod val="50000"/>
                </a:schemeClr>
              </a:solidFill>
              <a:latin typeface="Roboto Condensed" panose="020B0604020202020204" charset="0"/>
            </a:endParaRPr>
          </a:p>
        </p:txBody>
      </p:sp>
      <p:sp>
        <p:nvSpPr>
          <p:cNvPr id="17" name="Circular Arrow 16"/>
          <p:cNvSpPr/>
          <p:nvPr/>
        </p:nvSpPr>
        <p:spPr>
          <a:xfrm>
            <a:off x="2254665" y="1845892"/>
            <a:ext cx="4240139" cy="3008119"/>
          </a:xfrm>
          <a:prstGeom prst="circularArrow">
            <a:avLst>
              <a:gd name="adj1" fmla="val 11741"/>
              <a:gd name="adj2" fmla="val 1043085"/>
              <a:gd name="adj3" fmla="val 20492864"/>
              <a:gd name="adj4" fmla="val 10855912"/>
              <a:gd name="adj5" fmla="val 1488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Condensed" panose="020B0604020202020204" charset="0"/>
            </a:endParaRPr>
          </a:p>
        </p:txBody>
      </p:sp>
      <p:sp>
        <p:nvSpPr>
          <p:cNvPr id="18" name="Block Arc 17"/>
          <p:cNvSpPr/>
          <p:nvPr/>
        </p:nvSpPr>
        <p:spPr>
          <a:xfrm rot="16200000">
            <a:off x="3636949" y="1386719"/>
            <a:ext cx="989648" cy="571833"/>
          </a:xfrm>
          <a:custGeom>
            <a:avLst/>
            <a:gdLst>
              <a:gd name="connsiteX0" fmla="*/ 0 w 1298961"/>
              <a:gd name="connsiteY0" fmla="*/ 602479 h 1204957"/>
              <a:gd name="connsiteX1" fmla="*/ 649471 w 1298961"/>
              <a:gd name="connsiteY1" fmla="*/ 0 h 1204957"/>
              <a:gd name="connsiteX2" fmla="*/ 1298962 w 1298961"/>
              <a:gd name="connsiteY2" fmla="*/ 602458 h 1204957"/>
              <a:gd name="connsiteX3" fmla="*/ 937908 w 1298961"/>
              <a:gd name="connsiteY3" fmla="*/ 602469 h 1204957"/>
              <a:gd name="connsiteX4" fmla="*/ 649477 w 1298961"/>
              <a:gd name="connsiteY4" fmla="*/ 361053 h 1204957"/>
              <a:gd name="connsiteX5" fmla="*/ 361054 w 1298961"/>
              <a:gd name="connsiteY5" fmla="*/ 602478 h 1204957"/>
              <a:gd name="connsiteX6" fmla="*/ 0 w 1298961"/>
              <a:gd name="connsiteY6" fmla="*/ 602479 h 1204957"/>
              <a:gd name="connsiteX0" fmla="*/ 361054 w 1298962"/>
              <a:gd name="connsiteY0" fmla="*/ 602478 h 693918"/>
              <a:gd name="connsiteX1" fmla="*/ 0 w 1298962"/>
              <a:gd name="connsiteY1" fmla="*/ 602479 h 693918"/>
              <a:gd name="connsiteX2" fmla="*/ 649471 w 1298962"/>
              <a:gd name="connsiteY2" fmla="*/ 0 h 693918"/>
              <a:gd name="connsiteX3" fmla="*/ 1298962 w 1298962"/>
              <a:gd name="connsiteY3" fmla="*/ 602458 h 693918"/>
              <a:gd name="connsiteX4" fmla="*/ 937908 w 1298962"/>
              <a:gd name="connsiteY4" fmla="*/ 602469 h 693918"/>
              <a:gd name="connsiteX5" fmla="*/ 649477 w 1298962"/>
              <a:gd name="connsiteY5" fmla="*/ 361053 h 693918"/>
              <a:gd name="connsiteX6" fmla="*/ 452494 w 1298962"/>
              <a:gd name="connsiteY6" fmla="*/ 693918 h 693918"/>
              <a:gd name="connsiteX0" fmla="*/ 0 w 1298962"/>
              <a:gd name="connsiteY0" fmla="*/ 602479 h 693918"/>
              <a:gd name="connsiteX1" fmla="*/ 649471 w 1298962"/>
              <a:gd name="connsiteY1" fmla="*/ 0 h 693918"/>
              <a:gd name="connsiteX2" fmla="*/ 1298962 w 1298962"/>
              <a:gd name="connsiteY2" fmla="*/ 602458 h 693918"/>
              <a:gd name="connsiteX3" fmla="*/ 937908 w 1298962"/>
              <a:gd name="connsiteY3" fmla="*/ 602469 h 693918"/>
              <a:gd name="connsiteX4" fmla="*/ 649477 w 1298962"/>
              <a:gd name="connsiteY4" fmla="*/ 361053 h 693918"/>
              <a:gd name="connsiteX5" fmla="*/ 452494 w 1298962"/>
              <a:gd name="connsiteY5" fmla="*/ 693918 h 693918"/>
              <a:gd name="connsiteX0" fmla="*/ 0 w 1298962"/>
              <a:gd name="connsiteY0" fmla="*/ 602479 h 651189"/>
              <a:gd name="connsiteX1" fmla="*/ 649471 w 1298962"/>
              <a:gd name="connsiteY1" fmla="*/ 0 h 651189"/>
              <a:gd name="connsiteX2" fmla="*/ 1298962 w 1298962"/>
              <a:gd name="connsiteY2" fmla="*/ 602458 h 651189"/>
              <a:gd name="connsiteX3" fmla="*/ 937908 w 1298962"/>
              <a:gd name="connsiteY3" fmla="*/ 602469 h 651189"/>
              <a:gd name="connsiteX4" fmla="*/ 649477 w 1298962"/>
              <a:gd name="connsiteY4" fmla="*/ 361053 h 651189"/>
              <a:gd name="connsiteX5" fmla="*/ 375582 w 1298962"/>
              <a:gd name="connsiteY5" fmla="*/ 651189 h 651189"/>
              <a:gd name="connsiteX0" fmla="*/ 0 w 1298962"/>
              <a:gd name="connsiteY0" fmla="*/ 602479 h 651189"/>
              <a:gd name="connsiteX1" fmla="*/ 649471 w 1298962"/>
              <a:gd name="connsiteY1" fmla="*/ 0 h 651189"/>
              <a:gd name="connsiteX2" fmla="*/ 1298962 w 1298962"/>
              <a:gd name="connsiteY2" fmla="*/ 602458 h 651189"/>
              <a:gd name="connsiteX3" fmla="*/ 937908 w 1298962"/>
              <a:gd name="connsiteY3" fmla="*/ 602469 h 651189"/>
              <a:gd name="connsiteX4" fmla="*/ 649477 w 1298962"/>
              <a:gd name="connsiteY4" fmla="*/ 361053 h 651189"/>
              <a:gd name="connsiteX5" fmla="*/ 375582 w 1298962"/>
              <a:gd name="connsiteY5" fmla="*/ 651189 h 651189"/>
              <a:gd name="connsiteX0" fmla="*/ 0 w 1298962"/>
              <a:gd name="connsiteY0" fmla="*/ 602479 h 613092"/>
              <a:gd name="connsiteX1" fmla="*/ 649471 w 1298962"/>
              <a:gd name="connsiteY1" fmla="*/ 0 h 613092"/>
              <a:gd name="connsiteX2" fmla="*/ 1298962 w 1298962"/>
              <a:gd name="connsiteY2" fmla="*/ 602458 h 613092"/>
              <a:gd name="connsiteX3" fmla="*/ 937908 w 1298962"/>
              <a:gd name="connsiteY3" fmla="*/ 602469 h 613092"/>
              <a:gd name="connsiteX4" fmla="*/ 649477 w 1298962"/>
              <a:gd name="connsiteY4" fmla="*/ 361053 h 613092"/>
              <a:gd name="connsiteX5" fmla="*/ 362881 w 1298962"/>
              <a:gd name="connsiteY5" fmla="*/ 613092 h 613092"/>
              <a:gd name="connsiteX0" fmla="*/ 0 w 1298962"/>
              <a:gd name="connsiteY0" fmla="*/ 602479 h 657542"/>
              <a:gd name="connsiteX1" fmla="*/ 649471 w 1298962"/>
              <a:gd name="connsiteY1" fmla="*/ 0 h 657542"/>
              <a:gd name="connsiteX2" fmla="*/ 1298962 w 1298962"/>
              <a:gd name="connsiteY2" fmla="*/ 602458 h 657542"/>
              <a:gd name="connsiteX3" fmla="*/ 937908 w 1298962"/>
              <a:gd name="connsiteY3" fmla="*/ 602469 h 657542"/>
              <a:gd name="connsiteX4" fmla="*/ 649477 w 1298962"/>
              <a:gd name="connsiteY4" fmla="*/ 361053 h 657542"/>
              <a:gd name="connsiteX5" fmla="*/ 356531 w 1298962"/>
              <a:gd name="connsiteY5" fmla="*/ 657542 h 657542"/>
              <a:gd name="connsiteX0" fmla="*/ 0 w 1292612"/>
              <a:gd name="connsiteY0" fmla="*/ 596132 h 657545"/>
              <a:gd name="connsiteX1" fmla="*/ 643121 w 1292612"/>
              <a:gd name="connsiteY1" fmla="*/ 3 h 657545"/>
              <a:gd name="connsiteX2" fmla="*/ 1292612 w 1292612"/>
              <a:gd name="connsiteY2" fmla="*/ 602461 h 657545"/>
              <a:gd name="connsiteX3" fmla="*/ 931558 w 1292612"/>
              <a:gd name="connsiteY3" fmla="*/ 602472 h 657545"/>
              <a:gd name="connsiteX4" fmla="*/ 643127 w 1292612"/>
              <a:gd name="connsiteY4" fmla="*/ 361056 h 657545"/>
              <a:gd name="connsiteX5" fmla="*/ 350181 w 1292612"/>
              <a:gd name="connsiteY5" fmla="*/ 657545 h 657545"/>
              <a:gd name="connsiteX0" fmla="*/ 0 w 1292612"/>
              <a:gd name="connsiteY0" fmla="*/ 624621 h 686034"/>
              <a:gd name="connsiteX1" fmla="*/ 315667 w 1292612"/>
              <a:gd name="connsiteY1" fmla="*/ 151371 h 686034"/>
              <a:gd name="connsiteX2" fmla="*/ 643121 w 1292612"/>
              <a:gd name="connsiteY2" fmla="*/ 28492 h 686034"/>
              <a:gd name="connsiteX3" fmla="*/ 1292612 w 1292612"/>
              <a:gd name="connsiteY3" fmla="*/ 630950 h 686034"/>
              <a:gd name="connsiteX4" fmla="*/ 931558 w 1292612"/>
              <a:gd name="connsiteY4" fmla="*/ 630961 h 686034"/>
              <a:gd name="connsiteX5" fmla="*/ 643127 w 1292612"/>
              <a:gd name="connsiteY5" fmla="*/ 389545 h 686034"/>
              <a:gd name="connsiteX6" fmla="*/ 350181 w 1292612"/>
              <a:gd name="connsiteY6" fmla="*/ 686034 h 686034"/>
              <a:gd name="connsiteX0" fmla="*/ 0 w 1292612"/>
              <a:gd name="connsiteY0" fmla="*/ 615290 h 676703"/>
              <a:gd name="connsiteX1" fmla="*/ 315667 w 1292612"/>
              <a:gd name="connsiteY1" fmla="*/ 142040 h 676703"/>
              <a:gd name="connsiteX2" fmla="*/ 643121 w 1292612"/>
              <a:gd name="connsiteY2" fmla="*/ 19161 h 676703"/>
              <a:gd name="connsiteX3" fmla="*/ 1292612 w 1292612"/>
              <a:gd name="connsiteY3" fmla="*/ 621619 h 676703"/>
              <a:gd name="connsiteX4" fmla="*/ 931558 w 1292612"/>
              <a:gd name="connsiteY4" fmla="*/ 621630 h 676703"/>
              <a:gd name="connsiteX5" fmla="*/ 643127 w 1292612"/>
              <a:gd name="connsiteY5" fmla="*/ 380214 h 676703"/>
              <a:gd name="connsiteX6" fmla="*/ 350181 w 1292612"/>
              <a:gd name="connsiteY6" fmla="*/ 676703 h 676703"/>
              <a:gd name="connsiteX0" fmla="*/ 0 w 1292612"/>
              <a:gd name="connsiteY0" fmla="*/ 597266 h 658679"/>
              <a:gd name="connsiteX1" fmla="*/ 315667 w 1292612"/>
              <a:gd name="connsiteY1" fmla="*/ 124016 h 658679"/>
              <a:gd name="connsiteX2" fmla="*/ 643121 w 1292612"/>
              <a:gd name="connsiteY2" fmla="*/ 1137 h 658679"/>
              <a:gd name="connsiteX3" fmla="*/ 1292612 w 1292612"/>
              <a:gd name="connsiteY3" fmla="*/ 603595 h 658679"/>
              <a:gd name="connsiteX4" fmla="*/ 931558 w 1292612"/>
              <a:gd name="connsiteY4" fmla="*/ 603606 h 658679"/>
              <a:gd name="connsiteX5" fmla="*/ 643127 w 1292612"/>
              <a:gd name="connsiteY5" fmla="*/ 362190 h 658679"/>
              <a:gd name="connsiteX6" fmla="*/ 350181 w 1292612"/>
              <a:gd name="connsiteY6" fmla="*/ 658679 h 658679"/>
              <a:gd name="connsiteX0" fmla="*/ 0 w 1292612"/>
              <a:gd name="connsiteY0" fmla="*/ 511962 h 573375"/>
              <a:gd name="connsiteX1" fmla="*/ 315667 w 1292612"/>
              <a:gd name="connsiteY1" fmla="*/ 38712 h 573375"/>
              <a:gd name="connsiteX2" fmla="*/ 611370 w 1292612"/>
              <a:gd name="connsiteY2" fmla="*/ 1561 h 573375"/>
              <a:gd name="connsiteX3" fmla="*/ 1292612 w 1292612"/>
              <a:gd name="connsiteY3" fmla="*/ 518291 h 573375"/>
              <a:gd name="connsiteX4" fmla="*/ 931558 w 1292612"/>
              <a:gd name="connsiteY4" fmla="*/ 518302 h 573375"/>
              <a:gd name="connsiteX5" fmla="*/ 643127 w 1292612"/>
              <a:gd name="connsiteY5" fmla="*/ 276886 h 573375"/>
              <a:gd name="connsiteX6" fmla="*/ 350181 w 1292612"/>
              <a:gd name="connsiteY6" fmla="*/ 573375 h 573375"/>
              <a:gd name="connsiteX0" fmla="*/ 0 w 1292612"/>
              <a:gd name="connsiteY0" fmla="*/ 511259 h 572672"/>
              <a:gd name="connsiteX1" fmla="*/ 315667 w 1292612"/>
              <a:gd name="connsiteY1" fmla="*/ 38009 h 572672"/>
              <a:gd name="connsiteX2" fmla="*/ 611370 w 1292612"/>
              <a:gd name="connsiteY2" fmla="*/ 858 h 572672"/>
              <a:gd name="connsiteX3" fmla="*/ 1292612 w 1292612"/>
              <a:gd name="connsiteY3" fmla="*/ 517588 h 572672"/>
              <a:gd name="connsiteX4" fmla="*/ 931558 w 1292612"/>
              <a:gd name="connsiteY4" fmla="*/ 517599 h 572672"/>
              <a:gd name="connsiteX5" fmla="*/ 643127 w 1292612"/>
              <a:gd name="connsiteY5" fmla="*/ 276183 h 572672"/>
              <a:gd name="connsiteX6" fmla="*/ 350181 w 1292612"/>
              <a:gd name="connsiteY6" fmla="*/ 572672 h 572672"/>
              <a:gd name="connsiteX0" fmla="*/ 0 w 976945"/>
              <a:gd name="connsiteY0" fmla="*/ 38009 h 572672"/>
              <a:gd name="connsiteX1" fmla="*/ 295703 w 976945"/>
              <a:gd name="connsiteY1" fmla="*/ 858 h 572672"/>
              <a:gd name="connsiteX2" fmla="*/ 976945 w 976945"/>
              <a:gd name="connsiteY2" fmla="*/ 517588 h 572672"/>
              <a:gd name="connsiteX3" fmla="*/ 615891 w 976945"/>
              <a:gd name="connsiteY3" fmla="*/ 517599 h 572672"/>
              <a:gd name="connsiteX4" fmla="*/ 327460 w 976945"/>
              <a:gd name="connsiteY4" fmla="*/ 276183 h 572672"/>
              <a:gd name="connsiteX5" fmla="*/ 34514 w 976945"/>
              <a:gd name="connsiteY5" fmla="*/ 572672 h 572672"/>
              <a:gd name="connsiteX0" fmla="*/ 0 w 992821"/>
              <a:gd name="connsiteY0" fmla="*/ 75936 h 597896"/>
              <a:gd name="connsiteX1" fmla="*/ 311579 w 992821"/>
              <a:gd name="connsiteY1" fmla="*/ 26082 h 597896"/>
              <a:gd name="connsiteX2" fmla="*/ 992821 w 992821"/>
              <a:gd name="connsiteY2" fmla="*/ 542812 h 597896"/>
              <a:gd name="connsiteX3" fmla="*/ 631767 w 992821"/>
              <a:gd name="connsiteY3" fmla="*/ 542823 h 597896"/>
              <a:gd name="connsiteX4" fmla="*/ 343336 w 992821"/>
              <a:gd name="connsiteY4" fmla="*/ 301407 h 597896"/>
              <a:gd name="connsiteX5" fmla="*/ 50390 w 992821"/>
              <a:gd name="connsiteY5" fmla="*/ 597896 h 597896"/>
              <a:gd name="connsiteX0" fmla="*/ 0 w 976946"/>
              <a:gd name="connsiteY0" fmla="*/ 71010 h 599317"/>
              <a:gd name="connsiteX1" fmla="*/ 295704 w 976946"/>
              <a:gd name="connsiteY1" fmla="*/ 27503 h 599317"/>
              <a:gd name="connsiteX2" fmla="*/ 976946 w 976946"/>
              <a:gd name="connsiteY2" fmla="*/ 544233 h 599317"/>
              <a:gd name="connsiteX3" fmla="*/ 615892 w 976946"/>
              <a:gd name="connsiteY3" fmla="*/ 544244 h 599317"/>
              <a:gd name="connsiteX4" fmla="*/ 327461 w 976946"/>
              <a:gd name="connsiteY4" fmla="*/ 302828 h 599317"/>
              <a:gd name="connsiteX5" fmla="*/ 34515 w 976946"/>
              <a:gd name="connsiteY5" fmla="*/ 599317 h 599317"/>
              <a:gd name="connsiteX0" fmla="*/ 0 w 986472"/>
              <a:gd name="connsiteY0" fmla="*/ 75941 h 597895"/>
              <a:gd name="connsiteX1" fmla="*/ 305230 w 986472"/>
              <a:gd name="connsiteY1" fmla="*/ 26081 h 597895"/>
              <a:gd name="connsiteX2" fmla="*/ 986472 w 986472"/>
              <a:gd name="connsiteY2" fmla="*/ 542811 h 597895"/>
              <a:gd name="connsiteX3" fmla="*/ 625418 w 986472"/>
              <a:gd name="connsiteY3" fmla="*/ 542822 h 597895"/>
              <a:gd name="connsiteX4" fmla="*/ 336987 w 986472"/>
              <a:gd name="connsiteY4" fmla="*/ 301406 h 597895"/>
              <a:gd name="connsiteX5" fmla="*/ 44041 w 986472"/>
              <a:gd name="connsiteY5" fmla="*/ 597895 h 597895"/>
              <a:gd name="connsiteX0" fmla="*/ 0 w 980122"/>
              <a:gd name="connsiteY0" fmla="*/ 80952 h 596553"/>
              <a:gd name="connsiteX1" fmla="*/ 298880 w 980122"/>
              <a:gd name="connsiteY1" fmla="*/ 24739 h 596553"/>
              <a:gd name="connsiteX2" fmla="*/ 980122 w 980122"/>
              <a:gd name="connsiteY2" fmla="*/ 541469 h 596553"/>
              <a:gd name="connsiteX3" fmla="*/ 619068 w 980122"/>
              <a:gd name="connsiteY3" fmla="*/ 541480 h 596553"/>
              <a:gd name="connsiteX4" fmla="*/ 330637 w 980122"/>
              <a:gd name="connsiteY4" fmla="*/ 300064 h 596553"/>
              <a:gd name="connsiteX5" fmla="*/ 37691 w 980122"/>
              <a:gd name="connsiteY5" fmla="*/ 596553 h 596553"/>
              <a:gd name="connsiteX0" fmla="*/ 0 w 989648"/>
              <a:gd name="connsiteY0" fmla="*/ 80954 h 596552"/>
              <a:gd name="connsiteX1" fmla="*/ 308406 w 989648"/>
              <a:gd name="connsiteY1" fmla="*/ 24738 h 596552"/>
              <a:gd name="connsiteX2" fmla="*/ 989648 w 989648"/>
              <a:gd name="connsiteY2" fmla="*/ 541468 h 596552"/>
              <a:gd name="connsiteX3" fmla="*/ 628594 w 989648"/>
              <a:gd name="connsiteY3" fmla="*/ 541479 h 596552"/>
              <a:gd name="connsiteX4" fmla="*/ 340163 w 989648"/>
              <a:gd name="connsiteY4" fmla="*/ 300063 h 596552"/>
              <a:gd name="connsiteX5" fmla="*/ 47217 w 989648"/>
              <a:gd name="connsiteY5" fmla="*/ 596552 h 596552"/>
              <a:gd name="connsiteX0" fmla="*/ 0 w 989648"/>
              <a:gd name="connsiteY0" fmla="*/ 80954 h 596552"/>
              <a:gd name="connsiteX1" fmla="*/ 308406 w 989648"/>
              <a:gd name="connsiteY1" fmla="*/ 24738 h 596552"/>
              <a:gd name="connsiteX2" fmla="*/ 989648 w 989648"/>
              <a:gd name="connsiteY2" fmla="*/ 541468 h 596552"/>
              <a:gd name="connsiteX3" fmla="*/ 628594 w 989648"/>
              <a:gd name="connsiteY3" fmla="*/ 541479 h 596552"/>
              <a:gd name="connsiteX4" fmla="*/ 340163 w 989648"/>
              <a:gd name="connsiteY4" fmla="*/ 300063 h 596552"/>
              <a:gd name="connsiteX5" fmla="*/ 47217 w 989648"/>
              <a:gd name="connsiteY5" fmla="*/ 596552 h 596552"/>
              <a:gd name="connsiteX0" fmla="*/ 0 w 989648"/>
              <a:gd name="connsiteY0" fmla="*/ 86574 h 602172"/>
              <a:gd name="connsiteX1" fmla="*/ 308406 w 989648"/>
              <a:gd name="connsiteY1" fmla="*/ 30358 h 602172"/>
              <a:gd name="connsiteX2" fmla="*/ 989648 w 989648"/>
              <a:gd name="connsiteY2" fmla="*/ 547088 h 602172"/>
              <a:gd name="connsiteX3" fmla="*/ 628594 w 989648"/>
              <a:gd name="connsiteY3" fmla="*/ 547099 h 602172"/>
              <a:gd name="connsiteX4" fmla="*/ 340163 w 989648"/>
              <a:gd name="connsiteY4" fmla="*/ 305683 h 602172"/>
              <a:gd name="connsiteX5" fmla="*/ 47217 w 989648"/>
              <a:gd name="connsiteY5" fmla="*/ 602172 h 602172"/>
              <a:gd name="connsiteX0" fmla="*/ 0 w 989648"/>
              <a:gd name="connsiteY0" fmla="*/ 86574 h 602172"/>
              <a:gd name="connsiteX1" fmla="*/ 308406 w 989648"/>
              <a:gd name="connsiteY1" fmla="*/ 30358 h 602172"/>
              <a:gd name="connsiteX2" fmla="*/ 989648 w 989648"/>
              <a:gd name="connsiteY2" fmla="*/ 547088 h 602172"/>
              <a:gd name="connsiteX3" fmla="*/ 628594 w 989648"/>
              <a:gd name="connsiteY3" fmla="*/ 547099 h 602172"/>
              <a:gd name="connsiteX4" fmla="*/ 340163 w 989648"/>
              <a:gd name="connsiteY4" fmla="*/ 305683 h 602172"/>
              <a:gd name="connsiteX5" fmla="*/ 47217 w 989648"/>
              <a:gd name="connsiteY5" fmla="*/ 602172 h 602172"/>
              <a:gd name="connsiteX0" fmla="*/ 0 w 989648"/>
              <a:gd name="connsiteY0" fmla="*/ 61034 h 576632"/>
              <a:gd name="connsiteX1" fmla="*/ 308406 w 989648"/>
              <a:gd name="connsiteY1" fmla="*/ 4818 h 576632"/>
              <a:gd name="connsiteX2" fmla="*/ 989648 w 989648"/>
              <a:gd name="connsiteY2" fmla="*/ 521548 h 576632"/>
              <a:gd name="connsiteX3" fmla="*/ 628594 w 989648"/>
              <a:gd name="connsiteY3" fmla="*/ 521559 h 576632"/>
              <a:gd name="connsiteX4" fmla="*/ 340163 w 989648"/>
              <a:gd name="connsiteY4" fmla="*/ 280143 h 576632"/>
              <a:gd name="connsiteX5" fmla="*/ 47217 w 989648"/>
              <a:gd name="connsiteY5" fmla="*/ 576632 h 576632"/>
              <a:gd name="connsiteX0" fmla="*/ 0 w 989648"/>
              <a:gd name="connsiteY0" fmla="*/ 56235 h 571833"/>
              <a:gd name="connsiteX1" fmla="*/ 308406 w 989648"/>
              <a:gd name="connsiteY1" fmla="*/ 19 h 571833"/>
              <a:gd name="connsiteX2" fmla="*/ 989648 w 989648"/>
              <a:gd name="connsiteY2" fmla="*/ 516749 h 571833"/>
              <a:gd name="connsiteX3" fmla="*/ 628594 w 989648"/>
              <a:gd name="connsiteY3" fmla="*/ 516760 h 571833"/>
              <a:gd name="connsiteX4" fmla="*/ 340163 w 989648"/>
              <a:gd name="connsiteY4" fmla="*/ 275344 h 571833"/>
              <a:gd name="connsiteX5" fmla="*/ 47217 w 989648"/>
              <a:gd name="connsiteY5" fmla="*/ 571833 h 57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9648" h="571833">
                <a:moveTo>
                  <a:pt x="0" y="56235"/>
                </a:moveTo>
                <a:cubicBezTo>
                  <a:pt x="237362" y="10855"/>
                  <a:pt x="137115" y="-533"/>
                  <a:pt x="308406" y="19"/>
                </a:cubicBezTo>
                <a:cubicBezTo>
                  <a:pt x="479697" y="571"/>
                  <a:pt x="989635" y="184014"/>
                  <a:pt x="989648" y="516749"/>
                </a:cubicBezTo>
                <a:lnTo>
                  <a:pt x="628594" y="516760"/>
                </a:lnTo>
                <a:cubicBezTo>
                  <a:pt x="628588" y="383427"/>
                  <a:pt x="499454" y="275343"/>
                  <a:pt x="340163" y="275344"/>
                </a:cubicBezTo>
                <a:cubicBezTo>
                  <a:pt x="180871" y="275346"/>
                  <a:pt x="58326" y="329971"/>
                  <a:pt x="47217" y="571833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Condensed" panose="020B06040202020202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7690" y="1063955"/>
            <a:ext cx="159119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b="1" dirty="0">
                <a:latin typeface="Roboto Condensed" panose="020B0604020202020204" charset="0"/>
              </a:rPr>
              <a:t>Acetyl CoA</a:t>
            </a:r>
            <a:endParaRPr lang="en-US" sz="2800" b="1" baseline="30000" dirty="0">
              <a:latin typeface="Roboto Condensed" panose="020B06040202020202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34008" y="4673976"/>
            <a:ext cx="103902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Roboto Condensed" panose="020B0604020202020204" charset="0"/>
              </a:rPr>
              <a:t>Malate</a:t>
            </a:r>
            <a:endParaRPr lang="en-US" sz="2800" b="1" baseline="30000" dirty="0">
              <a:solidFill>
                <a:schemeClr val="accent5">
                  <a:lumMod val="50000"/>
                </a:schemeClr>
              </a:solidFill>
              <a:latin typeface="Roboto Condensed" panose="020B0604020202020204" charset="0"/>
            </a:endParaRPr>
          </a:p>
        </p:txBody>
      </p:sp>
      <p:sp>
        <p:nvSpPr>
          <p:cNvPr id="22" name="Circular Arrow 21"/>
          <p:cNvSpPr/>
          <p:nvPr/>
        </p:nvSpPr>
        <p:spPr>
          <a:xfrm rot="6416280">
            <a:off x="3826666" y="3249745"/>
            <a:ext cx="2804850" cy="2280223"/>
          </a:xfrm>
          <a:prstGeom prst="circularArrow">
            <a:avLst>
              <a:gd name="adj1" fmla="val 19433"/>
              <a:gd name="adj2" fmla="val 756704"/>
              <a:gd name="adj3" fmla="val 20548127"/>
              <a:gd name="adj4" fmla="val 13951463"/>
              <a:gd name="adj5" fmla="val 1616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Condensed" panose="020B0604020202020204" charset="0"/>
            </a:endParaRPr>
          </a:p>
        </p:txBody>
      </p:sp>
      <p:sp>
        <p:nvSpPr>
          <p:cNvPr id="23" name="Circular Arrow 22"/>
          <p:cNvSpPr/>
          <p:nvPr/>
        </p:nvSpPr>
        <p:spPr>
          <a:xfrm rot="9537073">
            <a:off x="2523098" y="2743479"/>
            <a:ext cx="4302902" cy="3292752"/>
          </a:xfrm>
          <a:prstGeom prst="circularArrow">
            <a:avLst>
              <a:gd name="adj1" fmla="val 14816"/>
              <a:gd name="adj2" fmla="val 756704"/>
              <a:gd name="adj3" fmla="val 20482159"/>
              <a:gd name="adj4" fmla="val 16800758"/>
              <a:gd name="adj5" fmla="val 1616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Condensed" panose="020B0604020202020204" charset="0"/>
            </a:endParaRPr>
          </a:p>
        </p:txBody>
      </p:sp>
      <p:sp>
        <p:nvSpPr>
          <p:cNvPr id="24" name="Down Arrow 23"/>
          <p:cNvSpPr/>
          <p:nvPr/>
        </p:nvSpPr>
        <p:spPr>
          <a:xfrm flipV="1">
            <a:off x="2354780" y="3873173"/>
            <a:ext cx="707040" cy="750950"/>
          </a:xfrm>
          <a:prstGeom prst="downArrow">
            <a:avLst>
              <a:gd name="adj1" fmla="val 75973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Condensed" panose="020B0604020202020204" charset="0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6740335" y="3278275"/>
            <a:ext cx="441597" cy="666572"/>
          </a:xfrm>
          <a:prstGeom prst="downArrow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1345" y="3411506"/>
            <a:ext cx="159119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dirty="0">
                <a:latin typeface="Roboto Condensed" panose="020B0604020202020204" charset="0"/>
              </a:rPr>
              <a:t>Fatty acids, etc.</a:t>
            </a:r>
            <a:endParaRPr lang="en-US" sz="2000" baseline="30000" dirty="0">
              <a:latin typeface="Roboto Condensed" panose="020B060402020202020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593" y="1624667"/>
            <a:ext cx="180418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dirty="0">
                <a:latin typeface="Roboto Condensed" panose="020B0604020202020204" charset="0"/>
              </a:rPr>
              <a:t>Amino acids, etc.</a:t>
            </a:r>
            <a:endParaRPr lang="en-US" sz="2000" baseline="30000" dirty="0">
              <a:latin typeface="Roboto Condensed" panose="020B0604020202020204" charset="0"/>
            </a:endParaRPr>
          </a:p>
        </p:txBody>
      </p:sp>
      <p:sp>
        <p:nvSpPr>
          <p:cNvPr id="28" name="Down Arrow 27"/>
          <p:cNvSpPr/>
          <p:nvPr/>
        </p:nvSpPr>
        <p:spPr>
          <a:xfrm rot="9691373">
            <a:off x="1351935" y="1966553"/>
            <a:ext cx="441597" cy="1433919"/>
          </a:xfrm>
          <a:prstGeom prst="downArrow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254665" y="1203449"/>
            <a:ext cx="4240139" cy="3631019"/>
            <a:chOff x="8587415" y="993104"/>
            <a:chExt cx="4240139" cy="3631019"/>
          </a:xfrm>
        </p:grpSpPr>
        <p:sp>
          <p:nvSpPr>
            <p:cNvPr id="30" name="Circular Arrow 29"/>
            <p:cNvSpPr/>
            <p:nvPr/>
          </p:nvSpPr>
          <p:spPr>
            <a:xfrm>
              <a:off x="8587415" y="1616004"/>
              <a:ext cx="4240139" cy="3008119"/>
            </a:xfrm>
            <a:prstGeom prst="circularArrow">
              <a:avLst>
                <a:gd name="adj1" fmla="val 1415"/>
                <a:gd name="adj2" fmla="val 1043085"/>
                <a:gd name="adj3" fmla="val 20543360"/>
                <a:gd name="adj4" fmla="val 10855912"/>
                <a:gd name="adj5" fmla="val 1488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 Condensed" panose="020B0604020202020204" charset="0"/>
              </a:endParaRPr>
            </a:p>
          </p:txBody>
        </p:sp>
        <p:sp>
          <p:nvSpPr>
            <p:cNvPr id="32" name="Block Arc 17"/>
            <p:cNvSpPr/>
            <p:nvPr/>
          </p:nvSpPr>
          <p:spPr>
            <a:xfrm rot="16200000">
              <a:off x="10332106" y="1866885"/>
              <a:ext cx="315618" cy="68534"/>
            </a:xfrm>
            <a:custGeom>
              <a:avLst/>
              <a:gdLst>
                <a:gd name="connsiteX0" fmla="*/ 0 w 1298961"/>
                <a:gd name="connsiteY0" fmla="*/ 602479 h 1204957"/>
                <a:gd name="connsiteX1" fmla="*/ 649471 w 1298961"/>
                <a:gd name="connsiteY1" fmla="*/ 0 h 1204957"/>
                <a:gd name="connsiteX2" fmla="*/ 1298962 w 1298961"/>
                <a:gd name="connsiteY2" fmla="*/ 602458 h 1204957"/>
                <a:gd name="connsiteX3" fmla="*/ 937908 w 1298961"/>
                <a:gd name="connsiteY3" fmla="*/ 602469 h 1204957"/>
                <a:gd name="connsiteX4" fmla="*/ 649477 w 1298961"/>
                <a:gd name="connsiteY4" fmla="*/ 361053 h 1204957"/>
                <a:gd name="connsiteX5" fmla="*/ 361054 w 1298961"/>
                <a:gd name="connsiteY5" fmla="*/ 602478 h 1204957"/>
                <a:gd name="connsiteX6" fmla="*/ 0 w 1298961"/>
                <a:gd name="connsiteY6" fmla="*/ 602479 h 1204957"/>
                <a:gd name="connsiteX0" fmla="*/ 361054 w 1298962"/>
                <a:gd name="connsiteY0" fmla="*/ 602478 h 693918"/>
                <a:gd name="connsiteX1" fmla="*/ 0 w 1298962"/>
                <a:gd name="connsiteY1" fmla="*/ 602479 h 693918"/>
                <a:gd name="connsiteX2" fmla="*/ 649471 w 1298962"/>
                <a:gd name="connsiteY2" fmla="*/ 0 h 693918"/>
                <a:gd name="connsiteX3" fmla="*/ 1298962 w 1298962"/>
                <a:gd name="connsiteY3" fmla="*/ 602458 h 693918"/>
                <a:gd name="connsiteX4" fmla="*/ 937908 w 1298962"/>
                <a:gd name="connsiteY4" fmla="*/ 602469 h 693918"/>
                <a:gd name="connsiteX5" fmla="*/ 649477 w 1298962"/>
                <a:gd name="connsiteY5" fmla="*/ 361053 h 693918"/>
                <a:gd name="connsiteX6" fmla="*/ 452494 w 1298962"/>
                <a:gd name="connsiteY6" fmla="*/ 693918 h 693918"/>
                <a:gd name="connsiteX0" fmla="*/ 0 w 1298962"/>
                <a:gd name="connsiteY0" fmla="*/ 602479 h 693918"/>
                <a:gd name="connsiteX1" fmla="*/ 649471 w 1298962"/>
                <a:gd name="connsiteY1" fmla="*/ 0 h 693918"/>
                <a:gd name="connsiteX2" fmla="*/ 1298962 w 1298962"/>
                <a:gd name="connsiteY2" fmla="*/ 602458 h 693918"/>
                <a:gd name="connsiteX3" fmla="*/ 937908 w 1298962"/>
                <a:gd name="connsiteY3" fmla="*/ 602469 h 693918"/>
                <a:gd name="connsiteX4" fmla="*/ 649477 w 1298962"/>
                <a:gd name="connsiteY4" fmla="*/ 361053 h 693918"/>
                <a:gd name="connsiteX5" fmla="*/ 452494 w 1298962"/>
                <a:gd name="connsiteY5" fmla="*/ 693918 h 693918"/>
                <a:gd name="connsiteX0" fmla="*/ 0 w 1298962"/>
                <a:gd name="connsiteY0" fmla="*/ 602479 h 651189"/>
                <a:gd name="connsiteX1" fmla="*/ 649471 w 1298962"/>
                <a:gd name="connsiteY1" fmla="*/ 0 h 651189"/>
                <a:gd name="connsiteX2" fmla="*/ 1298962 w 1298962"/>
                <a:gd name="connsiteY2" fmla="*/ 602458 h 651189"/>
                <a:gd name="connsiteX3" fmla="*/ 937908 w 1298962"/>
                <a:gd name="connsiteY3" fmla="*/ 602469 h 651189"/>
                <a:gd name="connsiteX4" fmla="*/ 649477 w 1298962"/>
                <a:gd name="connsiteY4" fmla="*/ 361053 h 651189"/>
                <a:gd name="connsiteX5" fmla="*/ 375582 w 1298962"/>
                <a:gd name="connsiteY5" fmla="*/ 651189 h 651189"/>
                <a:gd name="connsiteX0" fmla="*/ 0 w 1298962"/>
                <a:gd name="connsiteY0" fmla="*/ 602479 h 651189"/>
                <a:gd name="connsiteX1" fmla="*/ 649471 w 1298962"/>
                <a:gd name="connsiteY1" fmla="*/ 0 h 651189"/>
                <a:gd name="connsiteX2" fmla="*/ 1298962 w 1298962"/>
                <a:gd name="connsiteY2" fmla="*/ 602458 h 651189"/>
                <a:gd name="connsiteX3" fmla="*/ 937908 w 1298962"/>
                <a:gd name="connsiteY3" fmla="*/ 602469 h 651189"/>
                <a:gd name="connsiteX4" fmla="*/ 649477 w 1298962"/>
                <a:gd name="connsiteY4" fmla="*/ 361053 h 651189"/>
                <a:gd name="connsiteX5" fmla="*/ 375582 w 1298962"/>
                <a:gd name="connsiteY5" fmla="*/ 651189 h 651189"/>
                <a:gd name="connsiteX0" fmla="*/ 0 w 1298962"/>
                <a:gd name="connsiteY0" fmla="*/ 602479 h 613092"/>
                <a:gd name="connsiteX1" fmla="*/ 649471 w 1298962"/>
                <a:gd name="connsiteY1" fmla="*/ 0 h 613092"/>
                <a:gd name="connsiteX2" fmla="*/ 1298962 w 1298962"/>
                <a:gd name="connsiteY2" fmla="*/ 602458 h 613092"/>
                <a:gd name="connsiteX3" fmla="*/ 937908 w 1298962"/>
                <a:gd name="connsiteY3" fmla="*/ 602469 h 613092"/>
                <a:gd name="connsiteX4" fmla="*/ 649477 w 1298962"/>
                <a:gd name="connsiteY4" fmla="*/ 361053 h 613092"/>
                <a:gd name="connsiteX5" fmla="*/ 362881 w 1298962"/>
                <a:gd name="connsiteY5" fmla="*/ 613092 h 613092"/>
                <a:gd name="connsiteX0" fmla="*/ 0 w 1298962"/>
                <a:gd name="connsiteY0" fmla="*/ 602479 h 657542"/>
                <a:gd name="connsiteX1" fmla="*/ 649471 w 1298962"/>
                <a:gd name="connsiteY1" fmla="*/ 0 h 657542"/>
                <a:gd name="connsiteX2" fmla="*/ 1298962 w 1298962"/>
                <a:gd name="connsiteY2" fmla="*/ 602458 h 657542"/>
                <a:gd name="connsiteX3" fmla="*/ 937908 w 1298962"/>
                <a:gd name="connsiteY3" fmla="*/ 602469 h 657542"/>
                <a:gd name="connsiteX4" fmla="*/ 649477 w 1298962"/>
                <a:gd name="connsiteY4" fmla="*/ 361053 h 657542"/>
                <a:gd name="connsiteX5" fmla="*/ 356531 w 1298962"/>
                <a:gd name="connsiteY5" fmla="*/ 657542 h 657542"/>
                <a:gd name="connsiteX0" fmla="*/ 0 w 1292612"/>
                <a:gd name="connsiteY0" fmla="*/ 596132 h 657545"/>
                <a:gd name="connsiteX1" fmla="*/ 643121 w 1292612"/>
                <a:gd name="connsiteY1" fmla="*/ 3 h 657545"/>
                <a:gd name="connsiteX2" fmla="*/ 1292612 w 1292612"/>
                <a:gd name="connsiteY2" fmla="*/ 602461 h 657545"/>
                <a:gd name="connsiteX3" fmla="*/ 931558 w 1292612"/>
                <a:gd name="connsiteY3" fmla="*/ 602472 h 657545"/>
                <a:gd name="connsiteX4" fmla="*/ 643127 w 1292612"/>
                <a:gd name="connsiteY4" fmla="*/ 361056 h 657545"/>
                <a:gd name="connsiteX5" fmla="*/ 350181 w 1292612"/>
                <a:gd name="connsiteY5" fmla="*/ 657545 h 657545"/>
                <a:gd name="connsiteX0" fmla="*/ 0 w 1292612"/>
                <a:gd name="connsiteY0" fmla="*/ 624621 h 686034"/>
                <a:gd name="connsiteX1" fmla="*/ 315667 w 1292612"/>
                <a:gd name="connsiteY1" fmla="*/ 151371 h 686034"/>
                <a:gd name="connsiteX2" fmla="*/ 643121 w 1292612"/>
                <a:gd name="connsiteY2" fmla="*/ 28492 h 686034"/>
                <a:gd name="connsiteX3" fmla="*/ 1292612 w 1292612"/>
                <a:gd name="connsiteY3" fmla="*/ 630950 h 686034"/>
                <a:gd name="connsiteX4" fmla="*/ 931558 w 1292612"/>
                <a:gd name="connsiteY4" fmla="*/ 630961 h 686034"/>
                <a:gd name="connsiteX5" fmla="*/ 643127 w 1292612"/>
                <a:gd name="connsiteY5" fmla="*/ 389545 h 686034"/>
                <a:gd name="connsiteX6" fmla="*/ 350181 w 1292612"/>
                <a:gd name="connsiteY6" fmla="*/ 686034 h 686034"/>
                <a:gd name="connsiteX0" fmla="*/ 0 w 1292612"/>
                <a:gd name="connsiteY0" fmla="*/ 615290 h 676703"/>
                <a:gd name="connsiteX1" fmla="*/ 315667 w 1292612"/>
                <a:gd name="connsiteY1" fmla="*/ 142040 h 676703"/>
                <a:gd name="connsiteX2" fmla="*/ 643121 w 1292612"/>
                <a:gd name="connsiteY2" fmla="*/ 19161 h 676703"/>
                <a:gd name="connsiteX3" fmla="*/ 1292612 w 1292612"/>
                <a:gd name="connsiteY3" fmla="*/ 621619 h 676703"/>
                <a:gd name="connsiteX4" fmla="*/ 931558 w 1292612"/>
                <a:gd name="connsiteY4" fmla="*/ 621630 h 676703"/>
                <a:gd name="connsiteX5" fmla="*/ 643127 w 1292612"/>
                <a:gd name="connsiteY5" fmla="*/ 380214 h 676703"/>
                <a:gd name="connsiteX6" fmla="*/ 350181 w 1292612"/>
                <a:gd name="connsiteY6" fmla="*/ 676703 h 676703"/>
                <a:gd name="connsiteX0" fmla="*/ 0 w 1292612"/>
                <a:gd name="connsiteY0" fmla="*/ 597266 h 658679"/>
                <a:gd name="connsiteX1" fmla="*/ 315667 w 1292612"/>
                <a:gd name="connsiteY1" fmla="*/ 124016 h 658679"/>
                <a:gd name="connsiteX2" fmla="*/ 643121 w 1292612"/>
                <a:gd name="connsiteY2" fmla="*/ 1137 h 658679"/>
                <a:gd name="connsiteX3" fmla="*/ 1292612 w 1292612"/>
                <a:gd name="connsiteY3" fmla="*/ 603595 h 658679"/>
                <a:gd name="connsiteX4" fmla="*/ 931558 w 1292612"/>
                <a:gd name="connsiteY4" fmla="*/ 603606 h 658679"/>
                <a:gd name="connsiteX5" fmla="*/ 643127 w 1292612"/>
                <a:gd name="connsiteY5" fmla="*/ 362190 h 658679"/>
                <a:gd name="connsiteX6" fmla="*/ 350181 w 1292612"/>
                <a:gd name="connsiteY6" fmla="*/ 658679 h 658679"/>
                <a:gd name="connsiteX0" fmla="*/ 0 w 1292612"/>
                <a:gd name="connsiteY0" fmla="*/ 511962 h 573375"/>
                <a:gd name="connsiteX1" fmla="*/ 315667 w 1292612"/>
                <a:gd name="connsiteY1" fmla="*/ 38712 h 573375"/>
                <a:gd name="connsiteX2" fmla="*/ 611370 w 1292612"/>
                <a:gd name="connsiteY2" fmla="*/ 1561 h 573375"/>
                <a:gd name="connsiteX3" fmla="*/ 1292612 w 1292612"/>
                <a:gd name="connsiteY3" fmla="*/ 518291 h 573375"/>
                <a:gd name="connsiteX4" fmla="*/ 931558 w 1292612"/>
                <a:gd name="connsiteY4" fmla="*/ 518302 h 573375"/>
                <a:gd name="connsiteX5" fmla="*/ 643127 w 1292612"/>
                <a:gd name="connsiteY5" fmla="*/ 276886 h 573375"/>
                <a:gd name="connsiteX6" fmla="*/ 350181 w 1292612"/>
                <a:gd name="connsiteY6" fmla="*/ 573375 h 573375"/>
                <a:gd name="connsiteX0" fmla="*/ 0 w 1292612"/>
                <a:gd name="connsiteY0" fmla="*/ 511259 h 572672"/>
                <a:gd name="connsiteX1" fmla="*/ 315667 w 1292612"/>
                <a:gd name="connsiteY1" fmla="*/ 38009 h 572672"/>
                <a:gd name="connsiteX2" fmla="*/ 611370 w 1292612"/>
                <a:gd name="connsiteY2" fmla="*/ 858 h 572672"/>
                <a:gd name="connsiteX3" fmla="*/ 1292612 w 1292612"/>
                <a:gd name="connsiteY3" fmla="*/ 517588 h 572672"/>
                <a:gd name="connsiteX4" fmla="*/ 931558 w 1292612"/>
                <a:gd name="connsiteY4" fmla="*/ 517599 h 572672"/>
                <a:gd name="connsiteX5" fmla="*/ 643127 w 1292612"/>
                <a:gd name="connsiteY5" fmla="*/ 276183 h 572672"/>
                <a:gd name="connsiteX6" fmla="*/ 350181 w 1292612"/>
                <a:gd name="connsiteY6" fmla="*/ 572672 h 572672"/>
                <a:gd name="connsiteX0" fmla="*/ 0 w 976945"/>
                <a:gd name="connsiteY0" fmla="*/ 38009 h 572672"/>
                <a:gd name="connsiteX1" fmla="*/ 295703 w 976945"/>
                <a:gd name="connsiteY1" fmla="*/ 858 h 572672"/>
                <a:gd name="connsiteX2" fmla="*/ 976945 w 976945"/>
                <a:gd name="connsiteY2" fmla="*/ 517588 h 572672"/>
                <a:gd name="connsiteX3" fmla="*/ 615891 w 976945"/>
                <a:gd name="connsiteY3" fmla="*/ 517599 h 572672"/>
                <a:gd name="connsiteX4" fmla="*/ 327460 w 976945"/>
                <a:gd name="connsiteY4" fmla="*/ 276183 h 572672"/>
                <a:gd name="connsiteX5" fmla="*/ 34514 w 976945"/>
                <a:gd name="connsiteY5" fmla="*/ 572672 h 572672"/>
                <a:gd name="connsiteX0" fmla="*/ 0 w 992821"/>
                <a:gd name="connsiteY0" fmla="*/ 75936 h 597896"/>
                <a:gd name="connsiteX1" fmla="*/ 311579 w 992821"/>
                <a:gd name="connsiteY1" fmla="*/ 26082 h 597896"/>
                <a:gd name="connsiteX2" fmla="*/ 992821 w 992821"/>
                <a:gd name="connsiteY2" fmla="*/ 542812 h 597896"/>
                <a:gd name="connsiteX3" fmla="*/ 631767 w 992821"/>
                <a:gd name="connsiteY3" fmla="*/ 542823 h 597896"/>
                <a:gd name="connsiteX4" fmla="*/ 343336 w 992821"/>
                <a:gd name="connsiteY4" fmla="*/ 301407 h 597896"/>
                <a:gd name="connsiteX5" fmla="*/ 50390 w 992821"/>
                <a:gd name="connsiteY5" fmla="*/ 597896 h 597896"/>
                <a:gd name="connsiteX0" fmla="*/ 0 w 976946"/>
                <a:gd name="connsiteY0" fmla="*/ 71010 h 599317"/>
                <a:gd name="connsiteX1" fmla="*/ 295704 w 976946"/>
                <a:gd name="connsiteY1" fmla="*/ 27503 h 599317"/>
                <a:gd name="connsiteX2" fmla="*/ 976946 w 976946"/>
                <a:gd name="connsiteY2" fmla="*/ 544233 h 599317"/>
                <a:gd name="connsiteX3" fmla="*/ 615892 w 976946"/>
                <a:gd name="connsiteY3" fmla="*/ 544244 h 599317"/>
                <a:gd name="connsiteX4" fmla="*/ 327461 w 976946"/>
                <a:gd name="connsiteY4" fmla="*/ 302828 h 599317"/>
                <a:gd name="connsiteX5" fmla="*/ 34515 w 976946"/>
                <a:gd name="connsiteY5" fmla="*/ 599317 h 599317"/>
                <a:gd name="connsiteX0" fmla="*/ 0 w 986472"/>
                <a:gd name="connsiteY0" fmla="*/ 75941 h 597895"/>
                <a:gd name="connsiteX1" fmla="*/ 305230 w 986472"/>
                <a:gd name="connsiteY1" fmla="*/ 26081 h 597895"/>
                <a:gd name="connsiteX2" fmla="*/ 986472 w 986472"/>
                <a:gd name="connsiteY2" fmla="*/ 542811 h 597895"/>
                <a:gd name="connsiteX3" fmla="*/ 625418 w 986472"/>
                <a:gd name="connsiteY3" fmla="*/ 542822 h 597895"/>
                <a:gd name="connsiteX4" fmla="*/ 336987 w 986472"/>
                <a:gd name="connsiteY4" fmla="*/ 301406 h 597895"/>
                <a:gd name="connsiteX5" fmla="*/ 44041 w 986472"/>
                <a:gd name="connsiteY5" fmla="*/ 597895 h 597895"/>
                <a:gd name="connsiteX0" fmla="*/ 0 w 980122"/>
                <a:gd name="connsiteY0" fmla="*/ 80952 h 596553"/>
                <a:gd name="connsiteX1" fmla="*/ 298880 w 980122"/>
                <a:gd name="connsiteY1" fmla="*/ 24739 h 596553"/>
                <a:gd name="connsiteX2" fmla="*/ 980122 w 980122"/>
                <a:gd name="connsiteY2" fmla="*/ 541469 h 596553"/>
                <a:gd name="connsiteX3" fmla="*/ 619068 w 980122"/>
                <a:gd name="connsiteY3" fmla="*/ 541480 h 596553"/>
                <a:gd name="connsiteX4" fmla="*/ 330637 w 980122"/>
                <a:gd name="connsiteY4" fmla="*/ 300064 h 596553"/>
                <a:gd name="connsiteX5" fmla="*/ 37691 w 980122"/>
                <a:gd name="connsiteY5" fmla="*/ 596553 h 596553"/>
                <a:gd name="connsiteX0" fmla="*/ 0 w 989648"/>
                <a:gd name="connsiteY0" fmla="*/ 80954 h 596552"/>
                <a:gd name="connsiteX1" fmla="*/ 308406 w 989648"/>
                <a:gd name="connsiteY1" fmla="*/ 24738 h 596552"/>
                <a:gd name="connsiteX2" fmla="*/ 989648 w 989648"/>
                <a:gd name="connsiteY2" fmla="*/ 541468 h 596552"/>
                <a:gd name="connsiteX3" fmla="*/ 628594 w 989648"/>
                <a:gd name="connsiteY3" fmla="*/ 541479 h 596552"/>
                <a:gd name="connsiteX4" fmla="*/ 340163 w 989648"/>
                <a:gd name="connsiteY4" fmla="*/ 300063 h 596552"/>
                <a:gd name="connsiteX5" fmla="*/ 47217 w 989648"/>
                <a:gd name="connsiteY5" fmla="*/ 596552 h 596552"/>
                <a:gd name="connsiteX0" fmla="*/ 0 w 989648"/>
                <a:gd name="connsiteY0" fmla="*/ 80954 h 596552"/>
                <a:gd name="connsiteX1" fmla="*/ 308406 w 989648"/>
                <a:gd name="connsiteY1" fmla="*/ 24738 h 596552"/>
                <a:gd name="connsiteX2" fmla="*/ 989648 w 989648"/>
                <a:gd name="connsiteY2" fmla="*/ 541468 h 596552"/>
                <a:gd name="connsiteX3" fmla="*/ 628594 w 989648"/>
                <a:gd name="connsiteY3" fmla="*/ 541479 h 596552"/>
                <a:gd name="connsiteX4" fmla="*/ 340163 w 989648"/>
                <a:gd name="connsiteY4" fmla="*/ 300063 h 596552"/>
                <a:gd name="connsiteX5" fmla="*/ 47217 w 989648"/>
                <a:gd name="connsiteY5" fmla="*/ 596552 h 596552"/>
                <a:gd name="connsiteX0" fmla="*/ 0 w 989648"/>
                <a:gd name="connsiteY0" fmla="*/ 86574 h 602172"/>
                <a:gd name="connsiteX1" fmla="*/ 308406 w 989648"/>
                <a:gd name="connsiteY1" fmla="*/ 30358 h 602172"/>
                <a:gd name="connsiteX2" fmla="*/ 989648 w 989648"/>
                <a:gd name="connsiteY2" fmla="*/ 547088 h 602172"/>
                <a:gd name="connsiteX3" fmla="*/ 628594 w 989648"/>
                <a:gd name="connsiteY3" fmla="*/ 547099 h 602172"/>
                <a:gd name="connsiteX4" fmla="*/ 340163 w 989648"/>
                <a:gd name="connsiteY4" fmla="*/ 305683 h 602172"/>
                <a:gd name="connsiteX5" fmla="*/ 47217 w 989648"/>
                <a:gd name="connsiteY5" fmla="*/ 602172 h 602172"/>
                <a:gd name="connsiteX0" fmla="*/ 0 w 989648"/>
                <a:gd name="connsiteY0" fmla="*/ 86574 h 602172"/>
                <a:gd name="connsiteX1" fmla="*/ 308406 w 989648"/>
                <a:gd name="connsiteY1" fmla="*/ 30358 h 602172"/>
                <a:gd name="connsiteX2" fmla="*/ 989648 w 989648"/>
                <a:gd name="connsiteY2" fmla="*/ 547088 h 602172"/>
                <a:gd name="connsiteX3" fmla="*/ 628594 w 989648"/>
                <a:gd name="connsiteY3" fmla="*/ 547099 h 602172"/>
                <a:gd name="connsiteX4" fmla="*/ 340163 w 989648"/>
                <a:gd name="connsiteY4" fmla="*/ 305683 h 602172"/>
                <a:gd name="connsiteX5" fmla="*/ 47217 w 989648"/>
                <a:gd name="connsiteY5" fmla="*/ 602172 h 602172"/>
                <a:gd name="connsiteX0" fmla="*/ 0 w 989648"/>
                <a:gd name="connsiteY0" fmla="*/ 61034 h 576632"/>
                <a:gd name="connsiteX1" fmla="*/ 308406 w 989648"/>
                <a:gd name="connsiteY1" fmla="*/ 4818 h 576632"/>
                <a:gd name="connsiteX2" fmla="*/ 989648 w 989648"/>
                <a:gd name="connsiteY2" fmla="*/ 521548 h 576632"/>
                <a:gd name="connsiteX3" fmla="*/ 628594 w 989648"/>
                <a:gd name="connsiteY3" fmla="*/ 521559 h 576632"/>
                <a:gd name="connsiteX4" fmla="*/ 340163 w 989648"/>
                <a:gd name="connsiteY4" fmla="*/ 280143 h 576632"/>
                <a:gd name="connsiteX5" fmla="*/ 47217 w 989648"/>
                <a:gd name="connsiteY5" fmla="*/ 576632 h 576632"/>
                <a:gd name="connsiteX0" fmla="*/ 0 w 989648"/>
                <a:gd name="connsiteY0" fmla="*/ 56235 h 571833"/>
                <a:gd name="connsiteX1" fmla="*/ 308406 w 989648"/>
                <a:gd name="connsiteY1" fmla="*/ 19 h 571833"/>
                <a:gd name="connsiteX2" fmla="*/ 989648 w 989648"/>
                <a:gd name="connsiteY2" fmla="*/ 516749 h 571833"/>
                <a:gd name="connsiteX3" fmla="*/ 628594 w 989648"/>
                <a:gd name="connsiteY3" fmla="*/ 516760 h 571833"/>
                <a:gd name="connsiteX4" fmla="*/ 340163 w 989648"/>
                <a:gd name="connsiteY4" fmla="*/ 275344 h 571833"/>
                <a:gd name="connsiteX5" fmla="*/ 47217 w 989648"/>
                <a:gd name="connsiteY5" fmla="*/ 571833 h 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9648" h="571833">
                  <a:moveTo>
                    <a:pt x="0" y="56235"/>
                  </a:moveTo>
                  <a:cubicBezTo>
                    <a:pt x="237362" y="10855"/>
                    <a:pt x="137115" y="-533"/>
                    <a:pt x="308406" y="19"/>
                  </a:cubicBezTo>
                  <a:cubicBezTo>
                    <a:pt x="479697" y="571"/>
                    <a:pt x="989635" y="184014"/>
                    <a:pt x="989648" y="516749"/>
                  </a:cubicBezTo>
                  <a:lnTo>
                    <a:pt x="628594" y="516760"/>
                  </a:lnTo>
                  <a:cubicBezTo>
                    <a:pt x="628588" y="383427"/>
                    <a:pt x="499454" y="275343"/>
                    <a:pt x="340163" y="275344"/>
                  </a:cubicBezTo>
                  <a:cubicBezTo>
                    <a:pt x="180871" y="275346"/>
                    <a:pt x="58326" y="329971"/>
                    <a:pt x="47217" y="571833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 Condensed" panose="020B0604020202020204" charset="0"/>
              </a:endParaRPr>
            </a:p>
          </p:txBody>
        </p:sp>
        <p:sp>
          <p:nvSpPr>
            <p:cNvPr id="31" name="Block Arc 17"/>
            <p:cNvSpPr/>
            <p:nvPr/>
          </p:nvSpPr>
          <p:spPr>
            <a:xfrm rot="16200000">
              <a:off x="10016766" y="1146400"/>
              <a:ext cx="878425" cy="571833"/>
            </a:xfrm>
            <a:custGeom>
              <a:avLst/>
              <a:gdLst>
                <a:gd name="connsiteX0" fmla="*/ 0 w 1298961"/>
                <a:gd name="connsiteY0" fmla="*/ 602479 h 1204957"/>
                <a:gd name="connsiteX1" fmla="*/ 649471 w 1298961"/>
                <a:gd name="connsiteY1" fmla="*/ 0 h 1204957"/>
                <a:gd name="connsiteX2" fmla="*/ 1298962 w 1298961"/>
                <a:gd name="connsiteY2" fmla="*/ 602458 h 1204957"/>
                <a:gd name="connsiteX3" fmla="*/ 937908 w 1298961"/>
                <a:gd name="connsiteY3" fmla="*/ 602469 h 1204957"/>
                <a:gd name="connsiteX4" fmla="*/ 649477 w 1298961"/>
                <a:gd name="connsiteY4" fmla="*/ 361053 h 1204957"/>
                <a:gd name="connsiteX5" fmla="*/ 361054 w 1298961"/>
                <a:gd name="connsiteY5" fmla="*/ 602478 h 1204957"/>
                <a:gd name="connsiteX6" fmla="*/ 0 w 1298961"/>
                <a:gd name="connsiteY6" fmla="*/ 602479 h 1204957"/>
                <a:gd name="connsiteX0" fmla="*/ 361054 w 1298962"/>
                <a:gd name="connsiteY0" fmla="*/ 602478 h 693918"/>
                <a:gd name="connsiteX1" fmla="*/ 0 w 1298962"/>
                <a:gd name="connsiteY1" fmla="*/ 602479 h 693918"/>
                <a:gd name="connsiteX2" fmla="*/ 649471 w 1298962"/>
                <a:gd name="connsiteY2" fmla="*/ 0 h 693918"/>
                <a:gd name="connsiteX3" fmla="*/ 1298962 w 1298962"/>
                <a:gd name="connsiteY3" fmla="*/ 602458 h 693918"/>
                <a:gd name="connsiteX4" fmla="*/ 937908 w 1298962"/>
                <a:gd name="connsiteY4" fmla="*/ 602469 h 693918"/>
                <a:gd name="connsiteX5" fmla="*/ 649477 w 1298962"/>
                <a:gd name="connsiteY5" fmla="*/ 361053 h 693918"/>
                <a:gd name="connsiteX6" fmla="*/ 452494 w 1298962"/>
                <a:gd name="connsiteY6" fmla="*/ 693918 h 693918"/>
                <a:gd name="connsiteX0" fmla="*/ 0 w 1298962"/>
                <a:gd name="connsiteY0" fmla="*/ 602479 h 693918"/>
                <a:gd name="connsiteX1" fmla="*/ 649471 w 1298962"/>
                <a:gd name="connsiteY1" fmla="*/ 0 h 693918"/>
                <a:gd name="connsiteX2" fmla="*/ 1298962 w 1298962"/>
                <a:gd name="connsiteY2" fmla="*/ 602458 h 693918"/>
                <a:gd name="connsiteX3" fmla="*/ 937908 w 1298962"/>
                <a:gd name="connsiteY3" fmla="*/ 602469 h 693918"/>
                <a:gd name="connsiteX4" fmla="*/ 649477 w 1298962"/>
                <a:gd name="connsiteY4" fmla="*/ 361053 h 693918"/>
                <a:gd name="connsiteX5" fmla="*/ 452494 w 1298962"/>
                <a:gd name="connsiteY5" fmla="*/ 693918 h 693918"/>
                <a:gd name="connsiteX0" fmla="*/ 0 w 1298962"/>
                <a:gd name="connsiteY0" fmla="*/ 602479 h 651189"/>
                <a:gd name="connsiteX1" fmla="*/ 649471 w 1298962"/>
                <a:gd name="connsiteY1" fmla="*/ 0 h 651189"/>
                <a:gd name="connsiteX2" fmla="*/ 1298962 w 1298962"/>
                <a:gd name="connsiteY2" fmla="*/ 602458 h 651189"/>
                <a:gd name="connsiteX3" fmla="*/ 937908 w 1298962"/>
                <a:gd name="connsiteY3" fmla="*/ 602469 h 651189"/>
                <a:gd name="connsiteX4" fmla="*/ 649477 w 1298962"/>
                <a:gd name="connsiteY4" fmla="*/ 361053 h 651189"/>
                <a:gd name="connsiteX5" fmla="*/ 375582 w 1298962"/>
                <a:gd name="connsiteY5" fmla="*/ 651189 h 651189"/>
                <a:gd name="connsiteX0" fmla="*/ 0 w 1298962"/>
                <a:gd name="connsiteY0" fmla="*/ 602479 h 651189"/>
                <a:gd name="connsiteX1" fmla="*/ 649471 w 1298962"/>
                <a:gd name="connsiteY1" fmla="*/ 0 h 651189"/>
                <a:gd name="connsiteX2" fmla="*/ 1298962 w 1298962"/>
                <a:gd name="connsiteY2" fmla="*/ 602458 h 651189"/>
                <a:gd name="connsiteX3" fmla="*/ 937908 w 1298962"/>
                <a:gd name="connsiteY3" fmla="*/ 602469 h 651189"/>
                <a:gd name="connsiteX4" fmla="*/ 649477 w 1298962"/>
                <a:gd name="connsiteY4" fmla="*/ 361053 h 651189"/>
                <a:gd name="connsiteX5" fmla="*/ 375582 w 1298962"/>
                <a:gd name="connsiteY5" fmla="*/ 651189 h 651189"/>
                <a:gd name="connsiteX0" fmla="*/ 0 w 1298962"/>
                <a:gd name="connsiteY0" fmla="*/ 602479 h 613092"/>
                <a:gd name="connsiteX1" fmla="*/ 649471 w 1298962"/>
                <a:gd name="connsiteY1" fmla="*/ 0 h 613092"/>
                <a:gd name="connsiteX2" fmla="*/ 1298962 w 1298962"/>
                <a:gd name="connsiteY2" fmla="*/ 602458 h 613092"/>
                <a:gd name="connsiteX3" fmla="*/ 937908 w 1298962"/>
                <a:gd name="connsiteY3" fmla="*/ 602469 h 613092"/>
                <a:gd name="connsiteX4" fmla="*/ 649477 w 1298962"/>
                <a:gd name="connsiteY4" fmla="*/ 361053 h 613092"/>
                <a:gd name="connsiteX5" fmla="*/ 362881 w 1298962"/>
                <a:gd name="connsiteY5" fmla="*/ 613092 h 613092"/>
                <a:gd name="connsiteX0" fmla="*/ 0 w 1298962"/>
                <a:gd name="connsiteY0" fmla="*/ 602479 h 657542"/>
                <a:gd name="connsiteX1" fmla="*/ 649471 w 1298962"/>
                <a:gd name="connsiteY1" fmla="*/ 0 h 657542"/>
                <a:gd name="connsiteX2" fmla="*/ 1298962 w 1298962"/>
                <a:gd name="connsiteY2" fmla="*/ 602458 h 657542"/>
                <a:gd name="connsiteX3" fmla="*/ 937908 w 1298962"/>
                <a:gd name="connsiteY3" fmla="*/ 602469 h 657542"/>
                <a:gd name="connsiteX4" fmla="*/ 649477 w 1298962"/>
                <a:gd name="connsiteY4" fmla="*/ 361053 h 657542"/>
                <a:gd name="connsiteX5" fmla="*/ 356531 w 1298962"/>
                <a:gd name="connsiteY5" fmla="*/ 657542 h 657542"/>
                <a:gd name="connsiteX0" fmla="*/ 0 w 1292612"/>
                <a:gd name="connsiteY0" fmla="*/ 596132 h 657545"/>
                <a:gd name="connsiteX1" fmla="*/ 643121 w 1292612"/>
                <a:gd name="connsiteY1" fmla="*/ 3 h 657545"/>
                <a:gd name="connsiteX2" fmla="*/ 1292612 w 1292612"/>
                <a:gd name="connsiteY2" fmla="*/ 602461 h 657545"/>
                <a:gd name="connsiteX3" fmla="*/ 931558 w 1292612"/>
                <a:gd name="connsiteY3" fmla="*/ 602472 h 657545"/>
                <a:gd name="connsiteX4" fmla="*/ 643127 w 1292612"/>
                <a:gd name="connsiteY4" fmla="*/ 361056 h 657545"/>
                <a:gd name="connsiteX5" fmla="*/ 350181 w 1292612"/>
                <a:gd name="connsiteY5" fmla="*/ 657545 h 657545"/>
                <a:gd name="connsiteX0" fmla="*/ 0 w 1292612"/>
                <a:gd name="connsiteY0" fmla="*/ 624621 h 686034"/>
                <a:gd name="connsiteX1" fmla="*/ 315667 w 1292612"/>
                <a:gd name="connsiteY1" fmla="*/ 151371 h 686034"/>
                <a:gd name="connsiteX2" fmla="*/ 643121 w 1292612"/>
                <a:gd name="connsiteY2" fmla="*/ 28492 h 686034"/>
                <a:gd name="connsiteX3" fmla="*/ 1292612 w 1292612"/>
                <a:gd name="connsiteY3" fmla="*/ 630950 h 686034"/>
                <a:gd name="connsiteX4" fmla="*/ 931558 w 1292612"/>
                <a:gd name="connsiteY4" fmla="*/ 630961 h 686034"/>
                <a:gd name="connsiteX5" fmla="*/ 643127 w 1292612"/>
                <a:gd name="connsiteY5" fmla="*/ 389545 h 686034"/>
                <a:gd name="connsiteX6" fmla="*/ 350181 w 1292612"/>
                <a:gd name="connsiteY6" fmla="*/ 686034 h 686034"/>
                <a:gd name="connsiteX0" fmla="*/ 0 w 1292612"/>
                <a:gd name="connsiteY0" fmla="*/ 615290 h 676703"/>
                <a:gd name="connsiteX1" fmla="*/ 315667 w 1292612"/>
                <a:gd name="connsiteY1" fmla="*/ 142040 h 676703"/>
                <a:gd name="connsiteX2" fmla="*/ 643121 w 1292612"/>
                <a:gd name="connsiteY2" fmla="*/ 19161 h 676703"/>
                <a:gd name="connsiteX3" fmla="*/ 1292612 w 1292612"/>
                <a:gd name="connsiteY3" fmla="*/ 621619 h 676703"/>
                <a:gd name="connsiteX4" fmla="*/ 931558 w 1292612"/>
                <a:gd name="connsiteY4" fmla="*/ 621630 h 676703"/>
                <a:gd name="connsiteX5" fmla="*/ 643127 w 1292612"/>
                <a:gd name="connsiteY5" fmla="*/ 380214 h 676703"/>
                <a:gd name="connsiteX6" fmla="*/ 350181 w 1292612"/>
                <a:gd name="connsiteY6" fmla="*/ 676703 h 676703"/>
                <a:gd name="connsiteX0" fmla="*/ 0 w 1292612"/>
                <a:gd name="connsiteY0" fmla="*/ 597266 h 658679"/>
                <a:gd name="connsiteX1" fmla="*/ 315667 w 1292612"/>
                <a:gd name="connsiteY1" fmla="*/ 124016 h 658679"/>
                <a:gd name="connsiteX2" fmla="*/ 643121 w 1292612"/>
                <a:gd name="connsiteY2" fmla="*/ 1137 h 658679"/>
                <a:gd name="connsiteX3" fmla="*/ 1292612 w 1292612"/>
                <a:gd name="connsiteY3" fmla="*/ 603595 h 658679"/>
                <a:gd name="connsiteX4" fmla="*/ 931558 w 1292612"/>
                <a:gd name="connsiteY4" fmla="*/ 603606 h 658679"/>
                <a:gd name="connsiteX5" fmla="*/ 643127 w 1292612"/>
                <a:gd name="connsiteY5" fmla="*/ 362190 h 658679"/>
                <a:gd name="connsiteX6" fmla="*/ 350181 w 1292612"/>
                <a:gd name="connsiteY6" fmla="*/ 658679 h 658679"/>
                <a:gd name="connsiteX0" fmla="*/ 0 w 1292612"/>
                <a:gd name="connsiteY0" fmla="*/ 511962 h 573375"/>
                <a:gd name="connsiteX1" fmla="*/ 315667 w 1292612"/>
                <a:gd name="connsiteY1" fmla="*/ 38712 h 573375"/>
                <a:gd name="connsiteX2" fmla="*/ 611370 w 1292612"/>
                <a:gd name="connsiteY2" fmla="*/ 1561 h 573375"/>
                <a:gd name="connsiteX3" fmla="*/ 1292612 w 1292612"/>
                <a:gd name="connsiteY3" fmla="*/ 518291 h 573375"/>
                <a:gd name="connsiteX4" fmla="*/ 931558 w 1292612"/>
                <a:gd name="connsiteY4" fmla="*/ 518302 h 573375"/>
                <a:gd name="connsiteX5" fmla="*/ 643127 w 1292612"/>
                <a:gd name="connsiteY5" fmla="*/ 276886 h 573375"/>
                <a:gd name="connsiteX6" fmla="*/ 350181 w 1292612"/>
                <a:gd name="connsiteY6" fmla="*/ 573375 h 573375"/>
                <a:gd name="connsiteX0" fmla="*/ 0 w 1292612"/>
                <a:gd name="connsiteY0" fmla="*/ 511259 h 572672"/>
                <a:gd name="connsiteX1" fmla="*/ 315667 w 1292612"/>
                <a:gd name="connsiteY1" fmla="*/ 38009 h 572672"/>
                <a:gd name="connsiteX2" fmla="*/ 611370 w 1292612"/>
                <a:gd name="connsiteY2" fmla="*/ 858 h 572672"/>
                <a:gd name="connsiteX3" fmla="*/ 1292612 w 1292612"/>
                <a:gd name="connsiteY3" fmla="*/ 517588 h 572672"/>
                <a:gd name="connsiteX4" fmla="*/ 931558 w 1292612"/>
                <a:gd name="connsiteY4" fmla="*/ 517599 h 572672"/>
                <a:gd name="connsiteX5" fmla="*/ 643127 w 1292612"/>
                <a:gd name="connsiteY5" fmla="*/ 276183 h 572672"/>
                <a:gd name="connsiteX6" fmla="*/ 350181 w 1292612"/>
                <a:gd name="connsiteY6" fmla="*/ 572672 h 572672"/>
                <a:gd name="connsiteX0" fmla="*/ 0 w 976945"/>
                <a:gd name="connsiteY0" fmla="*/ 38009 h 572672"/>
                <a:gd name="connsiteX1" fmla="*/ 295703 w 976945"/>
                <a:gd name="connsiteY1" fmla="*/ 858 h 572672"/>
                <a:gd name="connsiteX2" fmla="*/ 976945 w 976945"/>
                <a:gd name="connsiteY2" fmla="*/ 517588 h 572672"/>
                <a:gd name="connsiteX3" fmla="*/ 615891 w 976945"/>
                <a:gd name="connsiteY3" fmla="*/ 517599 h 572672"/>
                <a:gd name="connsiteX4" fmla="*/ 327460 w 976945"/>
                <a:gd name="connsiteY4" fmla="*/ 276183 h 572672"/>
                <a:gd name="connsiteX5" fmla="*/ 34514 w 976945"/>
                <a:gd name="connsiteY5" fmla="*/ 572672 h 572672"/>
                <a:gd name="connsiteX0" fmla="*/ 0 w 992821"/>
                <a:gd name="connsiteY0" fmla="*/ 75936 h 597896"/>
                <a:gd name="connsiteX1" fmla="*/ 311579 w 992821"/>
                <a:gd name="connsiteY1" fmla="*/ 26082 h 597896"/>
                <a:gd name="connsiteX2" fmla="*/ 992821 w 992821"/>
                <a:gd name="connsiteY2" fmla="*/ 542812 h 597896"/>
                <a:gd name="connsiteX3" fmla="*/ 631767 w 992821"/>
                <a:gd name="connsiteY3" fmla="*/ 542823 h 597896"/>
                <a:gd name="connsiteX4" fmla="*/ 343336 w 992821"/>
                <a:gd name="connsiteY4" fmla="*/ 301407 h 597896"/>
                <a:gd name="connsiteX5" fmla="*/ 50390 w 992821"/>
                <a:gd name="connsiteY5" fmla="*/ 597896 h 597896"/>
                <a:gd name="connsiteX0" fmla="*/ 0 w 976946"/>
                <a:gd name="connsiteY0" fmla="*/ 71010 h 599317"/>
                <a:gd name="connsiteX1" fmla="*/ 295704 w 976946"/>
                <a:gd name="connsiteY1" fmla="*/ 27503 h 599317"/>
                <a:gd name="connsiteX2" fmla="*/ 976946 w 976946"/>
                <a:gd name="connsiteY2" fmla="*/ 544233 h 599317"/>
                <a:gd name="connsiteX3" fmla="*/ 615892 w 976946"/>
                <a:gd name="connsiteY3" fmla="*/ 544244 h 599317"/>
                <a:gd name="connsiteX4" fmla="*/ 327461 w 976946"/>
                <a:gd name="connsiteY4" fmla="*/ 302828 h 599317"/>
                <a:gd name="connsiteX5" fmla="*/ 34515 w 976946"/>
                <a:gd name="connsiteY5" fmla="*/ 599317 h 599317"/>
                <a:gd name="connsiteX0" fmla="*/ 0 w 986472"/>
                <a:gd name="connsiteY0" fmla="*/ 75941 h 597895"/>
                <a:gd name="connsiteX1" fmla="*/ 305230 w 986472"/>
                <a:gd name="connsiteY1" fmla="*/ 26081 h 597895"/>
                <a:gd name="connsiteX2" fmla="*/ 986472 w 986472"/>
                <a:gd name="connsiteY2" fmla="*/ 542811 h 597895"/>
                <a:gd name="connsiteX3" fmla="*/ 625418 w 986472"/>
                <a:gd name="connsiteY3" fmla="*/ 542822 h 597895"/>
                <a:gd name="connsiteX4" fmla="*/ 336987 w 986472"/>
                <a:gd name="connsiteY4" fmla="*/ 301406 h 597895"/>
                <a:gd name="connsiteX5" fmla="*/ 44041 w 986472"/>
                <a:gd name="connsiteY5" fmla="*/ 597895 h 597895"/>
                <a:gd name="connsiteX0" fmla="*/ 0 w 980122"/>
                <a:gd name="connsiteY0" fmla="*/ 80952 h 596553"/>
                <a:gd name="connsiteX1" fmla="*/ 298880 w 980122"/>
                <a:gd name="connsiteY1" fmla="*/ 24739 h 596553"/>
                <a:gd name="connsiteX2" fmla="*/ 980122 w 980122"/>
                <a:gd name="connsiteY2" fmla="*/ 541469 h 596553"/>
                <a:gd name="connsiteX3" fmla="*/ 619068 w 980122"/>
                <a:gd name="connsiteY3" fmla="*/ 541480 h 596553"/>
                <a:gd name="connsiteX4" fmla="*/ 330637 w 980122"/>
                <a:gd name="connsiteY4" fmla="*/ 300064 h 596553"/>
                <a:gd name="connsiteX5" fmla="*/ 37691 w 980122"/>
                <a:gd name="connsiteY5" fmla="*/ 596553 h 596553"/>
                <a:gd name="connsiteX0" fmla="*/ 0 w 989648"/>
                <a:gd name="connsiteY0" fmla="*/ 80954 h 596552"/>
                <a:gd name="connsiteX1" fmla="*/ 308406 w 989648"/>
                <a:gd name="connsiteY1" fmla="*/ 24738 h 596552"/>
                <a:gd name="connsiteX2" fmla="*/ 989648 w 989648"/>
                <a:gd name="connsiteY2" fmla="*/ 541468 h 596552"/>
                <a:gd name="connsiteX3" fmla="*/ 628594 w 989648"/>
                <a:gd name="connsiteY3" fmla="*/ 541479 h 596552"/>
                <a:gd name="connsiteX4" fmla="*/ 340163 w 989648"/>
                <a:gd name="connsiteY4" fmla="*/ 300063 h 596552"/>
                <a:gd name="connsiteX5" fmla="*/ 47217 w 989648"/>
                <a:gd name="connsiteY5" fmla="*/ 596552 h 596552"/>
                <a:gd name="connsiteX0" fmla="*/ 0 w 989648"/>
                <a:gd name="connsiteY0" fmla="*/ 80954 h 596552"/>
                <a:gd name="connsiteX1" fmla="*/ 308406 w 989648"/>
                <a:gd name="connsiteY1" fmla="*/ 24738 h 596552"/>
                <a:gd name="connsiteX2" fmla="*/ 989648 w 989648"/>
                <a:gd name="connsiteY2" fmla="*/ 541468 h 596552"/>
                <a:gd name="connsiteX3" fmla="*/ 628594 w 989648"/>
                <a:gd name="connsiteY3" fmla="*/ 541479 h 596552"/>
                <a:gd name="connsiteX4" fmla="*/ 340163 w 989648"/>
                <a:gd name="connsiteY4" fmla="*/ 300063 h 596552"/>
                <a:gd name="connsiteX5" fmla="*/ 47217 w 989648"/>
                <a:gd name="connsiteY5" fmla="*/ 596552 h 596552"/>
                <a:gd name="connsiteX0" fmla="*/ 0 w 989648"/>
                <a:gd name="connsiteY0" fmla="*/ 86574 h 602172"/>
                <a:gd name="connsiteX1" fmla="*/ 308406 w 989648"/>
                <a:gd name="connsiteY1" fmla="*/ 30358 h 602172"/>
                <a:gd name="connsiteX2" fmla="*/ 989648 w 989648"/>
                <a:gd name="connsiteY2" fmla="*/ 547088 h 602172"/>
                <a:gd name="connsiteX3" fmla="*/ 628594 w 989648"/>
                <a:gd name="connsiteY3" fmla="*/ 547099 h 602172"/>
                <a:gd name="connsiteX4" fmla="*/ 340163 w 989648"/>
                <a:gd name="connsiteY4" fmla="*/ 305683 h 602172"/>
                <a:gd name="connsiteX5" fmla="*/ 47217 w 989648"/>
                <a:gd name="connsiteY5" fmla="*/ 602172 h 602172"/>
                <a:gd name="connsiteX0" fmla="*/ 0 w 989648"/>
                <a:gd name="connsiteY0" fmla="*/ 86574 h 602172"/>
                <a:gd name="connsiteX1" fmla="*/ 308406 w 989648"/>
                <a:gd name="connsiteY1" fmla="*/ 30358 h 602172"/>
                <a:gd name="connsiteX2" fmla="*/ 989648 w 989648"/>
                <a:gd name="connsiteY2" fmla="*/ 547088 h 602172"/>
                <a:gd name="connsiteX3" fmla="*/ 628594 w 989648"/>
                <a:gd name="connsiteY3" fmla="*/ 547099 h 602172"/>
                <a:gd name="connsiteX4" fmla="*/ 340163 w 989648"/>
                <a:gd name="connsiteY4" fmla="*/ 305683 h 602172"/>
                <a:gd name="connsiteX5" fmla="*/ 47217 w 989648"/>
                <a:gd name="connsiteY5" fmla="*/ 602172 h 602172"/>
                <a:gd name="connsiteX0" fmla="*/ 0 w 989648"/>
                <a:gd name="connsiteY0" fmla="*/ 61034 h 576632"/>
                <a:gd name="connsiteX1" fmla="*/ 308406 w 989648"/>
                <a:gd name="connsiteY1" fmla="*/ 4818 h 576632"/>
                <a:gd name="connsiteX2" fmla="*/ 989648 w 989648"/>
                <a:gd name="connsiteY2" fmla="*/ 521548 h 576632"/>
                <a:gd name="connsiteX3" fmla="*/ 628594 w 989648"/>
                <a:gd name="connsiteY3" fmla="*/ 521559 h 576632"/>
                <a:gd name="connsiteX4" fmla="*/ 340163 w 989648"/>
                <a:gd name="connsiteY4" fmla="*/ 280143 h 576632"/>
                <a:gd name="connsiteX5" fmla="*/ 47217 w 989648"/>
                <a:gd name="connsiteY5" fmla="*/ 576632 h 576632"/>
                <a:gd name="connsiteX0" fmla="*/ 0 w 989648"/>
                <a:gd name="connsiteY0" fmla="*/ 56235 h 571833"/>
                <a:gd name="connsiteX1" fmla="*/ 308406 w 989648"/>
                <a:gd name="connsiteY1" fmla="*/ 19 h 571833"/>
                <a:gd name="connsiteX2" fmla="*/ 989648 w 989648"/>
                <a:gd name="connsiteY2" fmla="*/ 516749 h 571833"/>
                <a:gd name="connsiteX3" fmla="*/ 628594 w 989648"/>
                <a:gd name="connsiteY3" fmla="*/ 516760 h 571833"/>
                <a:gd name="connsiteX4" fmla="*/ 340163 w 989648"/>
                <a:gd name="connsiteY4" fmla="*/ 275344 h 571833"/>
                <a:gd name="connsiteX5" fmla="*/ 47217 w 989648"/>
                <a:gd name="connsiteY5" fmla="*/ 571833 h 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9648" h="571833">
                  <a:moveTo>
                    <a:pt x="0" y="56235"/>
                  </a:moveTo>
                  <a:cubicBezTo>
                    <a:pt x="237362" y="10855"/>
                    <a:pt x="137115" y="-533"/>
                    <a:pt x="308406" y="19"/>
                  </a:cubicBezTo>
                  <a:cubicBezTo>
                    <a:pt x="479697" y="571"/>
                    <a:pt x="989635" y="184014"/>
                    <a:pt x="989648" y="516749"/>
                  </a:cubicBezTo>
                  <a:lnTo>
                    <a:pt x="628594" y="516760"/>
                  </a:lnTo>
                  <a:cubicBezTo>
                    <a:pt x="628588" y="383427"/>
                    <a:pt x="499454" y="275343"/>
                    <a:pt x="340163" y="275344"/>
                  </a:cubicBezTo>
                  <a:cubicBezTo>
                    <a:pt x="180871" y="275346"/>
                    <a:pt x="58326" y="329971"/>
                    <a:pt x="47217" y="571833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 Condensed" panose="020B0604020202020204" charset="0"/>
              </a:endParaRPr>
            </a:p>
          </p:txBody>
        </p:sp>
      </p:grpSp>
      <p:sp>
        <p:nvSpPr>
          <p:cNvPr id="34" name="Circular Arrow 33"/>
          <p:cNvSpPr/>
          <p:nvPr/>
        </p:nvSpPr>
        <p:spPr>
          <a:xfrm rot="6416280">
            <a:off x="3892630" y="3245691"/>
            <a:ext cx="2804850" cy="2280223"/>
          </a:xfrm>
          <a:prstGeom prst="circularArrow">
            <a:avLst>
              <a:gd name="adj1" fmla="val 2349"/>
              <a:gd name="adj2" fmla="val 756704"/>
              <a:gd name="adj3" fmla="val 20778799"/>
              <a:gd name="adj4" fmla="val 13951463"/>
              <a:gd name="adj5" fmla="val 1616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Condensed" panose="020B0604020202020204" charset="0"/>
            </a:endParaRPr>
          </a:p>
        </p:txBody>
      </p:sp>
      <p:sp>
        <p:nvSpPr>
          <p:cNvPr id="35" name="Circular Arrow 34"/>
          <p:cNvSpPr/>
          <p:nvPr/>
        </p:nvSpPr>
        <p:spPr>
          <a:xfrm rot="9537073">
            <a:off x="2660806" y="3174867"/>
            <a:ext cx="4130441" cy="2960799"/>
          </a:xfrm>
          <a:prstGeom prst="circularArrow">
            <a:avLst>
              <a:gd name="adj1" fmla="val 1359"/>
              <a:gd name="adj2" fmla="val 756704"/>
              <a:gd name="adj3" fmla="val 21099014"/>
              <a:gd name="adj4" fmla="val 16800758"/>
              <a:gd name="adj5" fmla="val 1616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Condensed" panose="020B0604020202020204" charset="0"/>
            </a:endParaRPr>
          </a:p>
        </p:txBody>
      </p:sp>
      <p:sp>
        <p:nvSpPr>
          <p:cNvPr id="36" name="Down Arrow 35"/>
          <p:cNvSpPr/>
          <p:nvPr/>
        </p:nvSpPr>
        <p:spPr>
          <a:xfrm flipV="1">
            <a:off x="2354780" y="3873173"/>
            <a:ext cx="707040" cy="750950"/>
          </a:xfrm>
          <a:prstGeom prst="downArrow">
            <a:avLst>
              <a:gd name="adj1" fmla="val 587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Condensed" panose="020B060402020202020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84643" y="3426896"/>
            <a:ext cx="184731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</a:rPr>
              <a:t>Oxaloacetate</a:t>
            </a:r>
            <a:endParaRPr lang="en-US" baseline="30000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88949" y="3426896"/>
            <a:ext cx="94858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</a:rPr>
              <a:t>Citrate</a:t>
            </a:r>
            <a:endParaRPr lang="en-US" baseline="30000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34008" y="4750920"/>
            <a:ext cx="94858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</a:rPr>
              <a:t>Malate</a:t>
            </a:r>
            <a:endParaRPr lang="en-US" baseline="30000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1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6" grpId="1"/>
      <p:bldP spid="17" grpId="0" animBg="1"/>
      <p:bldP spid="17" grpId="1" animBg="1"/>
      <p:bldP spid="18" grpId="0" animBg="1"/>
      <p:bldP spid="18" grpId="1" animBg="1"/>
      <p:bldP spid="20" grpId="0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/>
      <p:bldP spid="27" grpId="0"/>
      <p:bldP spid="28" grpId="0" animBg="1"/>
      <p:bldP spid="34" grpId="0" animBg="1"/>
      <p:bldP spid="35" grpId="0" animBg="1"/>
      <p:bldP spid="36" grpId="0" animBg="1"/>
      <p:bldP spid="39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 err="1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Anaplerotic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 reactions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table 16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2" y="1097280"/>
            <a:ext cx="8072437" cy="2874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45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Cellular compartments</a:t>
              </a:r>
              <a:endParaRPr lang="en-US" sz="3600" baseline="-250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551590" y="1280160"/>
            <a:ext cx="604082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Where does Glycolysis occur?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1590" y="2208609"/>
            <a:ext cx="604082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Where does TCA occur?</a:t>
            </a:r>
          </a:p>
        </p:txBody>
      </p:sp>
    </p:spTree>
    <p:extLst>
      <p:ext uri="{BB962C8B-B14F-4D97-AF65-F5344CB8AC3E}">
        <p14:creationId xmlns:p14="http://schemas.microsoft.com/office/powerpoint/2010/main" val="394243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Cellular compartments</a:t>
              </a:r>
              <a:endParaRPr lang="en-US" sz="3600" baseline="-250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4060370" y="6545722"/>
            <a:ext cx="505097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Roboto Condensed" panose="020B0604020202020204" charset="0"/>
              </a:rPr>
              <a:t>http://</a:t>
            </a:r>
            <a:r>
              <a:rPr lang="en-US" sz="1050" dirty="0">
                <a:latin typeface="Roboto Condensed" panose="020B0604020202020204" charset="0"/>
              </a:rPr>
              <a:t>www.sabiosciences.com/pathwaymagazine/minireview/mitchondrial_energy_metabolism.php</a:t>
            </a:r>
            <a:endParaRPr lang="en-US" sz="1200" dirty="0">
              <a:latin typeface="Roboto Condensed" panose="020B0604020202020204" charset="0"/>
            </a:endParaRPr>
          </a:p>
        </p:txBody>
      </p:sp>
      <p:pic>
        <p:nvPicPr>
          <p:cNvPr id="9" name="Picture 2" descr="http://www.sabiosciences.com/images/FIGURE_01_EnergyMetab_4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64" y="936347"/>
            <a:ext cx="3984072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 rot="3350157">
            <a:off x="4445702" y="1030744"/>
            <a:ext cx="601530" cy="1897019"/>
          </a:xfrm>
          <a:prstGeom prst="rect">
            <a:avLst/>
          </a:prstGeom>
          <a:solidFill>
            <a:srgbClr val="99CCFF">
              <a:alpha val="23922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271443">
            <a:off x="3067959" y="2359647"/>
            <a:ext cx="601530" cy="2275228"/>
          </a:xfrm>
          <a:prstGeom prst="rect">
            <a:avLst/>
          </a:prstGeom>
          <a:solidFill>
            <a:schemeClr val="accent6">
              <a:lumMod val="40000"/>
              <a:lumOff val="60000"/>
              <a:alpha val="23922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Pyruvate 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sym typeface="Wingdings" panose="05000000000000000000" pitchFamily="2" charset="2"/>
                </a:rPr>
                <a:t> Acetyl CoA</a:t>
              </a:r>
              <a:endParaRPr lang="en-US" sz="36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 descr="figure_16_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097280"/>
            <a:ext cx="8531225" cy="43608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385457" y="2427514"/>
            <a:ext cx="56605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20986" y="2111829"/>
            <a:ext cx="56605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20986" y="2460172"/>
            <a:ext cx="56605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20986" y="2819400"/>
            <a:ext cx="56605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29225" y="1449530"/>
            <a:ext cx="1256232" cy="516003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52358" y="3748349"/>
            <a:ext cx="750707" cy="516003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3398" y="2042170"/>
            <a:ext cx="881133" cy="516003"/>
          </a:xfrm>
          <a:prstGeom prst="rect">
            <a:avLst/>
          </a:prstGeom>
          <a:solidFill>
            <a:schemeClr val="accent6">
              <a:alpha val="2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9249" y="2042171"/>
            <a:ext cx="965375" cy="385344"/>
          </a:xfrm>
          <a:prstGeom prst="rect">
            <a:avLst/>
          </a:prstGeom>
          <a:solidFill>
            <a:schemeClr val="accent6">
              <a:alpha val="2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378" y="3748348"/>
            <a:ext cx="1495514" cy="516003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70053" y="3748348"/>
            <a:ext cx="1082305" cy="516003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4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What’s CoA?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16_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097280"/>
            <a:ext cx="8531225" cy="401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786743" y="3287486"/>
            <a:ext cx="1469571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3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Pyruvate 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sym typeface="Wingdings" panose="05000000000000000000" pitchFamily="2" charset="2"/>
                </a:rPr>
                <a:t> Acetyl CoA</a:t>
              </a:r>
              <a:endParaRPr lang="en-US" sz="36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16_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6" y="1097280"/>
            <a:ext cx="8402368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547115" y="1149721"/>
            <a:ext cx="4955056" cy="5174879"/>
            <a:chOff x="3547115" y="1149721"/>
            <a:chExt cx="4955056" cy="5174879"/>
          </a:xfrm>
          <a:solidFill>
            <a:schemeClr val="bg1"/>
          </a:solidFill>
        </p:grpSpPr>
        <p:sp>
          <p:nvSpPr>
            <p:cNvPr id="3" name="Freeform 2"/>
            <p:cNvSpPr/>
            <p:nvPr/>
          </p:nvSpPr>
          <p:spPr>
            <a:xfrm>
              <a:off x="3547115" y="1149721"/>
              <a:ext cx="4955056" cy="3267708"/>
            </a:xfrm>
            <a:custGeom>
              <a:avLst/>
              <a:gdLst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699657 w 4954789"/>
                <a:gd name="connsiteY81" fmla="*/ 2531011 h 3267708"/>
                <a:gd name="connsiteX82" fmla="*/ 2656114 w 4954789"/>
                <a:gd name="connsiteY82" fmla="*/ 2541897 h 3267708"/>
                <a:gd name="connsiteX83" fmla="*/ 2601686 w 4954789"/>
                <a:gd name="connsiteY83" fmla="*/ 2552783 h 3267708"/>
                <a:gd name="connsiteX84" fmla="*/ 2579914 w 4954789"/>
                <a:gd name="connsiteY84" fmla="*/ 2574554 h 3267708"/>
                <a:gd name="connsiteX85" fmla="*/ 2547257 w 4954789"/>
                <a:gd name="connsiteY85" fmla="*/ 2585440 h 3267708"/>
                <a:gd name="connsiteX86" fmla="*/ 2471057 w 4954789"/>
                <a:gd name="connsiteY86" fmla="*/ 2639868 h 3267708"/>
                <a:gd name="connsiteX87" fmla="*/ 2383972 w 4954789"/>
                <a:gd name="connsiteY87" fmla="*/ 2672525 h 3267708"/>
                <a:gd name="connsiteX88" fmla="*/ 2351314 w 4954789"/>
                <a:gd name="connsiteY88" fmla="*/ 2694297 h 3267708"/>
                <a:gd name="connsiteX89" fmla="*/ 2318657 w 4954789"/>
                <a:gd name="connsiteY89" fmla="*/ 2705183 h 3267708"/>
                <a:gd name="connsiteX90" fmla="*/ 2286000 w 4954789"/>
                <a:gd name="connsiteY90" fmla="*/ 2726954 h 3267708"/>
                <a:gd name="connsiteX91" fmla="*/ 2253343 w 4954789"/>
                <a:gd name="connsiteY91" fmla="*/ 2737840 h 3267708"/>
                <a:gd name="connsiteX92" fmla="*/ 2188029 w 4954789"/>
                <a:gd name="connsiteY92" fmla="*/ 2781383 h 3267708"/>
                <a:gd name="connsiteX93" fmla="*/ 2133600 w 4954789"/>
                <a:gd name="connsiteY93" fmla="*/ 2846697 h 3267708"/>
                <a:gd name="connsiteX94" fmla="*/ 2100943 w 4954789"/>
                <a:gd name="connsiteY94" fmla="*/ 2868468 h 3267708"/>
                <a:gd name="connsiteX95" fmla="*/ 2046514 w 4954789"/>
                <a:gd name="connsiteY95" fmla="*/ 2901125 h 3267708"/>
                <a:gd name="connsiteX96" fmla="*/ 1959429 w 4954789"/>
                <a:gd name="connsiteY96" fmla="*/ 2966440 h 3267708"/>
                <a:gd name="connsiteX97" fmla="*/ 1915886 w 4954789"/>
                <a:gd name="connsiteY97" fmla="*/ 2988211 h 3267708"/>
                <a:gd name="connsiteX98" fmla="*/ 1861457 w 4954789"/>
                <a:gd name="connsiteY98" fmla="*/ 3042640 h 3267708"/>
                <a:gd name="connsiteX99" fmla="*/ 1785257 w 4954789"/>
                <a:gd name="connsiteY99" fmla="*/ 3086183 h 3267708"/>
                <a:gd name="connsiteX100" fmla="*/ 1654629 w 4954789"/>
                <a:gd name="connsiteY100" fmla="*/ 3129725 h 3267708"/>
                <a:gd name="connsiteX101" fmla="*/ 1567543 w 4954789"/>
                <a:gd name="connsiteY101" fmla="*/ 3151497 h 3267708"/>
                <a:gd name="connsiteX102" fmla="*/ 1491343 w 4954789"/>
                <a:gd name="connsiteY102" fmla="*/ 3184154 h 3267708"/>
                <a:gd name="connsiteX103" fmla="*/ 1393372 w 4954789"/>
                <a:gd name="connsiteY103" fmla="*/ 3195040 h 3267708"/>
                <a:gd name="connsiteX104" fmla="*/ 1328057 w 4954789"/>
                <a:gd name="connsiteY104" fmla="*/ 3205925 h 3267708"/>
                <a:gd name="connsiteX105" fmla="*/ 544286 w 4954789"/>
                <a:gd name="connsiteY105" fmla="*/ 3216811 h 3267708"/>
                <a:gd name="connsiteX106" fmla="*/ 478972 w 4954789"/>
                <a:gd name="connsiteY106" fmla="*/ 3184154 h 3267708"/>
                <a:gd name="connsiteX107" fmla="*/ 446314 w 4954789"/>
                <a:gd name="connsiteY107" fmla="*/ 3173268 h 3267708"/>
                <a:gd name="connsiteX108" fmla="*/ 413657 w 4954789"/>
                <a:gd name="connsiteY108" fmla="*/ 3140611 h 3267708"/>
                <a:gd name="connsiteX109" fmla="*/ 337457 w 4954789"/>
                <a:gd name="connsiteY109" fmla="*/ 3075297 h 3267708"/>
                <a:gd name="connsiteX110" fmla="*/ 315686 w 4954789"/>
                <a:gd name="connsiteY110" fmla="*/ 3042640 h 3267708"/>
                <a:gd name="connsiteX111" fmla="*/ 228600 w 4954789"/>
                <a:gd name="connsiteY111" fmla="*/ 2966440 h 3267708"/>
                <a:gd name="connsiteX112" fmla="*/ 174172 w 4954789"/>
                <a:gd name="connsiteY112" fmla="*/ 2922897 h 3267708"/>
                <a:gd name="connsiteX113" fmla="*/ 119743 w 4954789"/>
                <a:gd name="connsiteY113" fmla="*/ 2912011 h 3267708"/>
                <a:gd name="connsiteX114" fmla="*/ 87086 w 4954789"/>
                <a:gd name="connsiteY114" fmla="*/ 2901125 h 3267708"/>
                <a:gd name="connsiteX115" fmla="*/ 0 w 4954789"/>
                <a:gd name="connsiteY115" fmla="*/ 2879354 h 3267708"/>
                <a:gd name="connsiteX116" fmla="*/ 54429 w 4954789"/>
                <a:gd name="connsiteY116" fmla="*/ 2835811 h 3267708"/>
                <a:gd name="connsiteX117" fmla="*/ 119743 w 4954789"/>
                <a:gd name="connsiteY117" fmla="*/ 2781383 h 3267708"/>
                <a:gd name="connsiteX118" fmla="*/ 130629 w 4954789"/>
                <a:gd name="connsiteY118" fmla="*/ 2748725 h 3267708"/>
                <a:gd name="connsiteX119" fmla="*/ 152400 w 4954789"/>
                <a:gd name="connsiteY119" fmla="*/ 2650754 h 3267708"/>
                <a:gd name="connsiteX120" fmla="*/ 174172 w 4954789"/>
                <a:gd name="connsiteY120" fmla="*/ 2367725 h 3267708"/>
                <a:gd name="connsiteX121" fmla="*/ 185057 w 4954789"/>
                <a:gd name="connsiteY121" fmla="*/ 2324183 h 3267708"/>
                <a:gd name="connsiteX122" fmla="*/ 195943 w 4954789"/>
                <a:gd name="connsiteY122" fmla="*/ 2237097 h 3267708"/>
                <a:gd name="connsiteX123" fmla="*/ 185057 w 4954789"/>
                <a:gd name="connsiteY123" fmla="*/ 1507754 h 3267708"/>
                <a:gd name="connsiteX124" fmla="*/ 141514 w 4954789"/>
                <a:gd name="connsiteY124" fmla="*/ 1453325 h 3267708"/>
                <a:gd name="connsiteX125" fmla="*/ 108857 w 4954789"/>
                <a:gd name="connsiteY125" fmla="*/ 1431554 h 3267708"/>
                <a:gd name="connsiteX126" fmla="*/ 76200 w 4954789"/>
                <a:gd name="connsiteY126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699657 w 4954789"/>
                <a:gd name="connsiteY81" fmla="*/ 2531011 h 3267708"/>
                <a:gd name="connsiteX82" fmla="*/ 2656114 w 4954789"/>
                <a:gd name="connsiteY82" fmla="*/ 2541897 h 3267708"/>
                <a:gd name="connsiteX83" fmla="*/ 2601686 w 4954789"/>
                <a:gd name="connsiteY83" fmla="*/ 2552783 h 3267708"/>
                <a:gd name="connsiteX84" fmla="*/ 2579914 w 4954789"/>
                <a:gd name="connsiteY84" fmla="*/ 2574554 h 3267708"/>
                <a:gd name="connsiteX85" fmla="*/ 2547257 w 4954789"/>
                <a:gd name="connsiteY85" fmla="*/ 2585440 h 3267708"/>
                <a:gd name="connsiteX86" fmla="*/ 2471057 w 4954789"/>
                <a:gd name="connsiteY86" fmla="*/ 2639868 h 3267708"/>
                <a:gd name="connsiteX87" fmla="*/ 2383972 w 4954789"/>
                <a:gd name="connsiteY87" fmla="*/ 2672525 h 3267708"/>
                <a:gd name="connsiteX88" fmla="*/ 2351314 w 4954789"/>
                <a:gd name="connsiteY88" fmla="*/ 2694297 h 3267708"/>
                <a:gd name="connsiteX89" fmla="*/ 2318657 w 4954789"/>
                <a:gd name="connsiteY89" fmla="*/ 2705183 h 3267708"/>
                <a:gd name="connsiteX90" fmla="*/ 2286000 w 4954789"/>
                <a:gd name="connsiteY90" fmla="*/ 2726954 h 3267708"/>
                <a:gd name="connsiteX91" fmla="*/ 2253343 w 4954789"/>
                <a:gd name="connsiteY91" fmla="*/ 2737840 h 3267708"/>
                <a:gd name="connsiteX92" fmla="*/ 2222954 w 4954789"/>
                <a:gd name="connsiteY92" fmla="*/ 2844883 h 3267708"/>
                <a:gd name="connsiteX93" fmla="*/ 2133600 w 4954789"/>
                <a:gd name="connsiteY93" fmla="*/ 2846697 h 3267708"/>
                <a:gd name="connsiteX94" fmla="*/ 2100943 w 4954789"/>
                <a:gd name="connsiteY94" fmla="*/ 2868468 h 3267708"/>
                <a:gd name="connsiteX95" fmla="*/ 2046514 w 4954789"/>
                <a:gd name="connsiteY95" fmla="*/ 2901125 h 3267708"/>
                <a:gd name="connsiteX96" fmla="*/ 1959429 w 4954789"/>
                <a:gd name="connsiteY96" fmla="*/ 2966440 h 3267708"/>
                <a:gd name="connsiteX97" fmla="*/ 1915886 w 4954789"/>
                <a:gd name="connsiteY97" fmla="*/ 2988211 h 3267708"/>
                <a:gd name="connsiteX98" fmla="*/ 1861457 w 4954789"/>
                <a:gd name="connsiteY98" fmla="*/ 3042640 h 3267708"/>
                <a:gd name="connsiteX99" fmla="*/ 1785257 w 4954789"/>
                <a:gd name="connsiteY99" fmla="*/ 3086183 h 3267708"/>
                <a:gd name="connsiteX100" fmla="*/ 1654629 w 4954789"/>
                <a:gd name="connsiteY100" fmla="*/ 3129725 h 3267708"/>
                <a:gd name="connsiteX101" fmla="*/ 1567543 w 4954789"/>
                <a:gd name="connsiteY101" fmla="*/ 3151497 h 3267708"/>
                <a:gd name="connsiteX102" fmla="*/ 1491343 w 4954789"/>
                <a:gd name="connsiteY102" fmla="*/ 3184154 h 3267708"/>
                <a:gd name="connsiteX103" fmla="*/ 1393372 w 4954789"/>
                <a:gd name="connsiteY103" fmla="*/ 3195040 h 3267708"/>
                <a:gd name="connsiteX104" fmla="*/ 1328057 w 4954789"/>
                <a:gd name="connsiteY104" fmla="*/ 3205925 h 3267708"/>
                <a:gd name="connsiteX105" fmla="*/ 544286 w 4954789"/>
                <a:gd name="connsiteY105" fmla="*/ 3216811 h 3267708"/>
                <a:gd name="connsiteX106" fmla="*/ 478972 w 4954789"/>
                <a:gd name="connsiteY106" fmla="*/ 3184154 h 3267708"/>
                <a:gd name="connsiteX107" fmla="*/ 446314 w 4954789"/>
                <a:gd name="connsiteY107" fmla="*/ 3173268 h 3267708"/>
                <a:gd name="connsiteX108" fmla="*/ 413657 w 4954789"/>
                <a:gd name="connsiteY108" fmla="*/ 3140611 h 3267708"/>
                <a:gd name="connsiteX109" fmla="*/ 337457 w 4954789"/>
                <a:gd name="connsiteY109" fmla="*/ 3075297 h 3267708"/>
                <a:gd name="connsiteX110" fmla="*/ 315686 w 4954789"/>
                <a:gd name="connsiteY110" fmla="*/ 3042640 h 3267708"/>
                <a:gd name="connsiteX111" fmla="*/ 228600 w 4954789"/>
                <a:gd name="connsiteY111" fmla="*/ 2966440 h 3267708"/>
                <a:gd name="connsiteX112" fmla="*/ 174172 w 4954789"/>
                <a:gd name="connsiteY112" fmla="*/ 2922897 h 3267708"/>
                <a:gd name="connsiteX113" fmla="*/ 119743 w 4954789"/>
                <a:gd name="connsiteY113" fmla="*/ 2912011 h 3267708"/>
                <a:gd name="connsiteX114" fmla="*/ 87086 w 4954789"/>
                <a:gd name="connsiteY114" fmla="*/ 2901125 h 3267708"/>
                <a:gd name="connsiteX115" fmla="*/ 0 w 4954789"/>
                <a:gd name="connsiteY115" fmla="*/ 2879354 h 3267708"/>
                <a:gd name="connsiteX116" fmla="*/ 54429 w 4954789"/>
                <a:gd name="connsiteY116" fmla="*/ 2835811 h 3267708"/>
                <a:gd name="connsiteX117" fmla="*/ 119743 w 4954789"/>
                <a:gd name="connsiteY117" fmla="*/ 2781383 h 3267708"/>
                <a:gd name="connsiteX118" fmla="*/ 130629 w 4954789"/>
                <a:gd name="connsiteY118" fmla="*/ 2748725 h 3267708"/>
                <a:gd name="connsiteX119" fmla="*/ 152400 w 4954789"/>
                <a:gd name="connsiteY119" fmla="*/ 2650754 h 3267708"/>
                <a:gd name="connsiteX120" fmla="*/ 174172 w 4954789"/>
                <a:gd name="connsiteY120" fmla="*/ 2367725 h 3267708"/>
                <a:gd name="connsiteX121" fmla="*/ 185057 w 4954789"/>
                <a:gd name="connsiteY121" fmla="*/ 2324183 h 3267708"/>
                <a:gd name="connsiteX122" fmla="*/ 195943 w 4954789"/>
                <a:gd name="connsiteY122" fmla="*/ 2237097 h 3267708"/>
                <a:gd name="connsiteX123" fmla="*/ 185057 w 4954789"/>
                <a:gd name="connsiteY123" fmla="*/ 1507754 h 3267708"/>
                <a:gd name="connsiteX124" fmla="*/ 141514 w 4954789"/>
                <a:gd name="connsiteY124" fmla="*/ 1453325 h 3267708"/>
                <a:gd name="connsiteX125" fmla="*/ 108857 w 4954789"/>
                <a:gd name="connsiteY125" fmla="*/ 1431554 h 3267708"/>
                <a:gd name="connsiteX126" fmla="*/ 76200 w 4954789"/>
                <a:gd name="connsiteY126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699657 w 4954789"/>
                <a:gd name="connsiteY81" fmla="*/ 2531011 h 3267708"/>
                <a:gd name="connsiteX82" fmla="*/ 2656114 w 4954789"/>
                <a:gd name="connsiteY82" fmla="*/ 2541897 h 3267708"/>
                <a:gd name="connsiteX83" fmla="*/ 2601686 w 4954789"/>
                <a:gd name="connsiteY83" fmla="*/ 2552783 h 3267708"/>
                <a:gd name="connsiteX84" fmla="*/ 2579914 w 4954789"/>
                <a:gd name="connsiteY84" fmla="*/ 2574554 h 3267708"/>
                <a:gd name="connsiteX85" fmla="*/ 2547257 w 4954789"/>
                <a:gd name="connsiteY85" fmla="*/ 2585440 h 3267708"/>
                <a:gd name="connsiteX86" fmla="*/ 2471057 w 4954789"/>
                <a:gd name="connsiteY86" fmla="*/ 2639868 h 3267708"/>
                <a:gd name="connsiteX87" fmla="*/ 2383972 w 4954789"/>
                <a:gd name="connsiteY87" fmla="*/ 2672525 h 3267708"/>
                <a:gd name="connsiteX88" fmla="*/ 2351314 w 4954789"/>
                <a:gd name="connsiteY88" fmla="*/ 2694297 h 3267708"/>
                <a:gd name="connsiteX89" fmla="*/ 2318657 w 4954789"/>
                <a:gd name="connsiteY89" fmla="*/ 2705183 h 3267708"/>
                <a:gd name="connsiteX90" fmla="*/ 2286000 w 4954789"/>
                <a:gd name="connsiteY90" fmla="*/ 2726954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133600 w 4954789"/>
                <a:gd name="connsiteY93" fmla="*/ 2846697 h 3267708"/>
                <a:gd name="connsiteX94" fmla="*/ 2100943 w 4954789"/>
                <a:gd name="connsiteY94" fmla="*/ 2868468 h 3267708"/>
                <a:gd name="connsiteX95" fmla="*/ 2046514 w 4954789"/>
                <a:gd name="connsiteY95" fmla="*/ 2901125 h 3267708"/>
                <a:gd name="connsiteX96" fmla="*/ 1959429 w 4954789"/>
                <a:gd name="connsiteY96" fmla="*/ 2966440 h 3267708"/>
                <a:gd name="connsiteX97" fmla="*/ 1915886 w 4954789"/>
                <a:gd name="connsiteY97" fmla="*/ 2988211 h 3267708"/>
                <a:gd name="connsiteX98" fmla="*/ 1861457 w 4954789"/>
                <a:gd name="connsiteY98" fmla="*/ 3042640 h 3267708"/>
                <a:gd name="connsiteX99" fmla="*/ 1785257 w 4954789"/>
                <a:gd name="connsiteY99" fmla="*/ 3086183 h 3267708"/>
                <a:gd name="connsiteX100" fmla="*/ 1654629 w 4954789"/>
                <a:gd name="connsiteY100" fmla="*/ 3129725 h 3267708"/>
                <a:gd name="connsiteX101" fmla="*/ 1567543 w 4954789"/>
                <a:gd name="connsiteY101" fmla="*/ 3151497 h 3267708"/>
                <a:gd name="connsiteX102" fmla="*/ 1491343 w 4954789"/>
                <a:gd name="connsiteY102" fmla="*/ 3184154 h 3267708"/>
                <a:gd name="connsiteX103" fmla="*/ 1393372 w 4954789"/>
                <a:gd name="connsiteY103" fmla="*/ 3195040 h 3267708"/>
                <a:gd name="connsiteX104" fmla="*/ 1328057 w 4954789"/>
                <a:gd name="connsiteY104" fmla="*/ 3205925 h 3267708"/>
                <a:gd name="connsiteX105" fmla="*/ 544286 w 4954789"/>
                <a:gd name="connsiteY105" fmla="*/ 3216811 h 3267708"/>
                <a:gd name="connsiteX106" fmla="*/ 478972 w 4954789"/>
                <a:gd name="connsiteY106" fmla="*/ 3184154 h 3267708"/>
                <a:gd name="connsiteX107" fmla="*/ 446314 w 4954789"/>
                <a:gd name="connsiteY107" fmla="*/ 3173268 h 3267708"/>
                <a:gd name="connsiteX108" fmla="*/ 413657 w 4954789"/>
                <a:gd name="connsiteY108" fmla="*/ 3140611 h 3267708"/>
                <a:gd name="connsiteX109" fmla="*/ 337457 w 4954789"/>
                <a:gd name="connsiteY109" fmla="*/ 3075297 h 3267708"/>
                <a:gd name="connsiteX110" fmla="*/ 315686 w 4954789"/>
                <a:gd name="connsiteY110" fmla="*/ 3042640 h 3267708"/>
                <a:gd name="connsiteX111" fmla="*/ 228600 w 4954789"/>
                <a:gd name="connsiteY111" fmla="*/ 2966440 h 3267708"/>
                <a:gd name="connsiteX112" fmla="*/ 174172 w 4954789"/>
                <a:gd name="connsiteY112" fmla="*/ 2922897 h 3267708"/>
                <a:gd name="connsiteX113" fmla="*/ 119743 w 4954789"/>
                <a:gd name="connsiteY113" fmla="*/ 2912011 h 3267708"/>
                <a:gd name="connsiteX114" fmla="*/ 87086 w 4954789"/>
                <a:gd name="connsiteY114" fmla="*/ 2901125 h 3267708"/>
                <a:gd name="connsiteX115" fmla="*/ 0 w 4954789"/>
                <a:gd name="connsiteY115" fmla="*/ 2879354 h 3267708"/>
                <a:gd name="connsiteX116" fmla="*/ 54429 w 4954789"/>
                <a:gd name="connsiteY116" fmla="*/ 2835811 h 3267708"/>
                <a:gd name="connsiteX117" fmla="*/ 119743 w 4954789"/>
                <a:gd name="connsiteY117" fmla="*/ 2781383 h 3267708"/>
                <a:gd name="connsiteX118" fmla="*/ 130629 w 4954789"/>
                <a:gd name="connsiteY118" fmla="*/ 2748725 h 3267708"/>
                <a:gd name="connsiteX119" fmla="*/ 152400 w 4954789"/>
                <a:gd name="connsiteY119" fmla="*/ 2650754 h 3267708"/>
                <a:gd name="connsiteX120" fmla="*/ 174172 w 4954789"/>
                <a:gd name="connsiteY120" fmla="*/ 2367725 h 3267708"/>
                <a:gd name="connsiteX121" fmla="*/ 185057 w 4954789"/>
                <a:gd name="connsiteY121" fmla="*/ 2324183 h 3267708"/>
                <a:gd name="connsiteX122" fmla="*/ 195943 w 4954789"/>
                <a:gd name="connsiteY122" fmla="*/ 2237097 h 3267708"/>
                <a:gd name="connsiteX123" fmla="*/ 185057 w 4954789"/>
                <a:gd name="connsiteY123" fmla="*/ 1507754 h 3267708"/>
                <a:gd name="connsiteX124" fmla="*/ 141514 w 4954789"/>
                <a:gd name="connsiteY124" fmla="*/ 1453325 h 3267708"/>
                <a:gd name="connsiteX125" fmla="*/ 108857 w 4954789"/>
                <a:gd name="connsiteY125" fmla="*/ 1431554 h 3267708"/>
                <a:gd name="connsiteX126" fmla="*/ 76200 w 4954789"/>
                <a:gd name="connsiteY126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699657 w 4954789"/>
                <a:gd name="connsiteY81" fmla="*/ 2531011 h 3267708"/>
                <a:gd name="connsiteX82" fmla="*/ 2656114 w 4954789"/>
                <a:gd name="connsiteY82" fmla="*/ 2541897 h 3267708"/>
                <a:gd name="connsiteX83" fmla="*/ 2601686 w 4954789"/>
                <a:gd name="connsiteY83" fmla="*/ 2552783 h 3267708"/>
                <a:gd name="connsiteX84" fmla="*/ 2579914 w 4954789"/>
                <a:gd name="connsiteY84" fmla="*/ 2574554 h 3267708"/>
                <a:gd name="connsiteX85" fmla="*/ 2547257 w 4954789"/>
                <a:gd name="connsiteY85" fmla="*/ 2585440 h 3267708"/>
                <a:gd name="connsiteX86" fmla="*/ 2471057 w 4954789"/>
                <a:gd name="connsiteY86" fmla="*/ 2639868 h 3267708"/>
                <a:gd name="connsiteX87" fmla="*/ 2383972 w 4954789"/>
                <a:gd name="connsiteY87" fmla="*/ 2672525 h 3267708"/>
                <a:gd name="connsiteX88" fmla="*/ 2351314 w 4954789"/>
                <a:gd name="connsiteY88" fmla="*/ 2694297 h 3267708"/>
                <a:gd name="connsiteX89" fmla="*/ 2318657 w 4954789"/>
                <a:gd name="connsiteY89" fmla="*/ 27051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133600 w 4954789"/>
                <a:gd name="connsiteY93" fmla="*/ 2846697 h 3267708"/>
                <a:gd name="connsiteX94" fmla="*/ 2100943 w 4954789"/>
                <a:gd name="connsiteY94" fmla="*/ 2868468 h 3267708"/>
                <a:gd name="connsiteX95" fmla="*/ 2046514 w 4954789"/>
                <a:gd name="connsiteY95" fmla="*/ 2901125 h 3267708"/>
                <a:gd name="connsiteX96" fmla="*/ 1959429 w 4954789"/>
                <a:gd name="connsiteY96" fmla="*/ 2966440 h 3267708"/>
                <a:gd name="connsiteX97" fmla="*/ 1915886 w 4954789"/>
                <a:gd name="connsiteY97" fmla="*/ 2988211 h 3267708"/>
                <a:gd name="connsiteX98" fmla="*/ 1861457 w 4954789"/>
                <a:gd name="connsiteY98" fmla="*/ 3042640 h 3267708"/>
                <a:gd name="connsiteX99" fmla="*/ 1785257 w 4954789"/>
                <a:gd name="connsiteY99" fmla="*/ 3086183 h 3267708"/>
                <a:gd name="connsiteX100" fmla="*/ 1654629 w 4954789"/>
                <a:gd name="connsiteY100" fmla="*/ 3129725 h 3267708"/>
                <a:gd name="connsiteX101" fmla="*/ 1567543 w 4954789"/>
                <a:gd name="connsiteY101" fmla="*/ 3151497 h 3267708"/>
                <a:gd name="connsiteX102" fmla="*/ 1491343 w 4954789"/>
                <a:gd name="connsiteY102" fmla="*/ 3184154 h 3267708"/>
                <a:gd name="connsiteX103" fmla="*/ 1393372 w 4954789"/>
                <a:gd name="connsiteY103" fmla="*/ 3195040 h 3267708"/>
                <a:gd name="connsiteX104" fmla="*/ 1328057 w 4954789"/>
                <a:gd name="connsiteY104" fmla="*/ 3205925 h 3267708"/>
                <a:gd name="connsiteX105" fmla="*/ 544286 w 4954789"/>
                <a:gd name="connsiteY105" fmla="*/ 3216811 h 3267708"/>
                <a:gd name="connsiteX106" fmla="*/ 478972 w 4954789"/>
                <a:gd name="connsiteY106" fmla="*/ 3184154 h 3267708"/>
                <a:gd name="connsiteX107" fmla="*/ 446314 w 4954789"/>
                <a:gd name="connsiteY107" fmla="*/ 3173268 h 3267708"/>
                <a:gd name="connsiteX108" fmla="*/ 413657 w 4954789"/>
                <a:gd name="connsiteY108" fmla="*/ 3140611 h 3267708"/>
                <a:gd name="connsiteX109" fmla="*/ 337457 w 4954789"/>
                <a:gd name="connsiteY109" fmla="*/ 3075297 h 3267708"/>
                <a:gd name="connsiteX110" fmla="*/ 315686 w 4954789"/>
                <a:gd name="connsiteY110" fmla="*/ 3042640 h 3267708"/>
                <a:gd name="connsiteX111" fmla="*/ 228600 w 4954789"/>
                <a:gd name="connsiteY111" fmla="*/ 2966440 h 3267708"/>
                <a:gd name="connsiteX112" fmla="*/ 174172 w 4954789"/>
                <a:gd name="connsiteY112" fmla="*/ 2922897 h 3267708"/>
                <a:gd name="connsiteX113" fmla="*/ 119743 w 4954789"/>
                <a:gd name="connsiteY113" fmla="*/ 2912011 h 3267708"/>
                <a:gd name="connsiteX114" fmla="*/ 87086 w 4954789"/>
                <a:gd name="connsiteY114" fmla="*/ 2901125 h 3267708"/>
                <a:gd name="connsiteX115" fmla="*/ 0 w 4954789"/>
                <a:gd name="connsiteY115" fmla="*/ 2879354 h 3267708"/>
                <a:gd name="connsiteX116" fmla="*/ 54429 w 4954789"/>
                <a:gd name="connsiteY116" fmla="*/ 2835811 h 3267708"/>
                <a:gd name="connsiteX117" fmla="*/ 119743 w 4954789"/>
                <a:gd name="connsiteY117" fmla="*/ 2781383 h 3267708"/>
                <a:gd name="connsiteX118" fmla="*/ 130629 w 4954789"/>
                <a:gd name="connsiteY118" fmla="*/ 2748725 h 3267708"/>
                <a:gd name="connsiteX119" fmla="*/ 152400 w 4954789"/>
                <a:gd name="connsiteY119" fmla="*/ 2650754 h 3267708"/>
                <a:gd name="connsiteX120" fmla="*/ 174172 w 4954789"/>
                <a:gd name="connsiteY120" fmla="*/ 2367725 h 3267708"/>
                <a:gd name="connsiteX121" fmla="*/ 185057 w 4954789"/>
                <a:gd name="connsiteY121" fmla="*/ 2324183 h 3267708"/>
                <a:gd name="connsiteX122" fmla="*/ 195943 w 4954789"/>
                <a:gd name="connsiteY122" fmla="*/ 2237097 h 3267708"/>
                <a:gd name="connsiteX123" fmla="*/ 185057 w 4954789"/>
                <a:gd name="connsiteY123" fmla="*/ 1507754 h 3267708"/>
                <a:gd name="connsiteX124" fmla="*/ 141514 w 4954789"/>
                <a:gd name="connsiteY124" fmla="*/ 1453325 h 3267708"/>
                <a:gd name="connsiteX125" fmla="*/ 108857 w 4954789"/>
                <a:gd name="connsiteY125" fmla="*/ 1431554 h 3267708"/>
                <a:gd name="connsiteX126" fmla="*/ 76200 w 4954789"/>
                <a:gd name="connsiteY126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699657 w 4954789"/>
                <a:gd name="connsiteY81" fmla="*/ 2531011 h 3267708"/>
                <a:gd name="connsiteX82" fmla="*/ 2656114 w 4954789"/>
                <a:gd name="connsiteY82" fmla="*/ 2541897 h 3267708"/>
                <a:gd name="connsiteX83" fmla="*/ 2601686 w 4954789"/>
                <a:gd name="connsiteY83" fmla="*/ 2552783 h 3267708"/>
                <a:gd name="connsiteX84" fmla="*/ 2579914 w 4954789"/>
                <a:gd name="connsiteY84" fmla="*/ 2574554 h 3267708"/>
                <a:gd name="connsiteX85" fmla="*/ 2547257 w 4954789"/>
                <a:gd name="connsiteY85" fmla="*/ 2585440 h 3267708"/>
                <a:gd name="connsiteX86" fmla="*/ 2471057 w 4954789"/>
                <a:gd name="connsiteY86" fmla="*/ 2639868 h 3267708"/>
                <a:gd name="connsiteX87" fmla="*/ 2383972 w 4954789"/>
                <a:gd name="connsiteY87" fmla="*/ 2672525 h 3267708"/>
                <a:gd name="connsiteX88" fmla="*/ 2351314 w 4954789"/>
                <a:gd name="connsiteY88" fmla="*/ 26942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133600 w 4954789"/>
                <a:gd name="connsiteY93" fmla="*/ 2846697 h 3267708"/>
                <a:gd name="connsiteX94" fmla="*/ 2100943 w 4954789"/>
                <a:gd name="connsiteY94" fmla="*/ 2868468 h 3267708"/>
                <a:gd name="connsiteX95" fmla="*/ 2046514 w 4954789"/>
                <a:gd name="connsiteY95" fmla="*/ 2901125 h 3267708"/>
                <a:gd name="connsiteX96" fmla="*/ 1959429 w 4954789"/>
                <a:gd name="connsiteY96" fmla="*/ 2966440 h 3267708"/>
                <a:gd name="connsiteX97" fmla="*/ 1915886 w 4954789"/>
                <a:gd name="connsiteY97" fmla="*/ 2988211 h 3267708"/>
                <a:gd name="connsiteX98" fmla="*/ 1861457 w 4954789"/>
                <a:gd name="connsiteY98" fmla="*/ 3042640 h 3267708"/>
                <a:gd name="connsiteX99" fmla="*/ 1785257 w 4954789"/>
                <a:gd name="connsiteY99" fmla="*/ 3086183 h 3267708"/>
                <a:gd name="connsiteX100" fmla="*/ 1654629 w 4954789"/>
                <a:gd name="connsiteY100" fmla="*/ 3129725 h 3267708"/>
                <a:gd name="connsiteX101" fmla="*/ 1567543 w 4954789"/>
                <a:gd name="connsiteY101" fmla="*/ 3151497 h 3267708"/>
                <a:gd name="connsiteX102" fmla="*/ 1491343 w 4954789"/>
                <a:gd name="connsiteY102" fmla="*/ 3184154 h 3267708"/>
                <a:gd name="connsiteX103" fmla="*/ 1393372 w 4954789"/>
                <a:gd name="connsiteY103" fmla="*/ 3195040 h 3267708"/>
                <a:gd name="connsiteX104" fmla="*/ 1328057 w 4954789"/>
                <a:gd name="connsiteY104" fmla="*/ 3205925 h 3267708"/>
                <a:gd name="connsiteX105" fmla="*/ 544286 w 4954789"/>
                <a:gd name="connsiteY105" fmla="*/ 3216811 h 3267708"/>
                <a:gd name="connsiteX106" fmla="*/ 478972 w 4954789"/>
                <a:gd name="connsiteY106" fmla="*/ 3184154 h 3267708"/>
                <a:gd name="connsiteX107" fmla="*/ 446314 w 4954789"/>
                <a:gd name="connsiteY107" fmla="*/ 3173268 h 3267708"/>
                <a:gd name="connsiteX108" fmla="*/ 413657 w 4954789"/>
                <a:gd name="connsiteY108" fmla="*/ 3140611 h 3267708"/>
                <a:gd name="connsiteX109" fmla="*/ 337457 w 4954789"/>
                <a:gd name="connsiteY109" fmla="*/ 3075297 h 3267708"/>
                <a:gd name="connsiteX110" fmla="*/ 315686 w 4954789"/>
                <a:gd name="connsiteY110" fmla="*/ 3042640 h 3267708"/>
                <a:gd name="connsiteX111" fmla="*/ 228600 w 4954789"/>
                <a:gd name="connsiteY111" fmla="*/ 2966440 h 3267708"/>
                <a:gd name="connsiteX112" fmla="*/ 174172 w 4954789"/>
                <a:gd name="connsiteY112" fmla="*/ 2922897 h 3267708"/>
                <a:gd name="connsiteX113" fmla="*/ 119743 w 4954789"/>
                <a:gd name="connsiteY113" fmla="*/ 2912011 h 3267708"/>
                <a:gd name="connsiteX114" fmla="*/ 87086 w 4954789"/>
                <a:gd name="connsiteY114" fmla="*/ 2901125 h 3267708"/>
                <a:gd name="connsiteX115" fmla="*/ 0 w 4954789"/>
                <a:gd name="connsiteY115" fmla="*/ 2879354 h 3267708"/>
                <a:gd name="connsiteX116" fmla="*/ 54429 w 4954789"/>
                <a:gd name="connsiteY116" fmla="*/ 2835811 h 3267708"/>
                <a:gd name="connsiteX117" fmla="*/ 119743 w 4954789"/>
                <a:gd name="connsiteY117" fmla="*/ 2781383 h 3267708"/>
                <a:gd name="connsiteX118" fmla="*/ 130629 w 4954789"/>
                <a:gd name="connsiteY118" fmla="*/ 2748725 h 3267708"/>
                <a:gd name="connsiteX119" fmla="*/ 152400 w 4954789"/>
                <a:gd name="connsiteY119" fmla="*/ 2650754 h 3267708"/>
                <a:gd name="connsiteX120" fmla="*/ 174172 w 4954789"/>
                <a:gd name="connsiteY120" fmla="*/ 2367725 h 3267708"/>
                <a:gd name="connsiteX121" fmla="*/ 185057 w 4954789"/>
                <a:gd name="connsiteY121" fmla="*/ 2324183 h 3267708"/>
                <a:gd name="connsiteX122" fmla="*/ 195943 w 4954789"/>
                <a:gd name="connsiteY122" fmla="*/ 2237097 h 3267708"/>
                <a:gd name="connsiteX123" fmla="*/ 185057 w 4954789"/>
                <a:gd name="connsiteY123" fmla="*/ 1507754 h 3267708"/>
                <a:gd name="connsiteX124" fmla="*/ 141514 w 4954789"/>
                <a:gd name="connsiteY124" fmla="*/ 1453325 h 3267708"/>
                <a:gd name="connsiteX125" fmla="*/ 108857 w 4954789"/>
                <a:gd name="connsiteY125" fmla="*/ 1431554 h 3267708"/>
                <a:gd name="connsiteX126" fmla="*/ 76200 w 4954789"/>
                <a:gd name="connsiteY126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699657 w 4954789"/>
                <a:gd name="connsiteY81" fmla="*/ 2531011 h 3267708"/>
                <a:gd name="connsiteX82" fmla="*/ 2656114 w 4954789"/>
                <a:gd name="connsiteY82" fmla="*/ 2541897 h 3267708"/>
                <a:gd name="connsiteX83" fmla="*/ 2601686 w 4954789"/>
                <a:gd name="connsiteY83" fmla="*/ 2552783 h 3267708"/>
                <a:gd name="connsiteX84" fmla="*/ 2579914 w 4954789"/>
                <a:gd name="connsiteY84" fmla="*/ 2574554 h 3267708"/>
                <a:gd name="connsiteX85" fmla="*/ 2547257 w 4954789"/>
                <a:gd name="connsiteY85" fmla="*/ 2585440 h 3267708"/>
                <a:gd name="connsiteX86" fmla="*/ 2471057 w 4954789"/>
                <a:gd name="connsiteY86" fmla="*/ 2639868 h 3267708"/>
                <a:gd name="connsiteX87" fmla="*/ 2383972 w 4954789"/>
                <a:gd name="connsiteY87" fmla="*/ 267252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133600 w 4954789"/>
                <a:gd name="connsiteY93" fmla="*/ 2846697 h 3267708"/>
                <a:gd name="connsiteX94" fmla="*/ 2100943 w 4954789"/>
                <a:gd name="connsiteY94" fmla="*/ 2868468 h 3267708"/>
                <a:gd name="connsiteX95" fmla="*/ 2046514 w 4954789"/>
                <a:gd name="connsiteY95" fmla="*/ 2901125 h 3267708"/>
                <a:gd name="connsiteX96" fmla="*/ 1959429 w 4954789"/>
                <a:gd name="connsiteY96" fmla="*/ 2966440 h 3267708"/>
                <a:gd name="connsiteX97" fmla="*/ 1915886 w 4954789"/>
                <a:gd name="connsiteY97" fmla="*/ 2988211 h 3267708"/>
                <a:gd name="connsiteX98" fmla="*/ 1861457 w 4954789"/>
                <a:gd name="connsiteY98" fmla="*/ 3042640 h 3267708"/>
                <a:gd name="connsiteX99" fmla="*/ 1785257 w 4954789"/>
                <a:gd name="connsiteY99" fmla="*/ 3086183 h 3267708"/>
                <a:gd name="connsiteX100" fmla="*/ 1654629 w 4954789"/>
                <a:gd name="connsiteY100" fmla="*/ 3129725 h 3267708"/>
                <a:gd name="connsiteX101" fmla="*/ 1567543 w 4954789"/>
                <a:gd name="connsiteY101" fmla="*/ 3151497 h 3267708"/>
                <a:gd name="connsiteX102" fmla="*/ 1491343 w 4954789"/>
                <a:gd name="connsiteY102" fmla="*/ 3184154 h 3267708"/>
                <a:gd name="connsiteX103" fmla="*/ 1393372 w 4954789"/>
                <a:gd name="connsiteY103" fmla="*/ 3195040 h 3267708"/>
                <a:gd name="connsiteX104" fmla="*/ 1328057 w 4954789"/>
                <a:gd name="connsiteY104" fmla="*/ 3205925 h 3267708"/>
                <a:gd name="connsiteX105" fmla="*/ 544286 w 4954789"/>
                <a:gd name="connsiteY105" fmla="*/ 3216811 h 3267708"/>
                <a:gd name="connsiteX106" fmla="*/ 478972 w 4954789"/>
                <a:gd name="connsiteY106" fmla="*/ 3184154 h 3267708"/>
                <a:gd name="connsiteX107" fmla="*/ 446314 w 4954789"/>
                <a:gd name="connsiteY107" fmla="*/ 3173268 h 3267708"/>
                <a:gd name="connsiteX108" fmla="*/ 413657 w 4954789"/>
                <a:gd name="connsiteY108" fmla="*/ 3140611 h 3267708"/>
                <a:gd name="connsiteX109" fmla="*/ 337457 w 4954789"/>
                <a:gd name="connsiteY109" fmla="*/ 3075297 h 3267708"/>
                <a:gd name="connsiteX110" fmla="*/ 315686 w 4954789"/>
                <a:gd name="connsiteY110" fmla="*/ 3042640 h 3267708"/>
                <a:gd name="connsiteX111" fmla="*/ 228600 w 4954789"/>
                <a:gd name="connsiteY111" fmla="*/ 2966440 h 3267708"/>
                <a:gd name="connsiteX112" fmla="*/ 174172 w 4954789"/>
                <a:gd name="connsiteY112" fmla="*/ 2922897 h 3267708"/>
                <a:gd name="connsiteX113" fmla="*/ 119743 w 4954789"/>
                <a:gd name="connsiteY113" fmla="*/ 2912011 h 3267708"/>
                <a:gd name="connsiteX114" fmla="*/ 87086 w 4954789"/>
                <a:gd name="connsiteY114" fmla="*/ 2901125 h 3267708"/>
                <a:gd name="connsiteX115" fmla="*/ 0 w 4954789"/>
                <a:gd name="connsiteY115" fmla="*/ 2879354 h 3267708"/>
                <a:gd name="connsiteX116" fmla="*/ 54429 w 4954789"/>
                <a:gd name="connsiteY116" fmla="*/ 2835811 h 3267708"/>
                <a:gd name="connsiteX117" fmla="*/ 119743 w 4954789"/>
                <a:gd name="connsiteY117" fmla="*/ 2781383 h 3267708"/>
                <a:gd name="connsiteX118" fmla="*/ 130629 w 4954789"/>
                <a:gd name="connsiteY118" fmla="*/ 2748725 h 3267708"/>
                <a:gd name="connsiteX119" fmla="*/ 152400 w 4954789"/>
                <a:gd name="connsiteY119" fmla="*/ 2650754 h 3267708"/>
                <a:gd name="connsiteX120" fmla="*/ 174172 w 4954789"/>
                <a:gd name="connsiteY120" fmla="*/ 2367725 h 3267708"/>
                <a:gd name="connsiteX121" fmla="*/ 185057 w 4954789"/>
                <a:gd name="connsiteY121" fmla="*/ 2324183 h 3267708"/>
                <a:gd name="connsiteX122" fmla="*/ 195943 w 4954789"/>
                <a:gd name="connsiteY122" fmla="*/ 2237097 h 3267708"/>
                <a:gd name="connsiteX123" fmla="*/ 185057 w 4954789"/>
                <a:gd name="connsiteY123" fmla="*/ 1507754 h 3267708"/>
                <a:gd name="connsiteX124" fmla="*/ 141514 w 4954789"/>
                <a:gd name="connsiteY124" fmla="*/ 1453325 h 3267708"/>
                <a:gd name="connsiteX125" fmla="*/ 108857 w 4954789"/>
                <a:gd name="connsiteY125" fmla="*/ 1431554 h 3267708"/>
                <a:gd name="connsiteX126" fmla="*/ 76200 w 4954789"/>
                <a:gd name="connsiteY126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699657 w 4954789"/>
                <a:gd name="connsiteY81" fmla="*/ 2531011 h 3267708"/>
                <a:gd name="connsiteX82" fmla="*/ 2656114 w 4954789"/>
                <a:gd name="connsiteY82" fmla="*/ 2541897 h 3267708"/>
                <a:gd name="connsiteX83" fmla="*/ 2601686 w 4954789"/>
                <a:gd name="connsiteY83" fmla="*/ 2552783 h 3267708"/>
                <a:gd name="connsiteX84" fmla="*/ 2579914 w 4954789"/>
                <a:gd name="connsiteY84" fmla="*/ 2574554 h 3267708"/>
                <a:gd name="connsiteX85" fmla="*/ 2547257 w 4954789"/>
                <a:gd name="connsiteY85" fmla="*/ 2585440 h 3267708"/>
                <a:gd name="connsiteX86" fmla="*/ 2471057 w 4954789"/>
                <a:gd name="connsiteY86" fmla="*/ 2639868 h 3267708"/>
                <a:gd name="connsiteX87" fmla="*/ 2428422 w 4954789"/>
                <a:gd name="connsiteY87" fmla="*/ 267887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133600 w 4954789"/>
                <a:gd name="connsiteY93" fmla="*/ 2846697 h 3267708"/>
                <a:gd name="connsiteX94" fmla="*/ 2100943 w 4954789"/>
                <a:gd name="connsiteY94" fmla="*/ 2868468 h 3267708"/>
                <a:gd name="connsiteX95" fmla="*/ 2046514 w 4954789"/>
                <a:gd name="connsiteY95" fmla="*/ 2901125 h 3267708"/>
                <a:gd name="connsiteX96" fmla="*/ 1959429 w 4954789"/>
                <a:gd name="connsiteY96" fmla="*/ 2966440 h 3267708"/>
                <a:gd name="connsiteX97" fmla="*/ 1915886 w 4954789"/>
                <a:gd name="connsiteY97" fmla="*/ 2988211 h 3267708"/>
                <a:gd name="connsiteX98" fmla="*/ 1861457 w 4954789"/>
                <a:gd name="connsiteY98" fmla="*/ 3042640 h 3267708"/>
                <a:gd name="connsiteX99" fmla="*/ 1785257 w 4954789"/>
                <a:gd name="connsiteY99" fmla="*/ 3086183 h 3267708"/>
                <a:gd name="connsiteX100" fmla="*/ 1654629 w 4954789"/>
                <a:gd name="connsiteY100" fmla="*/ 3129725 h 3267708"/>
                <a:gd name="connsiteX101" fmla="*/ 1567543 w 4954789"/>
                <a:gd name="connsiteY101" fmla="*/ 3151497 h 3267708"/>
                <a:gd name="connsiteX102" fmla="*/ 1491343 w 4954789"/>
                <a:gd name="connsiteY102" fmla="*/ 3184154 h 3267708"/>
                <a:gd name="connsiteX103" fmla="*/ 1393372 w 4954789"/>
                <a:gd name="connsiteY103" fmla="*/ 3195040 h 3267708"/>
                <a:gd name="connsiteX104" fmla="*/ 1328057 w 4954789"/>
                <a:gd name="connsiteY104" fmla="*/ 3205925 h 3267708"/>
                <a:gd name="connsiteX105" fmla="*/ 544286 w 4954789"/>
                <a:gd name="connsiteY105" fmla="*/ 3216811 h 3267708"/>
                <a:gd name="connsiteX106" fmla="*/ 478972 w 4954789"/>
                <a:gd name="connsiteY106" fmla="*/ 3184154 h 3267708"/>
                <a:gd name="connsiteX107" fmla="*/ 446314 w 4954789"/>
                <a:gd name="connsiteY107" fmla="*/ 3173268 h 3267708"/>
                <a:gd name="connsiteX108" fmla="*/ 413657 w 4954789"/>
                <a:gd name="connsiteY108" fmla="*/ 3140611 h 3267708"/>
                <a:gd name="connsiteX109" fmla="*/ 337457 w 4954789"/>
                <a:gd name="connsiteY109" fmla="*/ 3075297 h 3267708"/>
                <a:gd name="connsiteX110" fmla="*/ 315686 w 4954789"/>
                <a:gd name="connsiteY110" fmla="*/ 3042640 h 3267708"/>
                <a:gd name="connsiteX111" fmla="*/ 228600 w 4954789"/>
                <a:gd name="connsiteY111" fmla="*/ 2966440 h 3267708"/>
                <a:gd name="connsiteX112" fmla="*/ 174172 w 4954789"/>
                <a:gd name="connsiteY112" fmla="*/ 2922897 h 3267708"/>
                <a:gd name="connsiteX113" fmla="*/ 119743 w 4954789"/>
                <a:gd name="connsiteY113" fmla="*/ 2912011 h 3267708"/>
                <a:gd name="connsiteX114" fmla="*/ 87086 w 4954789"/>
                <a:gd name="connsiteY114" fmla="*/ 2901125 h 3267708"/>
                <a:gd name="connsiteX115" fmla="*/ 0 w 4954789"/>
                <a:gd name="connsiteY115" fmla="*/ 2879354 h 3267708"/>
                <a:gd name="connsiteX116" fmla="*/ 54429 w 4954789"/>
                <a:gd name="connsiteY116" fmla="*/ 2835811 h 3267708"/>
                <a:gd name="connsiteX117" fmla="*/ 119743 w 4954789"/>
                <a:gd name="connsiteY117" fmla="*/ 2781383 h 3267708"/>
                <a:gd name="connsiteX118" fmla="*/ 130629 w 4954789"/>
                <a:gd name="connsiteY118" fmla="*/ 2748725 h 3267708"/>
                <a:gd name="connsiteX119" fmla="*/ 152400 w 4954789"/>
                <a:gd name="connsiteY119" fmla="*/ 2650754 h 3267708"/>
                <a:gd name="connsiteX120" fmla="*/ 174172 w 4954789"/>
                <a:gd name="connsiteY120" fmla="*/ 2367725 h 3267708"/>
                <a:gd name="connsiteX121" fmla="*/ 185057 w 4954789"/>
                <a:gd name="connsiteY121" fmla="*/ 2324183 h 3267708"/>
                <a:gd name="connsiteX122" fmla="*/ 195943 w 4954789"/>
                <a:gd name="connsiteY122" fmla="*/ 2237097 h 3267708"/>
                <a:gd name="connsiteX123" fmla="*/ 185057 w 4954789"/>
                <a:gd name="connsiteY123" fmla="*/ 1507754 h 3267708"/>
                <a:gd name="connsiteX124" fmla="*/ 141514 w 4954789"/>
                <a:gd name="connsiteY124" fmla="*/ 1453325 h 3267708"/>
                <a:gd name="connsiteX125" fmla="*/ 108857 w 4954789"/>
                <a:gd name="connsiteY125" fmla="*/ 1431554 h 3267708"/>
                <a:gd name="connsiteX126" fmla="*/ 76200 w 4954789"/>
                <a:gd name="connsiteY126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699657 w 4954789"/>
                <a:gd name="connsiteY81" fmla="*/ 2531011 h 3267708"/>
                <a:gd name="connsiteX82" fmla="*/ 2656114 w 4954789"/>
                <a:gd name="connsiteY82" fmla="*/ 2541897 h 3267708"/>
                <a:gd name="connsiteX83" fmla="*/ 2601686 w 4954789"/>
                <a:gd name="connsiteY83" fmla="*/ 2552783 h 3267708"/>
                <a:gd name="connsiteX84" fmla="*/ 2630714 w 4954789"/>
                <a:gd name="connsiteY84" fmla="*/ 2577729 h 3267708"/>
                <a:gd name="connsiteX85" fmla="*/ 2547257 w 4954789"/>
                <a:gd name="connsiteY85" fmla="*/ 2585440 h 3267708"/>
                <a:gd name="connsiteX86" fmla="*/ 2471057 w 4954789"/>
                <a:gd name="connsiteY86" fmla="*/ 2639868 h 3267708"/>
                <a:gd name="connsiteX87" fmla="*/ 2428422 w 4954789"/>
                <a:gd name="connsiteY87" fmla="*/ 267887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133600 w 4954789"/>
                <a:gd name="connsiteY93" fmla="*/ 2846697 h 3267708"/>
                <a:gd name="connsiteX94" fmla="*/ 2100943 w 4954789"/>
                <a:gd name="connsiteY94" fmla="*/ 2868468 h 3267708"/>
                <a:gd name="connsiteX95" fmla="*/ 2046514 w 4954789"/>
                <a:gd name="connsiteY95" fmla="*/ 2901125 h 3267708"/>
                <a:gd name="connsiteX96" fmla="*/ 1959429 w 4954789"/>
                <a:gd name="connsiteY96" fmla="*/ 2966440 h 3267708"/>
                <a:gd name="connsiteX97" fmla="*/ 1915886 w 4954789"/>
                <a:gd name="connsiteY97" fmla="*/ 2988211 h 3267708"/>
                <a:gd name="connsiteX98" fmla="*/ 1861457 w 4954789"/>
                <a:gd name="connsiteY98" fmla="*/ 3042640 h 3267708"/>
                <a:gd name="connsiteX99" fmla="*/ 1785257 w 4954789"/>
                <a:gd name="connsiteY99" fmla="*/ 3086183 h 3267708"/>
                <a:gd name="connsiteX100" fmla="*/ 1654629 w 4954789"/>
                <a:gd name="connsiteY100" fmla="*/ 3129725 h 3267708"/>
                <a:gd name="connsiteX101" fmla="*/ 1567543 w 4954789"/>
                <a:gd name="connsiteY101" fmla="*/ 3151497 h 3267708"/>
                <a:gd name="connsiteX102" fmla="*/ 1491343 w 4954789"/>
                <a:gd name="connsiteY102" fmla="*/ 3184154 h 3267708"/>
                <a:gd name="connsiteX103" fmla="*/ 1393372 w 4954789"/>
                <a:gd name="connsiteY103" fmla="*/ 3195040 h 3267708"/>
                <a:gd name="connsiteX104" fmla="*/ 1328057 w 4954789"/>
                <a:gd name="connsiteY104" fmla="*/ 3205925 h 3267708"/>
                <a:gd name="connsiteX105" fmla="*/ 544286 w 4954789"/>
                <a:gd name="connsiteY105" fmla="*/ 3216811 h 3267708"/>
                <a:gd name="connsiteX106" fmla="*/ 478972 w 4954789"/>
                <a:gd name="connsiteY106" fmla="*/ 3184154 h 3267708"/>
                <a:gd name="connsiteX107" fmla="*/ 446314 w 4954789"/>
                <a:gd name="connsiteY107" fmla="*/ 3173268 h 3267708"/>
                <a:gd name="connsiteX108" fmla="*/ 413657 w 4954789"/>
                <a:gd name="connsiteY108" fmla="*/ 3140611 h 3267708"/>
                <a:gd name="connsiteX109" fmla="*/ 337457 w 4954789"/>
                <a:gd name="connsiteY109" fmla="*/ 3075297 h 3267708"/>
                <a:gd name="connsiteX110" fmla="*/ 315686 w 4954789"/>
                <a:gd name="connsiteY110" fmla="*/ 3042640 h 3267708"/>
                <a:gd name="connsiteX111" fmla="*/ 228600 w 4954789"/>
                <a:gd name="connsiteY111" fmla="*/ 2966440 h 3267708"/>
                <a:gd name="connsiteX112" fmla="*/ 174172 w 4954789"/>
                <a:gd name="connsiteY112" fmla="*/ 2922897 h 3267708"/>
                <a:gd name="connsiteX113" fmla="*/ 119743 w 4954789"/>
                <a:gd name="connsiteY113" fmla="*/ 2912011 h 3267708"/>
                <a:gd name="connsiteX114" fmla="*/ 87086 w 4954789"/>
                <a:gd name="connsiteY114" fmla="*/ 2901125 h 3267708"/>
                <a:gd name="connsiteX115" fmla="*/ 0 w 4954789"/>
                <a:gd name="connsiteY115" fmla="*/ 2879354 h 3267708"/>
                <a:gd name="connsiteX116" fmla="*/ 54429 w 4954789"/>
                <a:gd name="connsiteY116" fmla="*/ 2835811 h 3267708"/>
                <a:gd name="connsiteX117" fmla="*/ 119743 w 4954789"/>
                <a:gd name="connsiteY117" fmla="*/ 2781383 h 3267708"/>
                <a:gd name="connsiteX118" fmla="*/ 130629 w 4954789"/>
                <a:gd name="connsiteY118" fmla="*/ 2748725 h 3267708"/>
                <a:gd name="connsiteX119" fmla="*/ 152400 w 4954789"/>
                <a:gd name="connsiteY119" fmla="*/ 2650754 h 3267708"/>
                <a:gd name="connsiteX120" fmla="*/ 174172 w 4954789"/>
                <a:gd name="connsiteY120" fmla="*/ 2367725 h 3267708"/>
                <a:gd name="connsiteX121" fmla="*/ 185057 w 4954789"/>
                <a:gd name="connsiteY121" fmla="*/ 2324183 h 3267708"/>
                <a:gd name="connsiteX122" fmla="*/ 195943 w 4954789"/>
                <a:gd name="connsiteY122" fmla="*/ 2237097 h 3267708"/>
                <a:gd name="connsiteX123" fmla="*/ 185057 w 4954789"/>
                <a:gd name="connsiteY123" fmla="*/ 1507754 h 3267708"/>
                <a:gd name="connsiteX124" fmla="*/ 141514 w 4954789"/>
                <a:gd name="connsiteY124" fmla="*/ 1453325 h 3267708"/>
                <a:gd name="connsiteX125" fmla="*/ 108857 w 4954789"/>
                <a:gd name="connsiteY125" fmla="*/ 1431554 h 3267708"/>
                <a:gd name="connsiteX126" fmla="*/ 76200 w 4954789"/>
                <a:gd name="connsiteY126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699657 w 4954789"/>
                <a:gd name="connsiteY81" fmla="*/ 2531011 h 3267708"/>
                <a:gd name="connsiteX82" fmla="*/ 2656114 w 4954789"/>
                <a:gd name="connsiteY82" fmla="*/ 2541897 h 3267708"/>
                <a:gd name="connsiteX83" fmla="*/ 2601686 w 4954789"/>
                <a:gd name="connsiteY83" fmla="*/ 2552783 h 3267708"/>
                <a:gd name="connsiteX84" fmla="*/ 2630714 w 4954789"/>
                <a:gd name="connsiteY84" fmla="*/ 2577729 h 3267708"/>
                <a:gd name="connsiteX85" fmla="*/ 2563132 w 4954789"/>
                <a:gd name="connsiteY85" fmla="*/ 2614015 h 3267708"/>
                <a:gd name="connsiteX86" fmla="*/ 2471057 w 4954789"/>
                <a:gd name="connsiteY86" fmla="*/ 2639868 h 3267708"/>
                <a:gd name="connsiteX87" fmla="*/ 2428422 w 4954789"/>
                <a:gd name="connsiteY87" fmla="*/ 267887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133600 w 4954789"/>
                <a:gd name="connsiteY93" fmla="*/ 2846697 h 3267708"/>
                <a:gd name="connsiteX94" fmla="*/ 2100943 w 4954789"/>
                <a:gd name="connsiteY94" fmla="*/ 2868468 h 3267708"/>
                <a:gd name="connsiteX95" fmla="*/ 2046514 w 4954789"/>
                <a:gd name="connsiteY95" fmla="*/ 2901125 h 3267708"/>
                <a:gd name="connsiteX96" fmla="*/ 1959429 w 4954789"/>
                <a:gd name="connsiteY96" fmla="*/ 2966440 h 3267708"/>
                <a:gd name="connsiteX97" fmla="*/ 1915886 w 4954789"/>
                <a:gd name="connsiteY97" fmla="*/ 2988211 h 3267708"/>
                <a:gd name="connsiteX98" fmla="*/ 1861457 w 4954789"/>
                <a:gd name="connsiteY98" fmla="*/ 3042640 h 3267708"/>
                <a:gd name="connsiteX99" fmla="*/ 1785257 w 4954789"/>
                <a:gd name="connsiteY99" fmla="*/ 3086183 h 3267708"/>
                <a:gd name="connsiteX100" fmla="*/ 1654629 w 4954789"/>
                <a:gd name="connsiteY100" fmla="*/ 3129725 h 3267708"/>
                <a:gd name="connsiteX101" fmla="*/ 1567543 w 4954789"/>
                <a:gd name="connsiteY101" fmla="*/ 3151497 h 3267708"/>
                <a:gd name="connsiteX102" fmla="*/ 1491343 w 4954789"/>
                <a:gd name="connsiteY102" fmla="*/ 3184154 h 3267708"/>
                <a:gd name="connsiteX103" fmla="*/ 1393372 w 4954789"/>
                <a:gd name="connsiteY103" fmla="*/ 3195040 h 3267708"/>
                <a:gd name="connsiteX104" fmla="*/ 1328057 w 4954789"/>
                <a:gd name="connsiteY104" fmla="*/ 3205925 h 3267708"/>
                <a:gd name="connsiteX105" fmla="*/ 544286 w 4954789"/>
                <a:gd name="connsiteY105" fmla="*/ 3216811 h 3267708"/>
                <a:gd name="connsiteX106" fmla="*/ 478972 w 4954789"/>
                <a:gd name="connsiteY106" fmla="*/ 3184154 h 3267708"/>
                <a:gd name="connsiteX107" fmla="*/ 446314 w 4954789"/>
                <a:gd name="connsiteY107" fmla="*/ 3173268 h 3267708"/>
                <a:gd name="connsiteX108" fmla="*/ 413657 w 4954789"/>
                <a:gd name="connsiteY108" fmla="*/ 3140611 h 3267708"/>
                <a:gd name="connsiteX109" fmla="*/ 337457 w 4954789"/>
                <a:gd name="connsiteY109" fmla="*/ 3075297 h 3267708"/>
                <a:gd name="connsiteX110" fmla="*/ 315686 w 4954789"/>
                <a:gd name="connsiteY110" fmla="*/ 3042640 h 3267708"/>
                <a:gd name="connsiteX111" fmla="*/ 228600 w 4954789"/>
                <a:gd name="connsiteY111" fmla="*/ 2966440 h 3267708"/>
                <a:gd name="connsiteX112" fmla="*/ 174172 w 4954789"/>
                <a:gd name="connsiteY112" fmla="*/ 2922897 h 3267708"/>
                <a:gd name="connsiteX113" fmla="*/ 119743 w 4954789"/>
                <a:gd name="connsiteY113" fmla="*/ 2912011 h 3267708"/>
                <a:gd name="connsiteX114" fmla="*/ 87086 w 4954789"/>
                <a:gd name="connsiteY114" fmla="*/ 2901125 h 3267708"/>
                <a:gd name="connsiteX115" fmla="*/ 0 w 4954789"/>
                <a:gd name="connsiteY115" fmla="*/ 2879354 h 3267708"/>
                <a:gd name="connsiteX116" fmla="*/ 54429 w 4954789"/>
                <a:gd name="connsiteY116" fmla="*/ 2835811 h 3267708"/>
                <a:gd name="connsiteX117" fmla="*/ 119743 w 4954789"/>
                <a:gd name="connsiteY117" fmla="*/ 2781383 h 3267708"/>
                <a:gd name="connsiteX118" fmla="*/ 130629 w 4954789"/>
                <a:gd name="connsiteY118" fmla="*/ 2748725 h 3267708"/>
                <a:gd name="connsiteX119" fmla="*/ 152400 w 4954789"/>
                <a:gd name="connsiteY119" fmla="*/ 2650754 h 3267708"/>
                <a:gd name="connsiteX120" fmla="*/ 174172 w 4954789"/>
                <a:gd name="connsiteY120" fmla="*/ 2367725 h 3267708"/>
                <a:gd name="connsiteX121" fmla="*/ 185057 w 4954789"/>
                <a:gd name="connsiteY121" fmla="*/ 2324183 h 3267708"/>
                <a:gd name="connsiteX122" fmla="*/ 195943 w 4954789"/>
                <a:gd name="connsiteY122" fmla="*/ 2237097 h 3267708"/>
                <a:gd name="connsiteX123" fmla="*/ 185057 w 4954789"/>
                <a:gd name="connsiteY123" fmla="*/ 1507754 h 3267708"/>
                <a:gd name="connsiteX124" fmla="*/ 141514 w 4954789"/>
                <a:gd name="connsiteY124" fmla="*/ 1453325 h 3267708"/>
                <a:gd name="connsiteX125" fmla="*/ 108857 w 4954789"/>
                <a:gd name="connsiteY125" fmla="*/ 1431554 h 3267708"/>
                <a:gd name="connsiteX126" fmla="*/ 76200 w 4954789"/>
                <a:gd name="connsiteY126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699657 w 4954789"/>
                <a:gd name="connsiteY81" fmla="*/ 2531011 h 3267708"/>
                <a:gd name="connsiteX82" fmla="*/ 2656114 w 4954789"/>
                <a:gd name="connsiteY82" fmla="*/ 2541897 h 3267708"/>
                <a:gd name="connsiteX83" fmla="*/ 2656568 w 4954789"/>
                <a:gd name="connsiteY83" fmla="*/ 2580904 h 3267708"/>
                <a:gd name="connsiteX84" fmla="*/ 2601686 w 4954789"/>
                <a:gd name="connsiteY84" fmla="*/ 2552783 h 3267708"/>
                <a:gd name="connsiteX85" fmla="*/ 2630714 w 4954789"/>
                <a:gd name="connsiteY85" fmla="*/ 2577729 h 3267708"/>
                <a:gd name="connsiteX86" fmla="*/ 2563132 w 4954789"/>
                <a:gd name="connsiteY86" fmla="*/ 2614015 h 3267708"/>
                <a:gd name="connsiteX87" fmla="*/ 2471057 w 4954789"/>
                <a:gd name="connsiteY87" fmla="*/ 2639868 h 3267708"/>
                <a:gd name="connsiteX88" fmla="*/ 2428422 w 4954789"/>
                <a:gd name="connsiteY88" fmla="*/ 2678875 h 3267708"/>
                <a:gd name="connsiteX89" fmla="*/ 2389414 w 4954789"/>
                <a:gd name="connsiteY89" fmla="*/ 2706997 h 3267708"/>
                <a:gd name="connsiteX90" fmla="*/ 2350407 w 4954789"/>
                <a:gd name="connsiteY90" fmla="*/ 2730583 h 3267708"/>
                <a:gd name="connsiteX91" fmla="*/ 2317750 w 4954789"/>
                <a:gd name="connsiteY91" fmla="*/ 2736479 h 3267708"/>
                <a:gd name="connsiteX92" fmla="*/ 2291443 w 4954789"/>
                <a:gd name="connsiteY92" fmla="*/ 2791815 h 3267708"/>
                <a:gd name="connsiteX93" fmla="*/ 2222954 w 4954789"/>
                <a:gd name="connsiteY93" fmla="*/ 2844883 h 3267708"/>
                <a:gd name="connsiteX94" fmla="*/ 2133600 w 4954789"/>
                <a:gd name="connsiteY94" fmla="*/ 2846697 h 3267708"/>
                <a:gd name="connsiteX95" fmla="*/ 2100943 w 4954789"/>
                <a:gd name="connsiteY95" fmla="*/ 2868468 h 3267708"/>
                <a:gd name="connsiteX96" fmla="*/ 2046514 w 4954789"/>
                <a:gd name="connsiteY96" fmla="*/ 2901125 h 3267708"/>
                <a:gd name="connsiteX97" fmla="*/ 1959429 w 4954789"/>
                <a:gd name="connsiteY97" fmla="*/ 2966440 h 3267708"/>
                <a:gd name="connsiteX98" fmla="*/ 1915886 w 4954789"/>
                <a:gd name="connsiteY98" fmla="*/ 2988211 h 3267708"/>
                <a:gd name="connsiteX99" fmla="*/ 1861457 w 4954789"/>
                <a:gd name="connsiteY99" fmla="*/ 3042640 h 3267708"/>
                <a:gd name="connsiteX100" fmla="*/ 1785257 w 4954789"/>
                <a:gd name="connsiteY100" fmla="*/ 3086183 h 3267708"/>
                <a:gd name="connsiteX101" fmla="*/ 1654629 w 4954789"/>
                <a:gd name="connsiteY101" fmla="*/ 3129725 h 3267708"/>
                <a:gd name="connsiteX102" fmla="*/ 1567543 w 4954789"/>
                <a:gd name="connsiteY102" fmla="*/ 3151497 h 3267708"/>
                <a:gd name="connsiteX103" fmla="*/ 1491343 w 4954789"/>
                <a:gd name="connsiteY103" fmla="*/ 3184154 h 3267708"/>
                <a:gd name="connsiteX104" fmla="*/ 1393372 w 4954789"/>
                <a:gd name="connsiteY104" fmla="*/ 3195040 h 3267708"/>
                <a:gd name="connsiteX105" fmla="*/ 1328057 w 4954789"/>
                <a:gd name="connsiteY105" fmla="*/ 3205925 h 3267708"/>
                <a:gd name="connsiteX106" fmla="*/ 544286 w 4954789"/>
                <a:gd name="connsiteY106" fmla="*/ 3216811 h 3267708"/>
                <a:gd name="connsiteX107" fmla="*/ 478972 w 4954789"/>
                <a:gd name="connsiteY107" fmla="*/ 3184154 h 3267708"/>
                <a:gd name="connsiteX108" fmla="*/ 446314 w 4954789"/>
                <a:gd name="connsiteY108" fmla="*/ 3173268 h 3267708"/>
                <a:gd name="connsiteX109" fmla="*/ 413657 w 4954789"/>
                <a:gd name="connsiteY109" fmla="*/ 3140611 h 3267708"/>
                <a:gd name="connsiteX110" fmla="*/ 337457 w 4954789"/>
                <a:gd name="connsiteY110" fmla="*/ 3075297 h 3267708"/>
                <a:gd name="connsiteX111" fmla="*/ 315686 w 4954789"/>
                <a:gd name="connsiteY111" fmla="*/ 3042640 h 3267708"/>
                <a:gd name="connsiteX112" fmla="*/ 228600 w 4954789"/>
                <a:gd name="connsiteY112" fmla="*/ 2966440 h 3267708"/>
                <a:gd name="connsiteX113" fmla="*/ 174172 w 4954789"/>
                <a:gd name="connsiteY113" fmla="*/ 2922897 h 3267708"/>
                <a:gd name="connsiteX114" fmla="*/ 119743 w 4954789"/>
                <a:gd name="connsiteY114" fmla="*/ 2912011 h 3267708"/>
                <a:gd name="connsiteX115" fmla="*/ 87086 w 4954789"/>
                <a:gd name="connsiteY115" fmla="*/ 2901125 h 3267708"/>
                <a:gd name="connsiteX116" fmla="*/ 0 w 4954789"/>
                <a:gd name="connsiteY116" fmla="*/ 2879354 h 3267708"/>
                <a:gd name="connsiteX117" fmla="*/ 54429 w 4954789"/>
                <a:gd name="connsiteY117" fmla="*/ 2835811 h 3267708"/>
                <a:gd name="connsiteX118" fmla="*/ 119743 w 4954789"/>
                <a:gd name="connsiteY118" fmla="*/ 2781383 h 3267708"/>
                <a:gd name="connsiteX119" fmla="*/ 130629 w 4954789"/>
                <a:gd name="connsiteY119" fmla="*/ 2748725 h 3267708"/>
                <a:gd name="connsiteX120" fmla="*/ 152400 w 4954789"/>
                <a:gd name="connsiteY120" fmla="*/ 2650754 h 3267708"/>
                <a:gd name="connsiteX121" fmla="*/ 174172 w 4954789"/>
                <a:gd name="connsiteY121" fmla="*/ 2367725 h 3267708"/>
                <a:gd name="connsiteX122" fmla="*/ 185057 w 4954789"/>
                <a:gd name="connsiteY122" fmla="*/ 2324183 h 3267708"/>
                <a:gd name="connsiteX123" fmla="*/ 195943 w 4954789"/>
                <a:gd name="connsiteY123" fmla="*/ 2237097 h 3267708"/>
                <a:gd name="connsiteX124" fmla="*/ 185057 w 4954789"/>
                <a:gd name="connsiteY124" fmla="*/ 1507754 h 3267708"/>
                <a:gd name="connsiteX125" fmla="*/ 141514 w 4954789"/>
                <a:gd name="connsiteY125" fmla="*/ 1453325 h 3267708"/>
                <a:gd name="connsiteX126" fmla="*/ 108857 w 4954789"/>
                <a:gd name="connsiteY126" fmla="*/ 1431554 h 3267708"/>
                <a:gd name="connsiteX127" fmla="*/ 76200 w 4954789"/>
                <a:gd name="connsiteY127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699657 w 4954789"/>
                <a:gd name="connsiteY81" fmla="*/ 25310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01686 w 4954789"/>
                <a:gd name="connsiteY84" fmla="*/ 2552783 h 3267708"/>
                <a:gd name="connsiteX85" fmla="*/ 2630714 w 4954789"/>
                <a:gd name="connsiteY85" fmla="*/ 2577729 h 3267708"/>
                <a:gd name="connsiteX86" fmla="*/ 2563132 w 4954789"/>
                <a:gd name="connsiteY86" fmla="*/ 2614015 h 3267708"/>
                <a:gd name="connsiteX87" fmla="*/ 2471057 w 4954789"/>
                <a:gd name="connsiteY87" fmla="*/ 2639868 h 3267708"/>
                <a:gd name="connsiteX88" fmla="*/ 2428422 w 4954789"/>
                <a:gd name="connsiteY88" fmla="*/ 2678875 h 3267708"/>
                <a:gd name="connsiteX89" fmla="*/ 2389414 w 4954789"/>
                <a:gd name="connsiteY89" fmla="*/ 2706997 h 3267708"/>
                <a:gd name="connsiteX90" fmla="*/ 2350407 w 4954789"/>
                <a:gd name="connsiteY90" fmla="*/ 2730583 h 3267708"/>
                <a:gd name="connsiteX91" fmla="*/ 2317750 w 4954789"/>
                <a:gd name="connsiteY91" fmla="*/ 2736479 h 3267708"/>
                <a:gd name="connsiteX92" fmla="*/ 2291443 w 4954789"/>
                <a:gd name="connsiteY92" fmla="*/ 2791815 h 3267708"/>
                <a:gd name="connsiteX93" fmla="*/ 2222954 w 4954789"/>
                <a:gd name="connsiteY93" fmla="*/ 2844883 h 3267708"/>
                <a:gd name="connsiteX94" fmla="*/ 2133600 w 4954789"/>
                <a:gd name="connsiteY94" fmla="*/ 2846697 h 3267708"/>
                <a:gd name="connsiteX95" fmla="*/ 2100943 w 4954789"/>
                <a:gd name="connsiteY95" fmla="*/ 2868468 h 3267708"/>
                <a:gd name="connsiteX96" fmla="*/ 2046514 w 4954789"/>
                <a:gd name="connsiteY96" fmla="*/ 2901125 h 3267708"/>
                <a:gd name="connsiteX97" fmla="*/ 1959429 w 4954789"/>
                <a:gd name="connsiteY97" fmla="*/ 2966440 h 3267708"/>
                <a:gd name="connsiteX98" fmla="*/ 1915886 w 4954789"/>
                <a:gd name="connsiteY98" fmla="*/ 2988211 h 3267708"/>
                <a:gd name="connsiteX99" fmla="*/ 1861457 w 4954789"/>
                <a:gd name="connsiteY99" fmla="*/ 3042640 h 3267708"/>
                <a:gd name="connsiteX100" fmla="*/ 1785257 w 4954789"/>
                <a:gd name="connsiteY100" fmla="*/ 3086183 h 3267708"/>
                <a:gd name="connsiteX101" fmla="*/ 1654629 w 4954789"/>
                <a:gd name="connsiteY101" fmla="*/ 3129725 h 3267708"/>
                <a:gd name="connsiteX102" fmla="*/ 1567543 w 4954789"/>
                <a:gd name="connsiteY102" fmla="*/ 3151497 h 3267708"/>
                <a:gd name="connsiteX103" fmla="*/ 1491343 w 4954789"/>
                <a:gd name="connsiteY103" fmla="*/ 3184154 h 3267708"/>
                <a:gd name="connsiteX104" fmla="*/ 1393372 w 4954789"/>
                <a:gd name="connsiteY104" fmla="*/ 3195040 h 3267708"/>
                <a:gd name="connsiteX105" fmla="*/ 1328057 w 4954789"/>
                <a:gd name="connsiteY105" fmla="*/ 3205925 h 3267708"/>
                <a:gd name="connsiteX106" fmla="*/ 544286 w 4954789"/>
                <a:gd name="connsiteY106" fmla="*/ 3216811 h 3267708"/>
                <a:gd name="connsiteX107" fmla="*/ 478972 w 4954789"/>
                <a:gd name="connsiteY107" fmla="*/ 3184154 h 3267708"/>
                <a:gd name="connsiteX108" fmla="*/ 446314 w 4954789"/>
                <a:gd name="connsiteY108" fmla="*/ 3173268 h 3267708"/>
                <a:gd name="connsiteX109" fmla="*/ 413657 w 4954789"/>
                <a:gd name="connsiteY109" fmla="*/ 3140611 h 3267708"/>
                <a:gd name="connsiteX110" fmla="*/ 337457 w 4954789"/>
                <a:gd name="connsiteY110" fmla="*/ 3075297 h 3267708"/>
                <a:gd name="connsiteX111" fmla="*/ 315686 w 4954789"/>
                <a:gd name="connsiteY111" fmla="*/ 3042640 h 3267708"/>
                <a:gd name="connsiteX112" fmla="*/ 228600 w 4954789"/>
                <a:gd name="connsiteY112" fmla="*/ 2966440 h 3267708"/>
                <a:gd name="connsiteX113" fmla="*/ 174172 w 4954789"/>
                <a:gd name="connsiteY113" fmla="*/ 2922897 h 3267708"/>
                <a:gd name="connsiteX114" fmla="*/ 119743 w 4954789"/>
                <a:gd name="connsiteY114" fmla="*/ 2912011 h 3267708"/>
                <a:gd name="connsiteX115" fmla="*/ 87086 w 4954789"/>
                <a:gd name="connsiteY115" fmla="*/ 2901125 h 3267708"/>
                <a:gd name="connsiteX116" fmla="*/ 0 w 4954789"/>
                <a:gd name="connsiteY116" fmla="*/ 2879354 h 3267708"/>
                <a:gd name="connsiteX117" fmla="*/ 54429 w 4954789"/>
                <a:gd name="connsiteY117" fmla="*/ 2835811 h 3267708"/>
                <a:gd name="connsiteX118" fmla="*/ 119743 w 4954789"/>
                <a:gd name="connsiteY118" fmla="*/ 2781383 h 3267708"/>
                <a:gd name="connsiteX119" fmla="*/ 130629 w 4954789"/>
                <a:gd name="connsiteY119" fmla="*/ 2748725 h 3267708"/>
                <a:gd name="connsiteX120" fmla="*/ 152400 w 4954789"/>
                <a:gd name="connsiteY120" fmla="*/ 2650754 h 3267708"/>
                <a:gd name="connsiteX121" fmla="*/ 174172 w 4954789"/>
                <a:gd name="connsiteY121" fmla="*/ 2367725 h 3267708"/>
                <a:gd name="connsiteX122" fmla="*/ 185057 w 4954789"/>
                <a:gd name="connsiteY122" fmla="*/ 2324183 h 3267708"/>
                <a:gd name="connsiteX123" fmla="*/ 195943 w 4954789"/>
                <a:gd name="connsiteY123" fmla="*/ 2237097 h 3267708"/>
                <a:gd name="connsiteX124" fmla="*/ 185057 w 4954789"/>
                <a:gd name="connsiteY124" fmla="*/ 1507754 h 3267708"/>
                <a:gd name="connsiteX125" fmla="*/ 141514 w 4954789"/>
                <a:gd name="connsiteY125" fmla="*/ 1453325 h 3267708"/>
                <a:gd name="connsiteX126" fmla="*/ 108857 w 4954789"/>
                <a:gd name="connsiteY126" fmla="*/ 1431554 h 3267708"/>
                <a:gd name="connsiteX127" fmla="*/ 76200 w 4954789"/>
                <a:gd name="connsiteY127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01686 w 4954789"/>
                <a:gd name="connsiteY84" fmla="*/ 2552783 h 3267708"/>
                <a:gd name="connsiteX85" fmla="*/ 2630714 w 4954789"/>
                <a:gd name="connsiteY85" fmla="*/ 2577729 h 3267708"/>
                <a:gd name="connsiteX86" fmla="*/ 2563132 w 4954789"/>
                <a:gd name="connsiteY86" fmla="*/ 2614015 h 3267708"/>
                <a:gd name="connsiteX87" fmla="*/ 2471057 w 4954789"/>
                <a:gd name="connsiteY87" fmla="*/ 2639868 h 3267708"/>
                <a:gd name="connsiteX88" fmla="*/ 2428422 w 4954789"/>
                <a:gd name="connsiteY88" fmla="*/ 2678875 h 3267708"/>
                <a:gd name="connsiteX89" fmla="*/ 2389414 w 4954789"/>
                <a:gd name="connsiteY89" fmla="*/ 2706997 h 3267708"/>
                <a:gd name="connsiteX90" fmla="*/ 2350407 w 4954789"/>
                <a:gd name="connsiteY90" fmla="*/ 2730583 h 3267708"/>
                <a:gd name="connsiteX91" fmla="*/ 2317750 w 4954789"/>
                <a:gd name="connsiteY91" fmla="*/ 2736479 h 3267708"/>
                <a:gd name="connsiteX92" fmla="*/ 2291443 w 4954789"/>
                <a:gd name="connsiteY92" fmla="*/ 2791815 h 3267708"/>
                <a:gd name="connsiteX93" fmla="*/ 2222954 w 4954789"/>
                <a:gd name="connsiteY93" fmla="*/ 2844883 h 3267708"/>
                <a:gd name="connsiteX94" fmla="*/ 2133600 w 4954789"/>
                <a:gd name="connsiteY94" fmla="*/ 2846697 h 3267708"/>
                <a:gd name="connsiteX95" fmla="*/ 2100943 w 4954789"/>
                <a:gd name="connsiteY95" fmla="*/ 2868468 h 3267708"/>
                <a:gd name="connsiteX96" fmla="*/ 2046514 w 4954789"/>
                <a:gd name="connsiteY96" fmla="*/ 2901125 h 3267708"/>
                <a:gd name="connsiteX97" fmla="*/ 1959429 w 4954789"/>
                <a:gd name="connsiteY97" fmla="*/ 2966440 h 3267708"/>
                <a:gd name="connsiteX98" fmla="*/ 1915886 w 4954789"/>
                <a:gd name="connsiteY98" fmla="*/ 2988211 h 3267708"/>
                <a:gd name="connsiteX99" fmla="*/ 1861457 w 4954789"/>
                <a:gd name="connsiteY99" fmla="*/ 3042640 h 3267708"/>
                <a:gd name="connsiteX100" fmla="*/ 1785257 w 4954789"/>
                <a:gd name="connsiteY100" fmla="*/ 3086183 h 3267708"/>
                <a:gd name="connsiteX101" fmla="*/ 1654629 w 4954789"/>
                <a:gd name="connsiteY101" fmla="*/ 3129725 h 3267708"/>
                <a:gd name="connsiteX102" fmla="*/ 1567543 w 4954789"/>
                <a:gd name="connsiteY102" fmla="*/ 3151497 h 3267708"/>
                <a:gd name="connsiteX103" fmla="*/ 1491343 w 4954789"/>
                <a:gd name="connsiteY103" fmla="*/ 3184154 h 3267708"/>
                <a:gd name="connsiteX104" fmla="*/ 1393372 w 4954789"/>
                <a:gd name="connsiteY104" fmla="*/ 3195040 h 3267708"/>
                <a:gd name="connsiteX105" fmla="*/ 1328057 w 4954789"/>
                <a:gd name="connsiteY105" fmla="*/ 3205925 h 3267708"/>
                <a:gd name="connsiteX106" fmla="*/ 544286 w 4954789"/>
                <a:gd name="connsiteY106" fmla="*/ 3216811 h 3267708"/>
                <a:gd name="connsiteX107" fmla="*/ 478972 w 4954789"/>
                <a:gd name="connsiteY107" fmla="*/ 3184154 h 3267708"/>
                <a:gd name="connsiteX108" fmla="*/ 446314 w 4954789"/>
                <a:gd name="connsiteY108" fmla="*/ 3173268 h 3267708"/>
                <a:gd name="connsiteX109" fmla="*/ 413657 w 4954789"/>
                <a:gd name="connsiteY109" fmla="*/ 3140611 h 3267708"/>
                <a:gd name="connsiteX110" fmla="*/ 337457 w 4954789"/>
                <a:gd name="connsiteY110" fmla="*/ 3075297 h 3267708"/>
                <a:gd name="connsiteX111" fmla="*/ 315686 w 4954789"/>
                <a:gd name="connsiteY111" fmla="*/ 3042640 h 3267708"/>
                <a:gd name="connsiteX112" fmla="*/ 228600 w 4954789"/>
                <a:gd name="connsiteY112" fmla="*/ 2966440 h 3267708"/>
                <a:gd name="connsiteX113" fmla="*/ 174172 w 4954789"/>
                <a:gd name="connsiteY113" fmla="*/ 2922897 h 3267708"/>
                <a:gd name="connsiteX114" fmla="*/ 119743 w 4954789"/>
                <a:gd name="connsiteY114" fmla="*/ 2912011 h 3267708"/>
                <a:gd name="connsiteX115" fmla="*/ 87086 w 4954789"/>
                <a:gd name="connsiteY115" fmla="*/ 2901125 h 3267708"/>
                <a:gd name="connsiteX116" fmla="*/ 0 w 4954789"/>
                <a:gd name="connsiteY116" fmla="*/ 2879354 h 3267708"/>
                <a:gd name="connsiteX117" fmla="*/ 54429 w 4954789"/>
                <a:gd name="connsiteY117" fmla="*/ 2835811 h 3267708"/>
                <a:gd name="connsiteX118" fmla="*/ 119743 w 4954789"/>
                <a:gd name="connsiteY118" fmla="*/ 2781383 h 3267708"/>
                <a:gd name="connsiteX119" fmla="*/ 130629 w 4954789"/>
                <a:gd name="connsiteY119" fmla="*/ 2748725 h 3267708"/>
                <a:gd name="connsiteX120" fmla="*/ 152400 w 4954789"/>
                <a:gd name="connsiteY120" fmla="*/ 2650754 h 3267708"/>
                <a:gd name="connsiteX121" fmla="*/ 174172 w 4954789"/>
                <a:gd name="connsiteY121" fmla="*/ 2367725 h 3267708"/>
                <a:gd name="connsiteX122" fmla="*/ 185057 w 4954789"/>
                <a:gd name="connsiteY122" fmla="*/ 2324183 h 3267708"/>
                <a:gd name="connsiteX123" fmla="*/ 195943 w 4954789"/>
                <a:gd name="connsiteY123" fmla="*/ 2237097 h 3267708"/>
                <a:gd name="connsiteX124" fmla="*/ 185057 w 4954789"/>
                <a:gd name="connsiteY124" fmla="*/ 1507754 h 3267708"/>
                <a:gd name="connsiteX125" fmla="*/ 141514 w 4954789"/>
                <a:gd name="connsiteY125" fmla="*/ 1453325 h 3267708"/>
                <a:gd name="connsiteX126" fmla="*/ 108857 w 4954789"/>
                <a:gd name="connsiteY126" fmla="*/ 1431554 h 3267708"/>
                <a:gd name="connsiteX127" fmla="*/ 76200 w 4954789"/>
                <a:gd name="connsiteY127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01686 w 4954789"/>
                <a:gd name="connsiteY84" fmla="*/ 2552783 h 3267708"/>
                <a:gd name="connsiteX85" fmla="*/ 2630714 w 4954789"/>
                <a:gd name="connsiteY85" fmla="*/ 2577729 h 3267708"/>
                <a:gd name="connsiteX86" fmla="*/ 2563132 w 4954789"/>
                <a:gd name="connsiteY86" fmla="*/ 2614015 h 3267708"/>
                <a:gd name="connsiteX87" fmla="*/ 2471057 w 4954789"/>
                <a:gd name="connsiteY87" fmla="*/ 2639868 h 3267708"/>
                <a:gd name="connsiteX88" fmla="*/ 2428422 w 4954789"/>
                <a:gd name="connsiteY88" fmla="*/ 2678875 h 3267708"/>
                <a:gd name="connsiteX89" fmla="*/ 2389414 w 4954789"/>
                <a:gd name="connsiteY89" fmla="*/ 2706997 h 3267708"/>
                <a:gd name="connsiteX90" fmla="*/ 2350407 w 4954789"/>
                <a:gd name="connsiteY90" fmla="*/ 2730583 h 3267708"/>
                <a:gd name="connsiteX91" fmla="*/ 2317750 w 4954789"/>
                <a:gd name="connsiteY91" fmla="*/ 2736479 h 3267708"/>
                <a:gd name="connsiteX92" fmla="*/ 2291443 w 4954789"/>
                <a:gd name="connsiteY92" fmla="*/ 2791815 h 3267708"/>
                <a:gd name="connsiteX93" fmla="*/ 2222954 w 4954789"/>
                <a:gd name="connsiteY93" fmla="*/ 2844883 h 3267708"/>
                <a:gd name="connsiteX94" fmla="*/ 2133600 w 4954789"/>
                <a:gd name="connsiteY94" fmla="*/ 2846697 h 3267708"/>
                <a:gd name="connsiteX95" fmla="*/ 2100943 w 4954789"/>
                <a:gd name="connsiteY95" fmla="*/ 2868468 h 3267708"/>
                <a:gd name="connsiteX96" fmla="*/ 2046514 w 4954789"/>
                <a:gd name="connsiteY96" fmla="*/ 2901125 h 3267708"/>
                <a:gd name="connsiteX97" fmla="*/ 1959429 w 4954789"/>
                <a:gd name="connsiteY97" fmla="*/ 2966440 h 3267708"/>
                <a:gd name="connsiteX98" fmla="*/ 1915886 w 4954789"/>
                <a:gd name="connsiteY98" fmla="*/ 2988211 h 3267708"/>
                <a:gd name="connsiteX99" fmla="*/ 1883682 w 4954789"/>
                <a:gd name="connsiteY99" fmla="*/ 3055340 h 3267708"/>
                <a:gd name="connsiteX100" fmla="*/ 1785257 w 4954789"/>
                <a:gd name="connsiteY100" fmla="*/ 3086183 h 3267708"/>
                <a:gd name="connsiteX101" fmla="*/ 1654629 w 4954789"/>
                <a:gd name="connsiteY101" fmla="*/ 3129725 h 3267708"/>
                <a:gd name="connsiteX102" fmla="*/ 1567543 w 4954789"/>
                <a:gd name="connsiteY102" fmla="*/ 3151497 h 3267708"/>
                <a:gd name="connsiteX103" fmla="*/ 1491343 w 4954789"/>
                <a:gd name="connsiteY103" fmla="*/ 3184154 h 3267708"/>
                <a:gd name="connsiteX104" fmla="*/ 1393372 w 4954789"/>
                <a:gd name="connsiteY104" fmla="*/ 3195040 h 3267708"/>
                <a:gd name="connsiteX105" fmla="*/ 1328057 w 4954789"/>
                <a:gd name="connsiteY105" fmla="*/ 3205925 h 3267708"/>
                <a:gd name="connsiteX106" fmla="*/ 544286 w 4954789"/>
                <a:gd name="connsiteY106" fmla="*/ 3216811 h 3267708"/>
                <a:gd name="connsiteX107" fmla="*/ 478972 w 4954789"/>
                <a:gd name="connsiteY107" fmla="*/ 3184154 h 3267708"/>
                <a:gd name="connsiteX108" fmla="*/ 446314 w 4954789"/>
                <a:gd name="connsiteY108" fmla="*/ 3173268 h 3267708"/>
                <a:gd name="connsiteX109" fmla="*/ 413657 w 4954789"/>
                <a:gd name="connsiteY109" fmla="*/ 3140611 h 3267708"/>
                <a:gd name="connsiteX110" fmla="*/ 337457 w 4954789"/>
                <a:gd name="connsiteY110" fmla="*/ 3075297 h 3267708"/>
                <a:gd name="connsiteX111" fmla="*/ 315686 w 4954789"/>
                <a:gd name="connsiteY111" fmla="*/ 3042640 h 3267708"/>
                <a:gd name="connsiteX112" fmla="*/ 228600 w 4954789"/>
                <a:gd name="connsiteY112" fmla="*/ 2966440 h 3267708"/>
                <a:gd name="connsiteX113" fmla="*/ 174172 w 4954789"/>
                <a:gd name="connsiteY113" fmla="*/ 2922897 h 3267708"/>
                <a:gd name="connsiteX114" fmla="*/ 119743 w 4954789"/>
                <a:gd name="connsiteY114" fmla="*/ 2912011 h 3267708"/>
                <a:gd name="connsiteX115" fmla="*/ 87086 w 4954789"/>
                <a:gd name="connsiteY115" fmla="*/ 2901125 h 3267708"/>
                <a:gd name="connsiteX116" fmla="*/ 0 w 4954789"/>
                <a:gd name="connsiteY116" fmla="*/ 2879354 h 3267708"/>
                <a:gd name="connsiteX117" fmla="*/ 54429 w 4954789"/>
                <a:gd name="connsiteY117" fmla="*/ 2835811 h 3267708"/>
                <a:gd name="connsiteX118" fmla="*/ 119743 w 4954789"/>
                <a:gd name="connsiteY118" fmla="*/ 2781383 h 3267708"/>
                <a:gd name="connsiteX119" fmla="*/ 130629 w 4954789"/>
                <a:gd name="connsiteY119" fmla="*/ 2748725 h 3267708"/>
                <a:gd name="connsiteX120" fmla="*/ 152400 w 4954789"/>
                <a:gd name="connsiteY120" fmla="*/ 2650754 h 3267708"/>
                <a:gd name="connsiteX121" fmla="*/ 174172 w 4954789"/>
                <a:gd name="connsiteY121" fmla="*/ 2367725 h 3267708"/>
                <a:gd name="connsiteX122" fmla="*/ 185057 w 4954789"/>
                <a:gd name="connsiteY122" fmla="*/ 2324183 h 3267708"/>
                <a:gd name="connsiteX123" fmla="*/ 195943 w 4954789"/>
                <a:gd name="connsiteY123" fmla="*/ 2237097 h 3267708"/>
                <a:gd name="connsiteX124" fmla="*/ 185057 w 4954789"/>
                <a:gd name="connsiteY124" fmla="*/ 1507754 h 3267708"/>
                <a:gd name="connsiteX125" fmla="*/ 141514 w 4954789"/>
                <a:gd name="connsiteY125" fmla="*/ 1453325 h 3267708"/>
                <a:gd name="connsiteX126" fmla="*/ 108857 w 4954789"/>
                <a:gd name="connsiteY126" fmla="*/ 1431554 h 3267708"/>
                <a:gd name="connsiteX127" fmla="*/ 76200 w 4954789"/>
                <a:gd name="connsiteY127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01686 w 4954789"/>
                <a:gd name="connsiteY84" fmla="*/ 2552783 h 3267708"/>
                <a:gd name="connsiteX85" fmla="*/ 2630714 w 4954789"/>
                <a:gd name="connsiteY85" fmla="*/ 2577729 h 3267708"/>
                <a:gd name="connsiteX86" fmla="*/ 2563132 w 4954789"/>
                <a:gd name="connsiteY86" fmla="*/ 2614015 h 3267708"/>
                <a:gd name="connsiteX87" fmla="*/ 2471057 w 4954789"/>
                <a:gd name="connsiteY87" fmla="*/ 2639868 h 3267708"/>
                <a:gd name="connsiteX88" fmla="*/ 2428422 w 4954789"/>
                <a:gd name="connsiteY88" fmla="*/ 2678875 h 3267708"/>
                <a:gd name="connsiteX89" fmla="*/ 2389414 w 4954789"/>
                <a:gd name="connsiteY89" fmla="*/ 2706997 h 3267708"/>
                <a:gd name="connsiteX90" fmla="*/ 2350407 w 4954789"/>
                <a:gd name="connsiteY90" fmla="*/ 2730583 h 3267708"/>
                <a:gd name="connsiteX91" fmla="*/ 2317750 w 4954789"/>
                <a:gd name="connsiteY91" fmla="*/ 2736479 h 3267708"/>
                <a:gd name="connsiteX92" fmla="*/ 2291443 w 4954789"/>
                <a:gd name="connsiteY92" fmla="*/ 2791815 h 3267708"/>
                <a:gd name="connsiteX93" fmla="*/ 2222954 w 4954789"/>
                <a:gd name="connsiteY93" fmla="*/ 2844883 h 3267708"/>
                <a:gd name="connsiteX94" fmla="*/ 2133600 w 4954789"/>
                <a:gd name="connsiteY94" fmla="*/ 2846697 h 3267708"/>
                <a:gd name="connsiteX95" fmla="*/ 2100943 w 4954789"/>
                <a:gd name="connsiteY95" fmla="*/ 2868468 h 3267708"/>
                <a:gd name="connsiteX96" fmla="*/ 2046514 w 4954789"/>
                <a:gd name="connsiteY96" fmla="*/ 2901125 h 3267708"/>
                <a:gd name="connsiteX97" fmla="*/ 1959429 w 4954789"/>
                <a:gd name="connsiteY97" fmla="*/ 2966440 h 3267708"/>
                <a:gd name="connsiteX98" fmla="*/ 2011136 w 4954789"/>
                <a:gd name="connsiteY98" fmla="*/ 2969161 h 3267708"/>
                <a:gd name="connsiteX99" fmla="*/ 1883682 w 4954789"/>
                <a:gd name="connsiteY99" fmla="*/ 3055340 h 3267708"/>
                <a:gd name="connsiteX100" fmla="*/ 1785257 w 4954789"/>
                <a:gd name="connsiteY100" fmla="*/ 3086183 h 3267708"/>
                <a:gd name="connsiteX101" fmla="*/ 1654629 w 4954789"/>
                <a:gd name="connsiteY101" fmla="*/ 3129725 h 3267708"/>
                <a:gd name="connsiteX102" fmla="*/ 1567543 w 4954789"/>
                <a:gd name="connsiteY102" fmla="*/ 3151497 h 3267708"/>
                <a:gd name="connsiteX103" fmla="*/ 1491343 w 4954789"/>
                <a:gd name="connsiteY103" fmla="*/ 3184154 h 3267708"/>
                <a:gd name="connsiteX104" fmla="*/ 1393372 w 4954789"/>
                <a:gd name="connsiteY104" fmla="*/ 3195040 h 3267708"/>
                <a:gd name="connsiteX105" fmla="*/ 1328057 w 4954789"/>
                <a:gd name="connsiteY105" fmla="*/ 3205925 h 3267708"/>
                <a:gd name="connsiteX106" fmla="*/ 544286 w 4954789"/>
                <a:gd name="connsiteY106" fmla="*/ 3216811 h 3267708"/>
                <a:gd name="connsiteX107" fmla="*/ 478972 w 4954789"/>
                <a:gd name="connsiteY107" fmla="*/ 3184154 h 3267708"/>
                <a:gd name="connsiteX108" fmla="*/ 446314 w 4954789"/>
                <a:gd name="connsiteY108" fmla="*/ 3173268 h 3267708"/>
                <a:gd name="connsiteX109" fmla="*/ 413657 w 4954789"/>
                <a:gd name="connsiteY109" fmla="*/ 3140611 h 3267708"/>
                <a:gd name="connsiteX110" fmla="*/ 337457 w 4954789"/>
                <a:gd name="connsiteY110" fmla="*/ 3075297 h 3267708"/>
                <a:gd name="connsiteX111" fmla="*/ 315686 w 4954789"/>
                <a:gd name="connsiteY111" fmla="*/ 3042640 h 3267708"/>
                <a:gd name="connsiteX112" fmla="*/ 228600 w 4954789"/>
                <a:gd name="connsiteY112" fmla="*/ 2966440 h 3267708"/>
                <a:gd name="connsiteX113" fmla="*/ 174172 w 4954789"/>
                <a:gd name="connsiteY113" fmla="*/ 2922897 h 3267708"/>
                <a:gd name="connsiteX114" fmla="*/ 119743 w 4954789"/>
                <a:gd name="connsiteY114" fmla="*/ 2912011 h 3267708"/>
                <a:gd name="connsiteX115" fmla="*/ 87086 w 4954789"/>
                <a:gd name="connsiteY115" fmla="*/ 2901125 h 3267708"/>
                <a:gd name="connsiteX116" fmla="*/ 0 w 4954789"/>
                <a:gd name="connsiteY116" fmla="*/ 2879354 h 3267708"/>
                <a:gd name="connsiteX117" fmla="*/ 54429 w 4954789"/>
                <a:gd name="connsiteY117" fmla="*/ 2835811 h 3267708"/>
                <a:gd name="connsiteX118" fmla="*/ 119743 w 4954789"/>
                <a:gd name="connsiteY118" fmla="*/ 2781383 h 3267708"/>
                <a:gd name="connsiteX119" fmla="*/ 130629 w 4954789"/>
                <a:gd name="connsiteY119" fmla="*/ 2748725 h 3267708"/>
                <a:gd name="connsiteX120" fmla="*/ 152400 w 4954789"/>
                <a:gd name="connsiteY120" fmla="*/ 2650754 h 3267708"/>
                <a:gd name="connsiteX121" fmla="*/ 174172 w 4954789"/>
                <a:gd name="connsiteY121" fmla="*/ 2367725 h 3267708"/>
                <a:gd name="connsiteX122" fmla="*/ 185057 w 4954789"/>
                <a:gd name="connsiteY122" fmla="*/ 2324183 h 3267708"/>
                <a:gd name="connsiteX123" fmla="*/ 195943 w 4954789"/>
                <a:gd name="connsiteY123" fmla="*/ 2237097 h 3267708"/>
                <a:gd name="connsiteX124" fmla="*/ 185057 w 4954789"/>
                <a:gd name="connsiteY124" fmla="*/ 1507754 h 3267708"/>
                <a:gd name="connsiteX125" fmla="*/ 141514 w 4954789"/>
                <a:gd name="connsiteY125" fmla="*/ 1453325 h 3267708"/>
                <a:gd name="connsiteX126" fmla="*/ 108857 w 4954789"/>
                <a:gd name="connsiteY126" fmla="*/ 1431554 h 3267708"/>
                <a:gd name="connsiteX127" fmla="*/ 76200 w 4954789"/>
                <a:gd name="connsiteY127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01686 w 4954789"/>
                <a:gd name="connsiteY84" fmla="*/ 2552783 h 3267708"/>
                <a:gd name="connsiteX85" fmla="*/ 2630714 w 4954789"/>
                <a:gd name="connsiteY85" fmla="*/ 2577729 h 3267708"/>
                <a:gd name="connsiteX86" fmla="*/ 2563132 w 4954789"/>
                <a:gd name="connsiteY86" fmla="*/ 2614015 h 3267708"/>
                <a:gd name="connsiteX87" fmla="*/ 2471057 w 4954789"/>
                <a:gd name="connsiteY87" fmla="*/ 2639868 h 3267708"/>
                <a:gd name="connsiteX88" fmla="*/ 2428422 w 4954789"/>
                <a:gd name="connsiteY88" fmla="*/ 2678875 h 3267708"/>
                <a:gd name="connsiteX89" fmla="*/ 2389414 w 4954789"/>
                <a:gd name="connsiteY89" fmla="*/ 2706997 h 3267708"/>
                <a:gd name="connsiteX90" fmla="*/ 2350407 w 4954789"/>
                <a:gd name="connsiteY90" fmla="*/ 2730583 h 3267708"/>
                <a:gd name="connsiteX91" fmla="*/ 2317750 w 4954789"/>
                <a:gd name="connsiteY91" fmla="*/ 2736479 h 3267708"/>
                <a:gd name="connsiteX92" fmla="*/ 2291443 w 4954789"/>
                <a:gd name="connsiteY92" fmla="*/ 2791815 h 3267708"/>
                <a:gd name="connsiteX93" fmla="*/ 2222954 w 4954789"/>
                <a:gd name="connsiteY93" fmla="*/ 2844883 h 3267708"/>
                <a:gd name="connsiteX94" fmla="*/ 2133600 w 4954789"/>
                <a:gd name="connsiteY94" fmla="*/ 2846697 h 3267708"/>
                <a:gd name="connsiteX95" fmla="*/ 2100943 w 4954789"/>
                <a:gd name="connsiteY95" fmla="*/ 2868468 h 3267708"/>
                <a:gd name="connsiteX96" fmla="*/ 2046514 w 4954789"/>
                <a:gd name="connsiteY96" fmla="*/ 2901125 h 3267708"/>
                <a:gd name="connsiteX97" fmla="*/ 2011136 w 4954789"/>
                <a:gd name="connsiteY97" fmla="*/ 2969161 h 3267708"/>
                <a:gd name="connsiteX98" fmla="*/ 1883682 w 4954789"/>
                <a:gd name="connsiteY98" fmla="*/ 3055340 h 3267708"/>
                <a:gd name="connsiteX99" fmla="*/ 1785257 w 4954789"/>
                <a:gd name="connsiteY99" fmla="*/ 3086183 h 3267708"/>
                <a:gd name="connsiteX100" fmla="*/ 1654629 w 4954789"/>
                <a:gd name="connsiteY100" fmla="*/ 3129725 h 3267708"/>
                <a:gd name="connsiteX101" fmla="*/ 1567543 w 4954789"/>
                <a:gd name="connsiteY101" fmla="*/ 3151497 h 3267708"/>
                <a:gd name="connsiteX102" fmla="*/ 1491343 w 4954789"/>
                <a:gd name="connsiteY102" fmla="*/ 3184154 h 3267708"/>
                <a:gd name="connsiteX103" fmla="*/ 1393372 w 4954789"/>
                <a:gd name="connsiteY103" fmla="*/ 3195040 h 3267708"/>
                <a:gd name="connsiteX104" fmla="*/ 1328057 w 4954789"/>
                <a:gd name="connsiteY104" fmla="*/ 3205925 h 3267708"/>
                <a:gd name="connsiteX105" fmla="*/ 544286 w 4954789"/>
                <a:gd name="connsiteY105" fmla="*/ 3216811 h 3267708"/>
                <a:gd name="connsiteX106" fmla="*/ 478972 w 4954789"/>
                <a:gd name="connsiteY106" fmla="*/ 3184154 h 3267708"/>
                <a:gd name="connsiteX107" fmla="*/ 446314 w 4954789"/>
                <a:gd name="connsiteY107" fmla="*/ 3173268 h 3267708"/>
                <a:gd name="connsiteX108" fmla="*/ 413657 w 4954789"/>
                <a:gd name="connsiteY108" fmla="*/ 3140611 h 3267708"/>
                <a:gd name="connsiteX109" fmla="*/ 337457 w 4954789"/>
                <a:gd name="connsiteY109" fmla="*/ 3075297 h 3267708"/>
                <a:gd name="connsiteX110" fmla="*/ 315686 w 4954789"/>
                <a:gd name="connsiteY110" fmla="*/ 3042640 h 3267708"/>
                <a:gd name="connsiteX111" fmla="*/ 228600 w 4954789"/>
                <a:gd name="connsiteY111" fmla="*/ 2966440 h 3267708"/>
                <a:gd name="connsiteX112" fmla="*/ 174172 w 4954789"/>
                <a:gd name="connsiteY112" fmla="*/ 2922897 h 3267708"/>
                <a:gd name="connsiteX113" fmla="*/ 119743 w 4954789"/>
                <a:gd name="connsiteY113" fmla="*/ 2912011 h 3267708"/>
                <a:gd name="connsiteX114" fmla="*/ 87086 w 4954789"/>
                <a:gd name="connsiteY114" fmla="*/ 2901125 h 3267708"/>
                <a:gd name="connsiteX115" fmla="*/ 0 w 4954789"/>
                <a:gd name="connsiteY115" fmla="*/ 2879354 h 3267708"/>
                <a:gd name="connsiteX116" fmla="*/ 54429 w 4954789"/>
                <a:gd name="connsiteY116" fmla="*/ 2835811 h 3267708"/>
                <a:gd name="connsiteX117" fmla="*/ 119743 w 4954789"/>
                <a:gd name="connsiteY117" fmla="*/ 2781383 h 3267708"/>
                <a:gd name="connsiteX118" fmla="*/ 130629 w 4954789"/>
                <a:gd name="connsiteY118" fmla="*/ 2748725 h 3267708"/>
                <a:gd name="connsiteX119" fmla="*/ 152400 w 4954789"/>
                <a:gd name="connsiteY119" fmla="*/ 2650754 h 3267708"/>
                <a:gd name="connsiteX120" fmla="*/ 174172 w 4954789"/>
                <a:gd name="connsiteY120" fmla="*/ 2367725 h 3267708"/>
                <a:gd name="connsiteX121" fmla="*/ 185057 w 4954789"/>
                <a:gd name="connsiteY121" fmla="*/ 2324183 h 3267708"/>
                <a:gd name="connsiteX122" fmla="*/ 195943 w 4954789"/>
                <a:gd name="connsiteY122" fmla="*/ 2237097 h 3267708"/>
                <a:gd name="connsiteX123" fmla="*/ 185057 w 4954789"/>
                <a:gd name="connsiteY123" fmla="*/ 1507754 h 3267708"/>
                <a:gd name="connsiteX124" fmla="*/ 141514 w 4954789"/>
                <a:gd name="connsiteY124" fmla="*/ 1453325 h 3267708"/>
                <a:gd name="connsiteX125" fmla="*/ 108857 w 4954789"/>
                <a:gd name="connsiteY125" fmla="*/ 1431554 h 3267708"/>
                <a:gd name="connsiteX126" fmla="*/ 76200 w 4954789"/>
                <a:gd name="connsiteY126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01686 w 4954789"/>
                <a:gd name="connsiteY84" fmla="*/ 2552783 h 3267708"/>
                <a:gd name="connsiteX85" fmla="*/ 2630714 w 4954789"/>
                <a:gd name="connsiteY85" fmla="*/ 2577729 h 3267708"/>
                <a:gd name="connsiteX86" fmla="*/ 2563132 w 4954789"/>
                <a:gd name="connsiteY86" fmla="*/ 2614015 h 3267708"/>
                <a:gd name="connsiteX87" fmla="*/ 2471057 w 4954789"/>
                <a:gd name="connsiteY87" fmla="*/ 2639868 h 3267708"/>
                <a:gd name="connsiteX88" fmla="*/ 2428422 w 4954789"/>
                <a:gd name="connsiteY88" fmla="*/ 2678875 h 3267708"/>
                <a:gd name="connsiteX89" fmla="*/ 2389414 w 4954789"/>
                <a:gd name="connsiteY89" fmla="*/ 2706997 h 3267708"/>
                <a:gd name="connsiteX90" fmla="*/ 2350407 w 4954789"/>
                <a:gd name="connsiteY90" fmla="*/ 2730583 h 3267708"/>
                <a:gd name="connsiteX91" fmla="*/ 2317750 w 4954789"/>
                <a:gd name="connsiteY91" fmla="*/ 2736479 h 3267708"/>
                <a:gd name="connsiteX92" fmla="*/ 2291443 w 4954789"/>
                <a:gd name="connsiteY92" fmla="*/ 2791815 h 3267708"/>
                <a:gd name="connsiteX93" fmla="*/ 2222954 w 4954789"/>
                <a:gd name="connsiteY93" fmla="*/ 2844883 h 3267708"/>
                <a:gd name="connsiteX94" fmla="*/ 2133600 w 4954789"/>
                <a:gd name="connsiteY94" fmla="*/ 2846697 h 3267708"/>
                <a:gd name="connsiteX95" fmla="*/ 2100943 w 4954789"/>
                <a:gd name="connsiteY95" fmla="*/ 2868468 h 3267708"/>
                <a:gd name="connsiteX96" fmla="*/ 2081439 w 4954789"/>
                <a:gd name="connsiteY96" fmla="*/ 2932875 h 3267708"/>
                <a:gd name="connsiteX97" fmla="*/ 2011136 w 4954789"/>
                <a:gd name="connsiteY97" fmla="*/ 2969161 h 3267708"/>
                <a:gd name="connsiteX98" fmla="*/ 1883682 w 4954789"/>
                <a:gd name="connsiteY98" fmla="*/ 3055340 h 3267708"/>
                <a:gd name="connsiteX99" fmla="*/ 1785257 w 4954789"/>
                <a:gd name="connsiteY99" fmla="*/ 3086183 h 3267708"/>
                <a:gd name="connsiteX100" fmla="*/ 1654629 w 4954789"/>
                <a:gd name="connsiteY100" fmla="*/ 3129725 h 3267708"/>
                <a:gd name="connsiteX101" fmla="*/ 1567543 w 4954789"/>
                <a:gd name="connsiteY101" fmla="*/ 3151497 h 3267708"/>
                <a:gd name="connsiteX102" fmla="*/ 1491343 w 4954789"/>
                <a:gd name="connsiteY102" fmla="*/ 3184154 h 3267708"/>
                <a:gd name="connsiteX103" fmla="*/ 1393372 w 4954789"/>
                <a:gd name="connsiteY103" fmla="*/ 3195040 h 3267708"/>
                <a:gd name="connsiteX104" fmla="*/ 1328057 w 4954789"/>
                <a:gd name="connsiteY104" fmla="*/ 3205925 h 3267708"/>
                <a:gd name="connsiteX105" fmla="*/ 544286 w 4954789"/>
                <a:gd name="connsiteY105" fmla="*/ 3216811 h 3267708"/>
                <a:gd name="connsiteX106" fmla="*/ 478972 w 4954789"/>
                <a:gd name="connsiteY106" fmla="*/ 3184154 h 3267708"/>
                <a:gd name="connsiteX107" fmla="*/ 446314 w 4954789"/>
                <a:gd name="connsiteY107" fmla="*/ 3173268 h 3267708"/>
                <a:gd name="connsiteX108" fmla="*/ 413657 w 4954789"/>
                <a:gd name="connsiteY108" fmla="*/ 3140611 h 3267708"/>
                <a:gd name="connsiteX109" fmla="*/ 337457 w 4954789"/>
                <a:gd name="connsiteY109" fmla="*/ 3075297 h 3267708"/>
                <a:gd name="connsiteX110" fmla="*/ 315686 w 4954789"/>
                <a:gd name="connsiteY110" fmla="*/ 3042640 h 3267708"/>
                <a:gd name="connsiteX111" fmla="*/ 228600 w 4954789"/>
                <a:gd name="connsiteY111" fmla="*/ 2966440 h 3267708"/>
                <a:gd name="connsiteX112" fmla="*/ 174172 w 4954789"/>
                <a:gd name="connsiteY112" fmla="*/ 2922897 h 3267708"/>
                <a:gd name="connsiteX113" fmla="*/ 119743 w 4954789"/>
                <a:gd name="connsiteY113" fmla="*/ 2912011 h 3267708"/>
                <a:gd name="connsiteX114" fmla="*/ 87086 w 4954789"/>
                <a:gd name="connsiteY114" fmla="*/ 2901125 h 3267708"/>
                <a:gd name="connsiteX115" fmla="*/ 0 w 4954789"/>
                <a:gd name="connsiteY115" fmla="*/ 2879354 h 3267708"/>
                <a:gd name="connsiteX116" fmla="*/ 54429 w 4954789"/>
                <a:gd name="connsiteY116" fmla="*/ 2835811 h 3267708"/>
                <a:gd name="connsiteX117" fmla="*/ 119743 w 4954789"/>
                <a:gd name="connsiteY117" fmla="*/ 2781383 h 3267708"/>
                <a:gd name="connsiteX118" fmla="*/ 130629 w 4954789"/>
                <a:gd name="connsiteY118" fmla="*/ 2748725 h 3267708"/>
                <a:gd name="connsiteX119" fmla="*/ 152400 w 4954789"/>
                <a:gd name="connsiteY119" fmla="*/ 2650754 h 3267708"/>
                <a:gd name="connsiteX120" fmla="*/ 174172 w 4954789"/>
                <a:gd name="connsiteY120" fmla="*/ 2367725 h 3267708"/>
                <a:gd name="connsiteX121" fmla="*/ 185057 w 4954789"/>
                <a:gd name="connsiteY121" fmla="*/ 2324183 h 3267708"/>
                <a:gd name="connsiteX122" fmla="*/ 195943 w 4954789"/>
                <a:gd name="connsiteY122" fmla="*/ 2237097 h 3267708"/>
                <a:gd name="connsiteX123" fmla="*/ 185057 w 4954789"/>
                <a:gd name="connsiteY123" fmla="*/ 1507754 h 3267708"/>
                <a:gd name="connsiteX124" fmla="*/ 141514 w 4954789"/>
                <a:gd name="connsiteY124" fmla="*/ 1453325 h 3267708"/>
                <a:gd name="connsiteX125" fmla="*/ 108857 w 4954789"/>
                <a:gd name="connsiteY125" fmla="*/ 1431554 h 3267708"/>
                <a:gd name="connsiteX126" fmla="*/ 76200 w 4954789"/>
                <a:gd name="connsiteY126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01686 w 4954789"/>
                <a:gd name="connsiteY84" fmla="*/ 2552783 h 3267708"/>
                <a:gd name="connsiteX85" fmla="*/ 2630714 w 4954789"/>
                <a:gd name="connsiteY85" fmla="*/ 2577729 h 3267708"/>
                <a:gd name="connsiteX86" fmla="*/ 2563132 w 4954789"/>
                <a:gd name="connsiteY86" fmla="*/ 2614015 h 3267708"/>
                <a:gd name="connsiteX87" fmla="*/ 2471057 w 4954789"/>
                <a:gd name="connsiteY87" fmla="*/ 2639868 h 3267708"/>
                <a:gd name="connsiteX88" fmla="*/ 2428422 w 4954789"/>
                <a:gd name="connsiteY88" fmla="*/ 2678875 h 3267708"/>
                <a:gd name="connsiteX89" fmla="*/ 2389414 w 4954789"/>
                <a:gd name="connsiteY89" fmla="*/ 2706997 h 3267708"/>
                <a:gd name="connsiteX90" fmla="*/ 2350407 w 4954789"/>
                <a:gd name="connsiteY90" fmla="*/ 2730583 h 3267708"/>
                <a:gd name="connsiteX91" fmla="*/ 2317750 w 4954789"/>
                <a:gd name="connsiteY91" fmla="*/ 2736479 h 3267708"/>
                <a:gd name="connsiteX92" fmla="*/ 2291443 w 4954789"/>
                <a:gd name="connsiteY92" fmla="*/ 2791815 h 3267708"/>
                <a:gd name="connsiteX93" fmla="*/ 2222954 w 4954789"/>
                <a:gd name="connsiteY93" fmla="*/ 2844883 h 3267708"/>
                <a:gd name="connsiteX94" fmla="*/ 2133600 w 4954789"/>
                <a:gd name="connsiteY94" fmla="*/ 2846697 h 3267708"/>
                <a:gd name="connsiteX95" fmla="*/ 2100943 w 4954789"/>
                <a:gd name="connsiteY95" fmla="*/ 2868468 h 3267708"/>
                <a:gd name="connsiteX96" fmla="*/ 2081439 w 4954789"/>
                <a:gd name="connsiteY96" fmla="*/ 2932875 h 3267708"/>
                <a:gd name="connsiteX97" fmla="*/ 2004786 w 4954789"/>
                <a:gd name="connsiteY97" fmla="*/ 2985036 h 3267708"/>
                <a:gd name="connsiteX98" fmla="*/ 1883682 w 4954789"/>
                <a:gd name="connsiteY98" fmla="*/ 3055340 h 3267708"/>
                <a:gd name="connsiteX99" fmla="*/ 1785257 w 4954789"/>
                <a:gd name="connsiteY99" fmla="*/ 3086183 h 3267708"/>
                <a:gd name="connsiteX100" fmla="*/ 1654629 w 4954789"/>
                <a:gd name="connsiteY100" fmla="*/ 3129725 h 3267708"/>
                <a:gd name="connsiteX101" fmla="*/ 1567543 w 4954789"/>
                <a:gd name="connsiteY101" fmla="*/ 3151497 h 3267708"/>
                <a:gd name="connsiteX102" fmla="*/ 1491343 w 4954789"/>
                <a:gd name="connsiteY102" fmla="*/ 3184154 h 3267708"/>
                <a:gd name="connsiteX103" fmla="*/ 1393372 w 4954789"/>
                <a:gd name="connsiteY103" fmla="*/ 3195040 h 3267708"/>
                <a:gd name="connsiteX104" fmla="*/ 1328057 w 4954789"/>
                <a:gd name="connsiteY104" fmla="*/ 3205925 h 3267708"/>
                <a:gd name="connsiteX105" fmla="*/ 544286 w 4954789"/>
                <a:gd name="connsiteY105" fmla="*/ 3216811 h 3267708"/>
                <a:gd name="connsiteX106" fmla="*/ 478972 w 4954789"/>
                <a:gd name="connsiteY106" fmla="*/ 3184154 h 3267708"/>
                <a:gd name="connsiteX107" fmla="*/ 446314 w 4954789"/>
                <a:gd name="connsiteY107" fmla="*/ 3173268 h 3267708"/>
                <a:gd name="connsiteX108" fmla="*/ 413657 w 4954789"/>
                <a:gd name="connsiteY108" fmla="*/ 3140611 h 3267708"/>
                <a:gd name="connsiteX109" fmla="*/ 337457 w 4954789"/>
                <a:gd name="connsiteY109" fmla="*/ 3075297 h 3267708"/>
                <a:gd name="connsiteX110" fmla="*/ 315686 w 4954789"/>
                <a:gd name="connsiteY110" fmla="*/ 3042640 h 3267708"/>
                <a:gd name="connsiteX111" fmla="*/ 228600 w 4954789"/>
                <a:gd name="connsiteY111" fmla="*/ 2966440 h 3267708"/>
                <a:gd name="connsiteX112" fmla="*/ 174172 w 4954789"/>
                <a:gd name="connsiteY112" fmla="*/ 2922897 h 3267708"/>
                <a:gd name="connsiteX113" fmla="*/ 119743 w 4954789"/>
                <a:gd name="connsiteY113" fmla="*/ 2912011 h 3267708"/>
                <a:gd name="connsiteX114" fmla="*/ 87086 w 4954789"/>
                <a:gd name="connsiteY114" fmla="*/ 2901125 h 3267708"/>
                <a:gd name="connsiteX115" fmla="*/ 0 w 4954789"/>
                <a:gd name="connsiteY115" fmla="*/ 2879354 h 3267708"/>
                <a:gd name="connsiteX116" fmla="*/ 54429 w 4954789"/>
                <a:gd name="connsiteY116" fmla="*/ 2835811 h 3267708"/>
                <a:gd name="connsiteX117" fmla="*/ 119743 w 4954789"/>
                <a:gd name="connsiteY117" fmla="*/ 2781383 h 3267708"/>
                <a:gd name="connsiteX118" fmla="*/ 130629 w 4954789"/>
                <a:gd name="connsiteY118" fmla="*/ 2748725 h 3267708"/>
                <a:gd name="connsiteX119" fmla="*/ 152400 w 4954789"/>
                <a:gd name="connsiteY119" fmla="*/ 2650754 h 3267708"/>
                <a:gd name="connsiteX120" fmla="*/ 174172 w 4954789"/>
                <a:gd name="connsiteY120" fmla="*/ 2367725 h 3267708"/>
                <a:gd name="connsiteX121" fmla="*/ 185057 w 4954789"/>
                <a:gd name="connsiteY121" fmla="*/ 2324183 h 3267708"/>
                <a:gd name="connsiteX122" fmla="*/ 195943 w 4954789"/>
                <a:gd name="connsiteY122" fmla="*/ 2237097 h 3267708"/>
                <a:gd name="connsiteX123" fmla="*/ 185057 w 4954789"/>
                <a:gd name="connsiteY123" fmla="*/ 1507754 h 3267708"/>
                <a:gd name="connsiteX124" fmla="*/ 141514 w 4954789"/>
                <a:gd name="connsiteY124" fmla="*/ 1453325 h 3267708"/>
                <a:gd name="connsiteX125" fmla="*/ 108857 w 4954789"/>
                <a:gd name="connsiteY125" fmla="*/ 1431554 h 3267708"/>
                <a:gd name="connsiteX126" fmla="*/ 76200 w 4954789"/>
                <a:gd name="connsiteY126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01686 w 4954789"/>
                <a:gd name="connsiteY84" fmla="*/ 2552783 h 3267708"/>
                <a:gd name="connsiteX85" fmla="*/ 2630714 w 4954789"/>
                <a:gd name="connsiteY85" fmla="*/ 2577729 h 3267708"/>
                <a:gd name="connsiteX86" fmla="*/ 2563132 w 4954789"/>
                <a:gd name="connsiteY86" fmla="*/ 2614015 h 3267708"/>
                <a:gd name="connsiteX87" fmla="*/ 2471057 w 4954789"/>
                <a:gd name="connsiteY87" fmla="*/ 2639868 h 3267708"/>
                <a:gd name="connsiteX88" fmla="*/ 2428422 w 4954789"/>
                <a:gd name="connsiteY88" fmla="*/ 2678875 h 3267708"/>
                <a:gd name="connsiteX89" fmla="*/ 2389414 w 4954789"/>
                <a:gd name="connsiteY89" fmla="*/ 2706997 h 3267708"/>
                <a:gd name="connsiteX90" fmla="*/ 2350407 w 4954789"/>
                <a:gd name="connsiteY90" fmla="*/ 2730583 h 3267708"/>
                <a:gd name="connsiteX91" fmla="*/ 2317750 w 4954789"/>
                <a:gd name="connsiteY91" fmla="*/ 2736479 h 3267708"/>
                <a:gd name="connsiteX92" fmla="*/ 2291443 w 4954789"/>
                <a:gd name="connsiteY92" fmla="*/ 2791815 h 3267708"/>
                <a:gd name="connsiteX93" fmla="*/ 2222954 w 4954789"/>
                <a:gd name="connsiteY93" fmla="*/ 2844883 h 3267708"/>
                <a:gd name="connsiteX94" fmla="*/ 2133600 w 4954789"/>
                <a:gd name="connsiteY94" fmla="*/ 2846697 h 3267708"/>
                <a:gd name="connsiteX95" fmla="*/ 2100943 w 4954789"/>
                <a:gd name="connsiteY95" fmla="*/ 2868468 h 3267708"/>
                <a:gd name="connsiteX96" fmla="*/ 2081439 w 4954789"/>
                <a:gd name="connsiteY96" fmla="*/ 2932875 h 3267708"/>
                <a:gd name="connsiteX97" fmla="*/ 2004786 w 4954789"/>
                <a:gd name="connsiteY97" fmla="*/ 2985036 h 3267708"/>
                <a:gd name="connsiteX98" fmla="*/ 1883682 w 4954789"/>
                <a:gd name="connsiteY98" fmla="*/ 3055340 h 3267708"/>
                <a:gd name="connsiteX99" fmla="*/ 1785257 w 4954789"/>
                <a:gd name="connsiteY99" fmla="*/ 3086183 h 3267708"/>
                <a:gd name="connsiteX100" fmla="*/ 1654629 w 4954789"/>
                <a:gd name="connsiteY100" fmla="*/ 3129725 h 3267708"/>
                <a:gd name="connsiteX101" fmla="*/ 1567543 w 4954789"/>
                <a:gd name="connsiteY101" fmla="*/ 3151497 h 3267708"/>
                <a:gd name="connsiteX102" fmla="*/ 1491343 w 4954789"/>
                <a:gd name="connsiteY102" fmla="*/ 3184154 h 3267708"/>
                <a:gd name="connsiteX103" fmla="*/ 1393372 w 4954789"/>
                <a:gd name="connsiteY103" fmla="*/ 3195040 h 3267708"/>
                <a:gd name="connsiteX104" fmla="*/ 1328057 w 4954789"/>
                <a:gd name="connsiteY104" fmla="*/ 3205925 h 3267708"/>
                <a:gd name="connsiteX105" fmla="*/ 544286 w 4954789"/>
                <a:gd name="connsiteY105" fmla="*/ 3216811 h 3267708"/>
                <a:gd name="connsiteX106" fmla="*/ 478972 w 4954789"/>
                <a:gd name="connsiteY106" fmla="*/ 3184154 h 3267708"/>
                <a:gd name="connsiteX107" fmla="*/ 446314 w 4954789"/>
                <a:gd name="connsiteY107" fmla="*/ 3173268 h 3267708"/>
                <a:gd name="connsiteX108" fmla="*/ 413657 w 4954789"/>
                <a:gd name="connsiteY108" fmla="*/ 3140611 h 3267708"/>
                <a:gd name="connsiteX109" fmla="*/ 337457 w 4954789"/>
                <a:gd name="connsiteY109" fmla="*/ 3075297 h 3267708"/>
                <a:gd name="connsiteX110" fmla="*/ 315686 w 4954789"/>
                <a:gd name="connsiteY110" fmla="*/ 3042640 h 3267708"/>
                <a:gd name="connsiteX111" fmla="*/ 228600 w 4954789"/>
                <a:gd name="connsiteY111" fmla="*/ 2966440 h 3267708"/>
                <a:gd name="connsiteX112" fmla="*/ 174172 w 4954789"/>
                <a:gd name="connsiteY112" fmla="*/ 2922897 h 3267708"/>
                <a:gd name="connsiteX113" fmla="*/ 119743 w 4954789"/>
                <a:gd name="connsiteY113" fmla="*/ 2912011 h 3267708"/>
                <a:gd name="connsiteX114" fmla="*/ 87086 w 4954789"/>
                <a:gd name="connsiteY114" fmla="*/ 2901125 h 3267708"/>
                <a:gd name="connsiteX115" fmla="*/ 0 w 4954789"/>
                <a:gd name="connsiteY115" fmla="*/ 2879354 h 3267708"/>
                <a:gd name="connsiteX116" fmla="*/ 54429 w 4954789"/>
                <a:gd name="connsiteY116" fmla="*/ 2835811 h 3267708"/>
                <a:gd name="connsiteX117" fmla="*/ 119743 w 4954789"/>
                <a:gd name="connsiteY117" fmla="*/ 2781383 h 3267708"/>
                <a:gd name="connsiteX118" fmla="*/ 130629 w 4954789"/>
                <a:gd name="connsiteY118" fmla="*/ 2748725 h 3267708"/>
                <a:gd name="connsiteX119" fmla="*/ 152400 w 4954789"/>
                <a:gd name="connsiteY119" fmla="*/ 2650754 h 3267708"/>
                <a:gd name="connsiteX120" fmla="*/ 174172 w 4954789"/>
                <a:gd name="connsiteY120" fmla="*/ 2367725 h 3267708"/>
                <a:gd name="connsiteX121" fmla="*/ 185057 w 4954789"/>
                <a:gd name="connsiteY121" fmla="*/ 2324183 h 3267708"/>
                <a:gd name="connsiteX122" fmla="*/ 195943 w 4954789"/>
                <a:gd name="connsiteY122" fmla="*/ 2237097 h 3267708"/>
                <a:gd name="connsiteX123" fmla="*/ 185057 w 4954789"/>
                <a:gd name="connsiteY123" fmla="*/ 1507754 h 3267708"/>
                <a:gd name="connsiteX124" fmla="*/ 141514 w 4954789"/>
                <a:gd name="connsiteY124" fmla="*/ 1453325 h 3267708"/>
                <a:gd name="connsiteX125" fmla="*/ 108857 w 4954789"/>
                <a:gd name="connsiteY125" fmla="*/ 1431554 h 3267708"/>
                <a:gd name="connsiteX126" fmla="*/ 76200 w 4954789"/>
                <a:gd name="connsiteY126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01686 w 4954789"/>
                <a:gd name="connsiteY84" fmla="*/ 2552783 h 3267708"/>
                <a:gd name="connsiteX85" fmla="*/ 2630714 w 4954789"/>
                <a:gd name="connsiteY85" fmla="*/ 2577729 h 3267708"/>
                <a:gd name="connsiteX86" fmla="*/ 2563132 w 4954789"/>
                <a:gd name="connsiteY86" fmla="*/ 2614015 h 3267708"/>
                <a:gd name="connsiteX87" fmla="*/ 2471057 w 4954789"/>
                <a:gd name="connsiteY87" fmla="*/ 2639868 h 3267708"/>
                <a:gd name="connsiteX88" fmla="*/ 2428422 w 4954789"/>
                <a:gd name="connsiteY88" fmla="*/ 2678875 h 3267708"/>
                <a:gd name="connsiteX89" fmla="*/ 2389414 w 4954789"/>
                <a:gd name="connsiteY89" fmla="*/ 2706997 h 3267708"/>
                <a:gd name="connsiteX90" fmla="*/ 2350407 w 4954789"/>
                <a:gd name="connsiteY90" fmla="*/ 2730583 h 3267708"/>
                <a:gd name="connsiteX91" fmla="*/ 2317750 w 4954789"/>
                <a:gd name="connsiteY91" fmla="*/ 2736479 h 3267708"/>
                <a:gd name="connsiteX92" fmla="*/ 2291443 w 4954789"/>
                <a:gd name="connsiteY92" fmla="*/ 2791815 h 3267708"/>
                <a:gd name="connsiteX93" fmla="*/ 2222954 w 4954789"/>
                <a:gd name="connsiteY93" fmla="*/ 2844883 h 3267708"/>
                <a:gd name="connsiteX94" fmla="*/ 2133600 w 4954789"/>
                <a:gd name="connsiteY94" fmla="*/ 2846697 h 3267708"/>
                <a:gd name="connsiteX95" fmla="*/ 2081439 w 4954789"/>
                <a:gd name="connsiteY95" fmla="*/ 2932875 h 3267708"/>
                <a:gd name="connsiteX96" fmla="*/ 2004786 w 4954789"/>
                <a:gd name="connsiteY96" fmla="*/ 2985036 h 3267708"/>
                <a:gd name="connsiteX97" fmla="*/ 1883682 w 4954789"/>
                <a:gd name="connsiteY97" fmla="*/ 3055340 h 3267708"/>
                <a:gd name="connsiteX98" fmla="*/ 1785257 w 4954789"/>
                <a:gd name="connsiteY98" fmla="*/ 3086183 h 3267708"/>
                <a:gd name="connsiteX99" fmla="*/ 1654629 w 4954789"/>
                <a:gd name="connsiteY99" fmla="*/ 3129725 h 3267708"/>
                <a:gd name="connsiteX100" fmla="*/ 1567543 w 4954789"/>
                <a:gd name="connsiteY100" fmla="*/ 3151497 h 3267708"/>
                <a:gd name="connsiteX101" fmla="*/ 1491343 w 4954789"/>
                <a:gd name="connsiteY101" fmla="*/ 3184154 h 3267708"/>
                <a:gd name="connsiteX102" fmla="*/ 1393372 w 4954789"/>
                <a:gd name="connsiteY102" fmla="*/ 3195040 h 3267708"/>
                <a:gd name="connsiteX103" fmla="*/ 1328057 w 4954789"/>
                <a:gd name="connsiteY103" fmla="*/ 3205925 h 3267708"/>
                <a:gd name="connsiteX104" fmla="*/ 544286 w 4954789"/>
                <a:gd name="connsiteY104" fmla="*/ 3216811 h 3267708"/>
                <a:gd name="connsiteX105" fmla="*/ 478972 w 4954789"/>
                <a:gd name="connsiteY105" fmla="*/ 3184154 h 3267708"/>
                <a:gd name="connsiteX106" fmla="*/ 446314 w 4954789"/>
                <a:gd name="connsiteY106" fmla="*/ 3173268 h 3267708"/>
                <a:gd name="connsiteX107" fmla="*/ 413657 w 4954789"/>
                <a:gd name="connsiteY107" fmla="*/ 3140611 h 3267708"/>
                <a:gd name="connsiteX108" fmla="*/ 337457 w 4954789"/>
                <a:gd name="connsiteY108" fmla="*/ 3075297 h 3267708"/>
                <a:gd name="connsiteX109" fmla="*/ 315686 w 4954789"/>
                <a:gd name="connsiteY109" fmla="*/ 3042640 h 3267708"/>
                <a:gd name="connsiteX110" fmla="*/ 228600 w 4954789"/>
                <a:gd name="connsiteY110" fmla="*/ 2966440 h 3267708"/>
                <a:gd name="connsiteX111" fmla="*/ 174172 w 4954789"/>
                <a:gd name="connsiteY111" fmla="*/ 2922897 h 3267708"/>
                <a:gd name="connsiteX112" fmla="*/ 119743 w 4954789"/>
                <a:gd name="connsiteY112" fmla="*/ 2912011 h 3267708"/>
                <a:gd name="connsiteX113" fmla="*/ 87086 w 4954789"/>
                <a:gd name="connsiteY113" fmla="*/ 2901125 h 3267708"/>
                <a:gd name="connsiteX114" fmla="*/ 0 w 4954789"/>
                <a:gd name="connsiteY114" fmla="*/ 2879354 h 3267708"/>
                <a:gd name="connsiteX115" fmla="*/ 54429 w 4954789"/>
                <a:gd name="connsiteY115" fmla="*/ 2835811 h 3267708"/>
                <a:gd name="connsiteX116" fmla="*/ 119743 w 4954789"/>
                <a:gd name="connsiteY116" fmla="*/ 2781383 h 3267708"/>
                <a:gd name="connsiteX117" fmla="*/ 130629 w 4954789"/>
                <a:gd name="connsiteY117" fmla="*/ 2748725 h 3267708"/>
                <a:gd name="connsiteX118" fmla="*/ 152400 w 4954789"/>
                <a:gd name="connsiteY118" fmla="*/ 2650754 h 3267708"/>
                <a:gd name="connsiteX119" fmla="*/ 174172 w 4954789"/>
                <a:gd name="connsiteY119" fmla="*/ 2367725 h 3267708"/>
                <a:gd name="connsiteX120" fmla="*/ 185057 w 4954789"/>
                <a:gd name="connsiteY120" fmla="*/ 2324183 h 3267708"/>
                <a:gd name="connsiteX121" fmla="*/ 195943 w 4954789"/>
                <a:gd name="connsiteY121" fmla="*/ 2237097 h 3267708"/>
                <a:gd name="connsiteX122" fmla="*/ 185057 w 4954789"/>
                <a:gd name="connsiteY122" fmla="*/ 1507754 h 3267708"/>
                <a:gd name="connsiteX123" fmla="*/ 141514 w 4954789"/>
                <a:gd name="connsiteY123" fmla="*/ 1453325 h 3267708"/>
                <a:gd name="connsiteX124" fmla="*/ 108857 w 4954789"/>
                <a:gd name="connsiteY124" fmla="*/ 1431554 h 3267708"/>
                <a:gd name="connsiteX125" fmla="*/ 76200 w 4954789"/>
                <a:gd name="connsiteY125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01686 w 4954789"/>
                <a:gd name="connsiteY84" fmla="*/ 2552783 h 3267708"/>
                <a:gd name="connsiteX85" fmla="*/ 2630714 w 4954789"/>
                <a:gd name="connsiteY85" fmla="*/ 2577729 h 3267708"/>
                <a:gd name="connsiteX86" fmla="*/ 2563132 w 4954789"/>
                <a:gd name="connsiteY86" fmla="*/ 2614015 h 3267708"/>
                <a:gd name="connsiteX87" fmla="*/ 2471057 w 4954789"/>
                <a:gd name="connsiteY87" fmla="*/ 2639868 h 3267708"/>
                <a:gd name="connsiteX88" fmla="*/ 2428422 w 4954789"/>
                <a:gd name="connsiteY88" fmla="*/ 2678875 h 3267708"/>
                <a:gd name="connsiteX89" fmla="*/ 2389414 w 4954789"/>
                <a:gd name="connsiteY89" fmla="*/ 2706997 h 3267708"/>
                <a:gd name="connsiteX90" fmla="*/ 2350407 w 4954789"/>
                <a:gd name="connsiteY90" fmla="*/ 2730583 h 3267708"/>
                <a:gd name="connsiteX91" fmla="*/ 2317750 w 4954789"/>
                <a:gd name="connsiteY91" fmla="*/ 2736479 h 3267708"/>
                <a:gd name="connsiteX92" fmla="*/ 2291443 w 4954789"/>
                <a:gd name="connsiteY92" fmla="*/ 2791815 h 3267708"/>
                <a:gd name="connsiteX93" fmla="*/ 2222954 w 4954789"/>
                <a:gd name="connsiteY93" fmla="*/ 2844883 h 3267708"/>
                <a:gd name="connsiteX94" fmla="*/ 2081439 w 4954789"/>
                <a:gd name="connsiteY94" fmla="*/ 2932875 h 3267708"/>
                <a:gd name="connsiteX95" fmla="*/ 2004786 w 4954789"/>
                <a:gd name="connsiteY95" fmla="*/ 2985036 h 3267708"/>
                <a:gd name="connsiteX96" fmla="*/ 1883682 w 4954789"/>
                <a:gd name="connsiteY96" fmla="*/ 3055340 h 3267708"/>
                <a:gd name="connsiteX97" fmla="*/ 1785257 w 4954789"/>
                <a:gd name="connsiteY97" fmla="*/ 3086183 h 3267708"/>
                <a:gd name="connsiteX98" fmla="*/ 1654629 w 4954789"/>
                <a:gd name="connsiteY98" fmla="*/ 3129725 h 3267708"/>
                <a:gd name="connsiteX99" fmla="*/ 1567543 w 4954789"/>
                <a:gd name="connsiteY99" fmla="*/ 3151497 h 3267708"/>
                <a:gd name="connsiteX100" fmla="*/ 1491343 w 4954789"/>
                <a:gd name="connsiteY100" fmla="*/ 3184154 h 3267708"/>
                <a:gd name="connsiteX101" fmla="*/ 1393372 w 4954789"/>
                <a:gd name="connsiteY101" fmla="*/ 3195040 h 3267708"/>
                <a:gd name="connsiteX102" fmla="*/ 1328057 w 4954789"/>
                <a:gd name="connsiteY102" fmla="*/ 3205925 h 3267708"/>
                <a:gd name="connsiteX103" fmla="*/ 544286 w 4954789"/>
                <a:gd name="connsiteY103" fmla="*/ 3216811 h 3267708"/>
                <a:gd name="connsiteX104" fmla="*/ 478972 w 4954789"/>
                <a:gd name="connsiteY104" fmla="*/ 3184154 h 3267708"/>
                <a:gd name="connsiteX105" fmla="*/ 446314 w 4954789"/>
                <a:gd name="connsiteY105" fmla="*/ 3173268 h 3267708"/>
                <a:gd name="connsiteX106" fmla="*/ 413657 w 4954789"/>
                <a:gd name="connsiteY106" fmla="*/ 3140611 h 3267708"/>
                <a:gd name="connsiteX107" fmla="*/ 337457 w 4954789"/>
                <a:gd name="connsiteY107" fmla="*/ 3075297 h 3267708"/>
                <a:gd name="connsiteX108" fmla="*/ 315686 w 4954789"/>
                <a:gd name="connsiteY108" fmla="*/ 3042640 h 3267708"/>
                <a:gd name="connsiteX109" fmla="*/ 228600 w 4954789"/>
                <a:gd name="connsiteY109" fmla="*/ 2966440 h 3267708"/>
                <a:gd name="connsiteX110" fmla="*/ 174172 w 4954789"/>
                <a:gd name="connsiteY110" fmla="*/ 2922897 h 3267708"/>
                <a:gd name="connsiteX111" fmla="*/ 119743 w 4954789"/>
                <a:gd name="connsiteY111" fmla="*/ 2912011 h 3267708"/>
                <a:gd name="connsiteX112" fmla="*/ 87086 w 4954789"/>
                <a:gd name="connsiteY112" fmla="*/ 2901125 h 3267708"/>
                <a:gd name="connsiteX113" fmla="*/ 0 w 4954789"/>
                <a:gd name="connsiteY113" fmla="*/ 2879354 h 3267708"/>
                <a:gd name="connsiteX114" fmla="*/ 54429 w 4954789"/>
                <a:gd name="connsiteY114" fmla="*/ 2835811 h 3267708"/>
                <a:gd name="connsiteX115" fmla="*/ 119743 w 4954789"/>
                <a:gd name="connsiteY115" fmla="*/ 2781383 h 3267708"/>
                <a:gd name="connsiteX116" fmla="*/ 130629 w 4954789"/>
                <a:gd name="connsiteY116" fmla="*/ 2748725 h 3267708"/>
                <a:gd name="connsiteX117" fmla="*/ 152400 w 4954789"/>
                <a:gd name="connsiteY117" fmla="*/ 2650754 h 3267708"/>
                <a:gd name="connsiteX118" fmla="*/ 174172 w 4954789"/>
                <a:gd name="connsiteY118" fmla="*/ 2367725 h 3267708"/>
                <a:gd name="connsiteX119" fmla="*/ 185057 w 4954789"/>
                <a:gd name="connsiteY119" fmla="*/ 2324183 h 3267708"/>
                <a:gd name="connsiteX120" fmla="*/ 195943 w 4954789"/>
                <a:gd name="connsiteY120" fmla="*/ 2237097 h 3267708"/>
                <a:gd name="connsiteX121" fmla="*/ 185057 w 4954789"/>
                <a:gd name="connsiteY121" fmla="*/ 1507754 h 3267708"/>
                <a:gd name="connsiteX122" fmla="*/ 141514 w 4954789"/>
                <a:gd name="connsiteY122" fmla="*/ 1453325 h 3267708"/>
                <a:gd name="connsiteX123" fmla="*/ 108857 w 4954789"/>
                <a:gd name="connsiteY123" fmla="*/ 1431554 h 3267708"/>
                <a:gd name="connsiteX124" fmla="*/ 76200 w 4954789"/>
                <a:gd name="connsiteY124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66057 w 4954789"/>
                <a:gd name="connsiteY11" fmla="*/ 6368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30714 w 4954789"/>
                <a:gd name="connsiteY84" fmla="*/ 2577729 h 3267708"/>
                <a:gd name="connsiteX85" fmla="*/ 2563132 w 4954789"/>
                <a:gd name="connsiteY85" fmla="*/ 2614015 h 3267708"/>
                <a:gd name="connsiteX86" fmla="*/ 2471057 w 4954789"/>
                <a:gd name="connsiteY86" fmla="*/ 2639868 h 3267708"/>
                <a:gd name="connsiteX87" fmla="*/ 2428422 w 4954789"/>
                <a:gd name="connsiteY87" fmla="*/ 267887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081439 w 4954789"/>
                <a:gd name="connsiteY93" fmla="*/ 2932875 h 3267708"/>
                <a:gd name="connsiteX94" fmla="*/ 2004786 w 4954789"/>
                <a:gd name="connsiteY94" fmla="*/ 2985036 h 3267708"/>
                <a:gd name="connsiteX95" fmla="*/ 1883682 w 4954789"/>
                <a:gd name="connsiteY95" fmla="*/ 3055340 h 3267708"/>
                <a:gd name="connsiteX96" fmla="*/ 1785257 w 4954789"/>
                <a:gd name="connsiteY96" fmla="*/ 3086183 h 3267708"/>
                <a:gd name="connsiteX97" fmla="*/ 1654629 w 4954789"/>
                <a:gd name="connsiteY97" fmla="*/ 3129725 h 3267708"/>
                <a:gd name="connsiteX98" fmla="*/ 1567543 w 4954789"/>
                <a:gd name="connsiteY98" fmla="*/ 3151497 h 3267708"/>
                <a:gd name="connsiteX99" fmla="*/ 1491343 w 4954789"/>
                <a:gd name="connsiteY99" fmla="*/ 3184154 h 3267708"/>
                <a:gd name="connsiteX100" fmla="*/ 1393372 w 4954789"/>
                <a:gd name="connsiteY100" fmla="*/ 3195040 h 3267708"/>
                <a:gd name="connsiteX101" fmla="*/ 1328057 w 4954789"/>
                <a:gd name="connsiteY101" fmla="*/ 3205925 h 3267708"/>
                <a:gd name="connsiteX102" fmla="*/ 544286 w 4954789"/>
                <a:gd name="connsiteY102" fmla="*/ 3216811 h 3267708"/>
                <a:gd name="connsiteX103" fmla="*/ 478972 w 4954789"/>
                <a:gd name="connsiteY103" fmla="*/ 3184154 h 3267708"/>
                <a:gd name="connsiteX104" fmla="*/ 446314 w 4954789"/>
                <a:gd name="connsiteY104" fmla="*/ 3173268 h 3267708"/>
                <a:gd name="connsiteX105" fmla="*/ 413657 w 4954789"/>
                <a:gd name="connsiteY105" fmla="*/ 3140611 h 3267708"/>
                <a:gd name="connsiteX106" fmla="*/ 337457 w 4954789"/>
                <a:gd name="connsiteY106" fmla="*/ 3075297 h 3267708"/>
                <a:gd name="connsiteX107" fmla="*/ 315686 w 4954789"/>
                <a:gd name="connsiteY107" fmla="*/ 3042640 h 3267708"/>
                <a:gd name="connsiteX108" fmla="*/ 228600 w 4954789"/>
                <a:gd name="connsiteY108" fmla="*/ 2966440 h 3267708"/>
                <a:gd name="connsiteX109" fmla="*/ 174172 w 4954789"/>
                <a:gd name="connsiteY109" fmla="*/ 2922897 h 3267708"/>
                <a:gd name="connsiteX110" fmla="*/ 119743 w 4954789"/>
                <a:gd name="connsiteY110" fmla="*/ 2912011 h 3267708"/>
                <a:gd name="connsiteX111" fmla="*/ 87086 w 4954789"/>
                <a:gd name="connsiteY111" fmla="*/ 2901125 h 3267708"/>
                <a:gd name="connsiteX112" fmla="*/ 0 w 4954789"/>
                <a:gd name="connsiteY112" fmla="*/ 2879354 h 3267708"/>
                <a:gd name="connsiteX113" fmla="*/ 54429 w 4954789"/>
                <a:gd name="connsiteY113" fmla="*/ 2835811 h 3267708"/>
                <a:gd name="connsiteX114" fmla="*/ 119743 w 4954789"/>
                <a:gd name="connsiteY114" fmla="*/ 2781383 h 3267708"/>
                <a:gd name="connsiteX115" fmla="*/ 130629 w 4954789"/>
                <a:gd name="connsiteY115" fmla="*/ 2748725 h 3267708"/>
                <a:gd name="connsiteX116" fmla="*/ 152400 w 4954789"/>
                <a:gd name="connsiteY116" fmla="*/ 2650754 h 3267708"/>
                <a:gd name="connsiteX117" fmla="*/ 174172 w 4954789"/>
                <a:gd name="connsiteY117" fmla="*/ 2367725 h 3267708"/>
                <a:gd name="connsiteX118" fmla="*/ 185057 w 4954789"/>
                <a:gd name="connsiteY118" fmla="*/ 2324183 h 3267708"/>
                <a:gd name="connsiteX119" fmla="*/ 195943 w 4954789"/>
                <a:gd name="connsiteY119" fmla="*/ 2237097 h 3267708"/>
                <a:gd name="connsiteX120" fmla="*/ 185057 w 4954789"/>
                <a:gd name="connsiteY120" fmla="*/ 1507754 h 3267708"/>
                <a:gd name="connsiteX121" fmla="*/ 141514 w 4954789"/>
                <a:gd name="connsiteY121" fmla="*/ 1453325 h 3267708"/>
                <a:gd name="connsiteX122" fmla="*/ 108857 w 4954789"/>
                <a:gd name="connsiteY122" fmla="*/ 1431554 h 3267708"/>
                <a:gd name="connsiteX123" fmla="*/ 76200 w 4954789"/>
                <a:gd name="connsiteY123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34307 w 4954789"/>
                <a:gd name="connsiteY11" fmla="*/ 6622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30714 w 4954789"/>
                <a:gd name="connsiteY84" fmla="*/ 2577729 h 3267708"/>
                <a:gd name="connsiteX85" fmla="*/ 2563132 w 4954789"/>
                <a:gd name="connsiteY85" fmla="*/ 2614015 h 3267708"/>
                <a:gd name="connsiteX86" fmla="*/ 2471057 w 4954789"/>
                <a:gd name="connsiteY86" fmla="*/ 2639868 h 3267708"/>
                <a:gd name="connsiteX87" fmla="*/ 2428422 w 4954789"/>
                <a:gd name="connsiteY87" fmla="*/ 267887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081439 w 4954789"/>
                <a:gd name="connsiteY93" fmla="*/ 2932875 h 3267708"/>
                <a:gd name="connsiteX94" fmla="*/ 2004786 w 4954789"/>
                <a:gd name="connsiteY94" fmla="*/ 2985036 h 3267708"/>
                <a:gd name="connsiteX95" fmla="*/ 1883682 w 4954789"/>
                <a:gd name="connsiteY95" fmla="*/ 3055340 h 3267708"/>
                <a:gd name="connsiteX96" fmla="*/ 1785257 w 4954789"/>
                <a:gd name="connsiteY96" fmla="*/ 3086183 h 3267708"/>
                <a:gd name="connsiteX97" fmla="*/ 1654629 w 4954789"/>
                <a:gd name="connsiteY97" fmla="*/ 3129725 h 3267708"/>
                <a:gd name="connsiteX98" fmla="*/ 1567543 w 4954789"/>
                <a:gd name="connsiteY98" fmla="*/ 3151497 h 3267708"/>
                <a:gd name="connsiteX99" fmla="*/ 1491343 w 4954789"/>
                <a:gd name="connsiteY99" fmla="*/ 3184154 h 3267708"/>
                <a:gd name="connsiteX100" fmla="*/ 1393372 w 4954789"/>
                <a:gd name="connsiteY100" fmla="*/ 3195040 h 3267708"/>
                <a:gd name="connsiteX101" fmla="*/ 1328057 w 4954789"/>
                <a:gd name="connsiteY101" fmla="*/ 3205925 h 3267708"/>
                <a:gd name="connsiteX102" fmla="*/ 544286 w 4954789"/>
                <a:gd name="connsiteY102" fmla="*/ 3216811 h 3267708"/>
                <a:gd name="connsiteX103" fmla="*/ 478972 w 4954789"/>
                <a:gd name="connsiteY103" fmla="*/ 3184154 h 3267708"/>
                <a:gd name="connsiteX104" fmla="*/ 446314 w 4954789"/>
                <a:gd name="connsiteY104" fmla="*/ 3173268 h 3267708"/>
                <a:gd name="connsiteX105" fmla="*/ 413657 w 4954789"/>
                <a:gd name="connsiteY105" fmla="*/ 3140611 h 3267708"/>
                <a:gd name="connsiteX106" fmla="*/ 337457 w 4954789"/>
                <a:gd name="connsiteY106" fmla="*/ 3075297 h 3267708"/>
                <a:gd name="connsiteX107" fmla="*/ 315686 w 4954789"/>
                <a:gd name="connsiteY107" fmla="*/ 3042640 h 3267708"/>
                <a:gd name="connsiteX108" fmla="*/ 228600 w 4954789"/>
                <a:gd name="connsiteY108" fmla="*/ 2966440 h 3267708"/>
                <a:gd name="connsiteX109" fmla="*/ 174172 w 4954789"/>
                <a:gd name="connsiteY109" fmla="*/ 2922897 h 3267708"/>
                <a:gd name="connsiteX110" fmla="*/ 119743 w 4954789"/>
                <a:gd name="connsiteY110" fmla="*/ 2912011 h 3267708"/>
                <a:gd name="connsiteX111" fmla="*/ 87086 w 4954789"/>
                <a:gd name="connsiteY111" fmla="*/ 2901125 h 3267708"/>
                <a:gd name="connsiteX112" fmla="*/ 0 w 4954789"/>
                <a:gd name="connsiteY112" fmla="*/ 2879354 h 3267708"/>
                <a:gd name="connsiteX113" fmla="*/ 54429 w 4954789"/>
                <a:gd name="connsiteY113" fmla="*/ 2835811 h 3267708"/>
                <a:gd name="connsiteX114" fmla="*/ 119743 w 4954789"/>
                <a:gd name="connsiteY114" fmla="*/ 2781383 h 3267708"/>
                <a:gd name="connsiteX115" fmla="*/ 130629 w 4954789"/>
                <a:gd name="connsiteY115" fmla="*/ 2748725 h 3267708"/>
                <a:gd name="connsiteX116" fmla="*/ 152400 w 4954789"/>
                <a:gd name="connsiteY116" fmla="*/ 2650754 h 3267708"/>
                <a:gd name="connsiteX117" fmla="*/ 174172 w 4954789"/>
                <a:gd name="connsiteY117" fmla="*/ 2367725 h 3267708"/>
                <a:gd name="connsiteX118" fmla="*/ 185057 w 4954789"/>
                <a:gd name="connsiteY118" fmla="*/ 2324183 h 3267708"/>
                <a:gd name="connsiteX119" fmla="*/ 195943 w 4954789"/>
                <a:gd name="connsiteY119" fmla="*/ 2237097 h 3267708"/>
                <a:gd name="connsiteX120" fmla="*/ 185057 w 4954789"/>
                <a:gd name="connsiteY120" fmla="*/ 1507754 h 3267708"/>
                <a:gd name="connsiteX121" fmla="*/ 141514 w 4954789"/>
                <a:gd name="connsiteY121" fmla="*/ 1453325 h 3267708"/>
                <a:gd name="connsiteX122" fmla="*/ 108857 w 4954789"/>
                <a:gd name="connsiteY122" fmla="*/ 1431554 h 3267708"/>
                <a:gd name="connsiteX123" fmla="*/ 76200 w 4954789"/>
                <a:gd name="connsiteY123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34307 w 4954789"/>
                <a:gd name="connsiteY11" fmla="*/ 6622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30714 w 4954789"/>
                <a:gd name="connsiteY84" fmla="*/ 2577729 h 3267708"/>
                <a:gd name="connsiteX85" fmla="*/ 2563132 w 4954789"/>
                <a:gd name="connsiteY85" fmla="*/ 2614015 h 3267708"/>
                <a:gd name="connsiteX86" fmla="*/ 2471057 w 4954789"/>
                <a:gd name="connsiteY86" fmla="*/ 2639868 h 3267708"/>
                <a:gd name="connsiteX87" fmla="*/ 2428422 w 4954789"/>
                <a:gd name="connsiteY87" fmla="*/ 267887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081439 w 4954789"/>
                <a:gd name="connsiteY93" fmla="*/ 2932875 h 3267708"/>
                <a:gd name="connsiteX94" fmla="*/ 2004786 w 4954789"/>
                <a:gd name="connsiteY94" fmla="*/ 2985036 h 3267708"/>
                <a:gd name="connsiteX95" fmla="*/ 1883682 w 4954789"/>
                <a:gd name="connsiteY95" fmla="*/ 3055340 h 3267708"/>
                <a:gd name="connsiteX96" fmla="*/ 1785257 w 4954789"/>
                <a:gd name="connsiteY96" fmla="*/ 3086183 h 3267708"/>
                <a:gd name="connsiteX97" fmla="*/ 1654629 w 4954789"/>
                <a:gd name="connsiteY97" fmla="*/ 3129725 h 3267708"/>
                <a:gd name="connsiteX98" fmla="*/ 1567543 w 4954789"/>
                <a:gd name="connsiteY98" fmla="*/ 3151497 h 3267708"/>
                <a:gd name="connsiteX99" fmla="*/ 1491343 w 4954789"/>
                <a:gd name="connsiteY99" fmla="*/ 3184154 h 3267708"/>
                <a:gd name="connsiteX100" fmla="*/ 1393372 w 4954789"/>
                <a:gd name="connsiteY100" fmla="*/ 3195040 h 3267708"/>
                <a:gd name="connsiteX101" fmla="*/ 1328057 w 4954789"/>
                <a:gd name="connsiteY101" fmla="*/ 3205925 h 3267708"/>
                <a:gd name="connsiteX102" fmla="*/ 544286 w 4954789"/>
                <a:gd name="connsiteY102" fmla="*/ 3216811 h 3267708"/>
                <a:gd name="connsiteX103" fmla="*/ 478972 w 4954789"/>
                <a:gd name="connsiteY103" fmla="*/ 3184154 h 3267708"/>
                <a:gd name="connsiteX104" fmla="*/ 446314 w 4954789"/>
                <a:gd name="connsiteY104" fmla="*/ 3173268 h 3267708"/>
                <a:gd name="connsiteX105" fmla="*/ 413657 w 4954789"/>
                <a:gd name="connsiteY105" fmla="*/ 3140611 h 3267708"/>
                <a:gd name="connsiteX106" fmla="*/ 337457 w 4954789"/>
                <a:gd name="connsiteY106" fmla="*/ 3075297 h 3267708"/>
                <a:gd name="connsiteX107" fmla="*/ 315686 w 4954789"/>
                <a:gd name="connsiteY107" fmla="*/ 3042640 h 3267708"/>
                <a:gd name="connsiteX108" fmla="*/ 228600 w 4954789"/>
                <a:gd name="connsiteY108" fmla="*/ 2966440 h 3267708"/>
                <a:gd name="connsiteX109" fmla="*/ 174172 w 4954789"/>
                <a:gd name="connsiteY109" fmla="*/ 2922897 h 3267708"/>
                <a:gd name="connsiteX110" fmla="*/ 119743 w 4954789"/>
                <a:gd name="connsiteY110" fmla="*/ 2912011 h 3267708"/>
                <a:gd name="connsiteX111" fmla="*/ 87086 w 4954789"/>
                <a:gd name="connsiteY111" fmla="*/ 2901125 h 3267708"/>
                <a:gd name="connsiteX112" fmla="*/ 0 w 4954789"/>
                <a:gd name="connsiteY112" fmla="*/ 2879354 h 3267708"/>
                <a:gd name="connsiteX113" fmla="*/ 54429 w 4954789"/>
                <a:gd name="connsiteY113" fmla="*/ 2835811 h 3267708"/>
                <a:gd name="connsiteX114" fmla="*/ 119743 w 4954789"/>
                <a:gd name="connsiteY114" fmla="*/ 2781383 h 3267708"/>
                <a:gd name="connsiteX115" fmla="*/ 130629 w 4954789"/>
                <a:gd name="connsiteY115" fmla="*/ 2748725 h 3267708"/>
                <a:gd name="connsiteX116" fmla="*/ 152400 w 4954789"/>
                <a:gd name="connsiteY116" fmla="*/ 2650754 h 3267708"/>
                <a:gd name="connsiteX117" fmla="*/ 174172 w 4954789"/>
                <a:gd name="connsiteY117" fmla="*/ 2367725 h 3267708"/>
                <a:gd name="connsiteX118" fmla="*/ 185057 w 4954789"/>
                <a:gd name="connsiteY118" fmla="*/ 2324183 h 3267708"/>
                <a:gd name="connsiteX119" fmla="*/ 195943 w 4954789"/>
                <a:gd name="connsiteY119" fmla="*/ 2237097 h 3267708"/>
                <a:gd name="connsiteX120" fmla="*/ 185057 w 4954789"/>
                <a:gd name="connsiteY120" fmla="*/ 1507754 h 3267708"/>
                <a:gd name="connsiteX121" fmla="*/ 108857 w 4954789"/>
                <a:gd name="connsiteY121" fmla="*/ 1431554 h 3267708"/>
                <a:gd name="connsiteX122" fmla="*/ 76200 w 4954789"/>
                <a:gd name="connsiteY122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34307 w 4954789"/>
                <a:gd name="connsiteY11" fmla="*/ 6622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30714 w 4954789"/>
                <a:gd name="connsiteY84" fmla="*/ 2577729 h 3267708"/>
                <a:gd name="connsiteX85" fmla="*/ 2563132 w 4954789"/>
                <a:gd name="connsiteY85" fmla="*/ 2614015 h 3267708"/>
                <a:gd name="connsiteX86" fmla="*/ 2471057 w 4954789"/>
                <a:gd name="connsiteY86" fmla="*/ 2639868 h 3267708"/>
                <a:gd name="connsiteX87" fmla="*/ 2428422 w 4954789"/>
                <a:gd name="connsiteY87" fmla="*/ 267887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081439 w 4954789"/>
                <a:gd name="connsiteY93" fmla="*/ 2932875 h 3267708"/>
                <a:gd name="connsiteX94" fmla="*/ 2004786 w 4954789"/>
                <a:gd name="connsiteY94" fmla="*/ 2985036 h 3267708"/>
                <a:gd name="connsiteX95" fmla="*/ 1883682 w 4954789"/>
                <a:gd name="connsiteY95" fmla="*/ 3055340 h 3267708"/>
                <a:gd name="connsiteX96" fmla="*/ 1785257 w 4954789"/>
                <a:gd name="connsiteY96" fmla="*/ 3086183 h 3267708"/>
                <a:gd name="connsiteX97" fmla="*/ 1654629 w 4954789"/>
                <a:gd name="connsiteY97" fmla="*/ 3129725 h 3267708"/>
                <a:gd name="connsiteX98" fmla="*/ 1567543 w 4954789"/>
                <a:gd name="connsiteY98" fmla="*/ 3151497 h 3267708"/>
                <a:gd name="connsiteX99" fmla="*/ 1491343 w 4954789"/>
                <a:gd name="connsiteY99" fmla="*/ 3184154 h 3267708"/>
                <a:gd name="connsiteX100" fmla="*/ 1393372 w 4954789"/>
                <a:gd name="connsiteY100" fmla="*/ 3195040 h 3267708"/>
                <a:gd name="connsiteX101" fmla="*/ 1328057 w 4954789"/>
                <a:gd name="connsiteY101" fmla="*/ 3205925 h 3267708"/>
                <a:gd name="connsiteX102" fmla="*/ 544286 w 4954789"/>
                <a:gd name="connsiteY102" fmla="*/ 3216811 h 3267708"/>
                <a:gd name="connsiteX103" fmla="*/ 478972 w 4954789"/>
                <a:gd name="connsiteY103" fmla="*/ 3184154 h 3267708"/>
                <a:gd name="connsiteX104" fmla="*/ 446314 w 4954789"/>
                <a:gd name="connsiteY104" fmla="*/ 3173268 h 3267708"/>
                <a:gd name="connsiteX105" fmla="*/ 413657 w 4954789"/>
                <a:gd name="connsiteY105" fmla="*/ 3140611 h 3267708"/>
                <a:gd name="connsiteX106" fmla="*/ 337457 w 4954789"/>
                <a:gd name="connsiteY106" fmla="*/ 3075297 h 3267708"/>
                <a:gd name="connsiteX107" fmla="*/ 315686 w 4954789"/>
                <a:gd name="connsiteY107" fmla="*/ 3042640 h 3267708"/>
                <a:gd name="connsiteX108" fmla="*/ 228600 w 4954789"/>
                <a:gd name="connsiteY108" fmla="*/ 2966440 h 3267708"/>
                <a:gd name="connsiteX109" fmla="*/ 174172 w 4954789"/>
                <a:gd name="connsiteY109" fmla="*/ 2922897 h 3267708"/>
                <a:gd name="connsiteX110" fmla="*/ 119743 w 4954789"/>
                <a:gd name="connsiteY110" fmla="*/ 2912011 h 3267708"/>
                <a:gd name="connsiteX111" fmla="*/ 87086 w 4954789"/>
                <a:gd name="connsiteY111" fmla="*/ 2901125 h 3267708"/>
                <a:gd name="connsiteX112" fmla="*/ 0 w 4954789"/>
                <a:gd name="connsiteY112" fmla="*/ 2879354 h 3267708"/>
                <a:gd name="connsiteX113" fmla="*/ 54429 w 4954789"/>
                <a:gd name="connsiteY113" fmla="*/ 2835811 h 3267708"/>
                <a:gd name="connsiteX114" fmla="*/ 119743 w 4954789"/>
                <a:gd name="connsiteY114" fmla="*/ 2781383 h 3267708"/>
                <a:gd name="connsiteX115" fmla="*/ 130629 w 4954789"/>
                <a:gd name="connsiteY115" fmla="*/ 2748725 h 3267708"/>
                <a:gd name="connsiteX116" fmla="*/ 152400 w 4954789"/>
                <a:gd name="connsiteY116" fmla="*/ 2650754 h 3267708"/>
                <a:gd name="connsiteX117" fmla="*/ 174172 w 4954789"/>
                <a:gd name="connsiteY117" fmla="*/ 2367725 h 3267708"/>
                <a:gd name="connsiteX118" fmla="*/ 185057 w 4954789"/>
                <a:gd name="connsiteY118" fmla="*/ 2324183 h 3267708"/>
                <a:gd name="connsiteX119" fmla="*/ 195943 w 4954789"/>
                <a:gd name="connsiteY119" fmla="*/ 2237097 h 3267708"/>
                <a:gd name="connsiteX120" fmla="*/ 185057 w 4954789"/>
                <a:gd name="connsiteY120" fmla="*/ 1507754 h 3267708"/>
                <a:gd name="connsiteX121" fmla="*/ 76200 w 4954789"/>
                <a:gd name="connsiteY121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34307 w 4954789"/>
                <a:gd name="connsiteY11" fmla="*/ 6622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30714 w 4954789"/>
                <a:gd name="connsiteY84" fmla="*/ 2577729 h 3267708"/>
                <a:gd name="connsiteX85" fmla="*/ 2563132 w 4954789"/>
                <a:gd name="connsiteY85" fmla="*/ 2614015 h 3267708"/>
                <a:gd name="connsiteX86" fmla="*/ 2471057 w 4954789"/>
                <a:gd name="connsiteY86" fmla="*/ 2639868 h 3267708"/>
                <a:gd name="connsiteX87" fmla="*/ 2428422 w 4954789"/>
                <a:gd name="connsiteY87" fmla="*/ 267887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081439 w 4954789"/>
                <a:gd name="connsiteY93" fmla="*/ 2932875 h 3267708"/>
                <a:gd name="connsiteX94" fmla="*/ 2004786 w 4954789"/>
                <a:gd name="connsiteY94" fmla="*/ 2985036 h 3267708"/>
                <a:gd name="connsiteX95" fmla="*/ 1883682 w 4954789"/>
                <a:gd name="connsiteY95" fmla="*/ 3055340 h 3267708"/>
                <a:gd name="connsiteX96" fmla="*/ 1785257 w 4954789"/>
                <a:gd name="connsiteY96" fmla="*/ 3086183 h 3267708"/>
                <a:gd name="connsiteX97" fmla="*/ 1654629 w 4954789"/>
                <a:gd name="connsiteY97" fmla="*/ 3129725 h 3267708"/>
                <a:gd name="connsiteX98" fmla="*/ 1567543 w 4954789"/>
                <a:gd name="connsiteY98" fmla="*/ 3151497 h 3267708"/>
                <a:gd name="connsiteX99" fmla="*/ 1491343 w 4954789"/>
                <a:gd name="connsiteY99" fmla="*/ 3184154 h 3267708"/>
                <a:gd name="connsiteX100" fmla="*/ 1393372 w 4954789"/>
                <a:gd name="connsiteY100" fmla="*/ 3195040 h 3267708"/>
                <a:gd name="connsiteX101" fmla="*/ 1328057 w 4954789"/>
                <a:gd name="connsiteY101" fmla="*/ 3205925 h 3267708"/>
                <a:gd name="connsiteX102" fmla="*/ 544286 w 4954789"/>
                <a:gd name="connsiteY102" fmla="*/ 3216811 h 3267708"/>
                <a:gd name="connsiteX103" fmla="*/ 478972 w 4954789"/>
                <a:gd name="connsiteY103" fmla="*/ 3184154 h 3267708"/>
                <a:gd name="connsiteX104" fmla="*/ 446314 w 4954789"/>
                <a:gd name="connsiteY104" fmla="*/ 3173268 h 3267708"/>
                <a:gd name="connsiteX105" fmla="*/ 413657 w 4954789"/>
                <a:gd name="connsiteY105" fmla="*/ 3140611 h 3267708"/>
                <a:gd name="connsiteX106" fmla="*/ 337457 w 4954789"/>
                <a:gd name="connsiteY106" fmla="*/ 3075297 h 3267708"/>
                <a:gd name="connsiteX107" fmla="*/ 315686 w 4954789"/>
                <a:gd name="connsiteY107" fmla="*/ 3042640 h 3267708"/>
                <a:gd name="connsiteX108" fmla="*/ 228600 w 4954789"/>
                <a:gd name="connsiteY108" fmla="*/ 2966440 h 3267708"/>
                <a:gd name="connsiteX109" fmla="*/ 174172 w 4954789"/>
                <a:gd name="connsiteY109" fmla="*/ 2922897 h 3267708"/>
                <a:gd name="connsiteX110" fmla="*/ 119743 w 4954789"/>
                <a:gd name="connsiteY110" fmla="*/ 2912011 h 3267708"/>
                <a:gd name="connsiteX111" fmla="*/ 87086 w 4954789"/>
                <a:gd name="connsiteY111" fmla="*/ 2901125 h 3267708"/>
                <a:gd name="connsiteX112" fmla="*/ 0 w 4954789"/>
                <a:gd name="connsiteY112" fmla="*/ 2879354 h 3267708"/>
                <a:gd name="connsiteX113" fmla="*/ 54429 w 4954789"/>
                <a:gd name="connsiteY113" fmla="*/ 2835811 h 3267708"/>
                <a:gd name="connsiteX114" fmla="*/ 119743 w 4954789"/>
                <a:gd name="connsiteY114" fmla="*/ 2781383 h 3267708"/>
                <a:gd name="connsiteX115" fmla="*/ 130629 w 4954789"/>
                <a:gd name="connsiteY115" fmla="*/ 2748725 h 3267708"/>
                <a:gd name="connsiteX116" fmla="*/ 152400 w 4954789"/>
                <a:gd name="connsiteY116" fmla="*/ 2650754 h 3267708"/>
                <a:gd name="connsiteX117" fmla="*/ 174172 w 4954789"/>
                <a:gd name="connsiteY117" fmla="*/ 2367725 h 3267708"/>
                <a:gd name="connsiteX118" fmla="*/ 185057 w 4954789"/>
                <a:gd name="connsiteY118" fmla="*/ 2324183 h 3267708"/>
                <a:gd name="connsiteX119" fmla="*/ 195943 w 4954789"/>
                <a:gd name="connsiteY119" fmla="*/ 2237097 h 3267708"/>
                <a:gd name="connsiteX120" fmla="*/ 134257 w 4954789"/>
                <a:gd name="connsiteY120" fmla="*/ 1552204 h 3267708"/>
                <a:gd name="connsiteX121" fmla="*/ 76200 w 4954789"/>
                <a:gd name="connsiteY121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34307 w 4954789"/>
                <a:gd name="connsiteY11" fmla="*/ 6622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30714 w 4954789"/>
                <a:gd name="connsiteY84" fmla="*/ 2577729 h 3267708"/>
                <a:gd name="connsiteX85" fmla="*/ 2563132 w 4954789"/>
                <a:gd name="connsiteY85" fmla="*/ 2614015 h 3267708"/>
                <a:gd name="connsiteX86" fmla="*/ 2471057 w 4954789"/>
                <a:gd name="connsiteY86" fmla="*/ 2639868 h 3267708"/>
                <a:gd name="connsiteX87" fmla="*/ 2428422 w 4954789"/>
                <a:gd name="connsiteY87" fmla="*/ 267887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081439 w 4954789"/>
                <a:gd name="connsiteY93" fmla="*/ 2932875 h 3267708"/>
                <a:gd name="connsiteX94" fmla="*/ 2004786 w 4954789"/>
                <a:gd name="connsiteY94" fmla="*/ 2985036 h 3267708"/>
                <a:gd name="connsiteX95" fmla="*/ 1883682 w 4954789"/>
                <a:gd name="connsiteY95" fmla="*/ 3055340 h 3267708"/>
                <a:gd name="connsiteX96" fmla="*/ 1785257 w 4954789"/>
                <a:gd name="connsiteY96" fmla="*/ 3086183 h 3267708"/>
                <a:gd name="connsiteX97" fmla="*/ 1654629 w 4954789"/>
                <a:gd name="connsiteY97" fmla="*/ 3129725 h 3267708"/>
                <a:gd name="connsiteX98" fmla="*/ 1567543 w 4954789"/>
                <a:gd name="connsiteY98" fmla="*/ 3151497 h 3267708"/>
                <a:gd name="connsiteX99" fmla="*/ 1491343 w 4954789"/>
                <a:gd name="connsiteY99" fmla="*/ 3184154 h 3267708"/>
                <a:gd name="connsiteX100" fmla="*/ 1393372 w 4954789"/>
                <a:gd name="connsiteY100" fmla="*/ 3195040 h 3267708"/>
                <a:gd name="connsiteX101" fmla="*/ 1328057 w 4954789"/>
                <a:gd name="connsiteY101" fmla="*/ 3205925 h 3267708"/>
                <a:gd name="connsiteX102" fmla="*/ 544286 w 4954789"/>
                <a:gd name="connsiteY102" fmla="*/ 3216811 h 3267708"/>
                <a:gd name="connsiteX103" fmla="*/ 478972 w 4954789"/>
                <a:gd name="connsiteY103" fmla="*/ 3184154 h 3267708"/>
                <a:gd name="connsiteX104" fmla="*/ 446314 w 4954789"/>
                <a:gd name="connsiteY104" fmla="*/ 3173268 h 3267708"/>
                <a:gd name="connsiteX105" fmla="*/ 413657 w 4954789"/>
                <a:gd name="connsiteY105" fmla="*/ 3140611 h 3267708"/>
                <a:gd name="connsiteX106" fmla="*/ 337457 w 4954789"/>
                <a:gd name="connsiteY106" fmla="*/ 3075297 h 3267708"/>
                <a:gd name="connsiteX107" fmla="*/ 315686 w 4954789"/>
                <a:gd name="connsiteY107" fmla="*/ 3042640 h 3267708"/>
                <a:gd name="connsiteX108" fmla="*/ 228600 w 4954789"/>
                <a:gd name="connsiteY108" fmla="*/ 2966440 h 3267708"/>
                <a:gd name="connsiteX109" fmla="*/ 174172 w 4954789"/>
                <a:gd name="connsiteY109" fmla="*/ 2922897 h 3267708"/>
                <a:gd name="connsiteX110" fmla="*/ 119743 w 4954789"/>
                <a:gd name="connsiteY110" fmla="*/ 2912011 h 3267708"/>
                <a:gd name="connsiteX111" fmla="*/ 87086 w 4954789"/>
                <a:gd name="connsiteY111" fmla="*/ 2901125 h 3267708"/>
                <a:gd name="connsiteX112" fmla="*/ 0 w 4954789"/>
                <a:gd name="connsiteY112" fmla="*/ 2879354 h 3267708"/>
                <a:gd name="connsiteX113" fmla="*/ 54429 w 4954789"/>
                <a:gd name="connsiteY113" fmla="*/ 2835811 h 3267708"/>
                <a:gd name="connsiteX114" fmla="*/ 119743 w 4954789"/>
                <a:gd name="connsiteY114" fmla="*/ 2781383 h 3267708"/>
                <a:gd name="connsiteX115" fmla="*/ 130629 w 4954789"/>
                <a:gd name="connsiteY115" fmla="*/ 2748725 h 3267708"/>
                <a:gd name="connsiteX116" fmla="*/ 152400 w 4954789"/>
                <a:gd name="connsiteY116" fmla="*/ 2650754 h 3267708"/>
                <a:gd name="connsiteX117" fmla="*/ 174172 w 4954789"/>
                <a:gd name="connsiteY117" fmla="*/ 2367725 h 3267708"/>
                <a:gd name="connsiteX118" fmla="*/ 185057 w 4954789"/>
                <a:gd name="connsiteY118" fmla="*/ 2324183 h 3267708"/>
                <a:gd name="connsiteX119" fmla="*/ 134257 w 4954789"/>
                <a:gd name="connsiteY119" fmla="*/ 1552204 h 3267708"/>
                <a:gd name="connsiteX120" fmla="*/ 76200 w 4954789"/>
                <a:gd name="connsiteY120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34307 w 4954789"/>
                <a:gd name="connsiteY11" fmla="*/ 6622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30714 w 4954789"/>
                <a:gd name="connsiteY84" fmla="*/ 2577729 h 3267708"/>
                <a:gd name="connsiteX85" fmla="*/ 2563132 w 4954789"/>
                <a:gd name="connsiteY85" fmla="*/ 2614015 h 3267708"/>
                <a:gd name="connsiteX86" fmla="*/ 2471057 w 4954789"/>
                <a:gd name="connsiteY86" fmla="*/ 2639868 h 3267708"/>
                <a:gd name="connsiteX87" fmla="*/ 2428422 w 4954789"/>
                <a:gd name="connsiteY87" fmla="*/ 267887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081439 w 4954789"/>
                <a:gd name="connsiteY93" fmla="*/ 2932875 h 3267708"/>
                <a:gd name="connsiteX94" fmla="*/ 2004786 w 4954789"/>
                <a:gd name="connsiteY94" fmla="*/ 2985036 h 3267708"/>
                <a:gd name="connsiteX95" fmla="*/ 1883682 w 4954789"/>
                <a:gd name="connsiteY95" fmla="*/ 3055340 h 3267708"/>
                <a:gd name="connsiteX96" fmla="*/ 1785257 w 4954789"/>
                <a:gd name="connsiteY96" fmla="*/ 3086183 h 3267708"/>
                <a:gd name="connsiteX97" fmla="*/ 1654629 w 4954789"/>
                <a:gd name="connsiteY97" fmla="*/ 3129725 h 3267708"/>
                <a:gd name="connsiteX98" fmla="*/ 1567543 w 4954789"/>
                <a:gd name="connsiteY98" fmla="*/ 3151497 h 3267708"/>
                <a:gd name="connsiteX99" fmla="*/ 1491343 w 4954789"/>
                <a:gd name="connsiteY99" fmla="*/ 3184154 h 3267708"/>
                <a:gd name="connsiteX100" fmla="*/ 1393372 w 4954789"/>
                <a:gd name="connsiteY100" fmla="*/ 3195040 h 3267708"/>
                <a:gd name="connsiteX101" fmla="*/ 1328057 w 4954789"/>
                <a:gd name="connsiteY101" fmla="*/ 3205925 h 3267708"/>
                <a:gd name="connsiteX102" fmla="*/ 544286 w 4954789"/>
                <a:gd name="connsiteY102" fmla="*/ 3216811 h 3267708"/>
                <a:gd name="connsiteX103" fmla="*/ 478972 w 4954789"/>
                <a:gd name="connsiteY103" fmla="*/ 3184154 h 3267708"/>
                <a:gd name="connsiteX104" fmla="*/ 446314 w 4954789"/>
                <a:gd name="connsiteY104" fmla="*/ 3173268 h 3267708"/>
                <a:gd name="connsiteX105" fmla="*/ 413657 w 4954789"/>
                <a:gd name="connsiteY105" fmla="*/ 3140611 h 3267708"/>
                <a:gd name="connsiteX106" fmla="*/ 337457 w 4954789"/>
                <a:gd name="connsiteY106" fmla="*/ 3075297 h 3267708"/>
                <a:gd name="connsiteX107" fmla="*/ 315686 w 4954789"/>
                <a:gd name="connsiteY107" fmla="*/ 3042640 h 3267708"/>
                <a:gd name="connsiteX108" fmla="*/ 228600 w 4954789"/>
                <a:gd name="connsiteY108" fmla="*/ 2966440 h 3267708"/>
                <a:gd name="connsiteX109" fmla="*/ 174172 w 4954789"/>
                <a:gd name="connsiteY109" fmla="*/ 2922897 h 3267708"/>
                <a:gd name="connsiteX110" fmla="*/ 119743 w 4954789"/>
                <a:gd name="connsiteY110" fmla="*/ 2912011 h 3267708"/>
                <a:gd name="connsiteX111" fmla="*/ 87086 w 4954789"/>
                <a:gd name="connsiteY111" fmla="*/ 2901125 h 3267708"/>
                <a:gd name="connsiteX112" fmla="*/ 0 w 4954789"/>
                <a:gd name="connsiteY112" fmla="*/ 2879354 h 3267708"/>
                <a:gd name="connsiteX113" fmla="*/ 54429 w 4954789"/>
                <a:gd name="connsiteY113" fmla="*/ 2835811 h 3267708"/>
                <a:gd name="connsiteX114" fmla="*/ 119743 w 4954789"/>
                <a:gd name="connsiteY114" fmla="*/ 2781383 h 3267708"/>
                <a:gd name="connsiteX115" fmla="*/ 130629 w 4954789"/>
                <a:gd name="connsiteY115" fmla="*/ 2748725 h 3267708"/>
                <a:gd name="connsiteX116" fmla="*/ 152400 w 4954789"/>
                <a:gd name="connsiteY116" fmla="*/ 2650754 h 3267708"/>
                <a:gd name="connsiteX117" fmla="*/ 185057 w 4954789"/>
                <a:gd name="connsiteY117" fmla="*/ 2324183 h 3267708"/>
                <a:gd name="connsiteX118" fmla="*/ 134257 w 4954789"/>
                <a:gd name="connsiteY118" fmla="*/ 1552204 h 3267708"/>
                <a:gd name="connsiteX119" fmla="*/ 76200 w 4954789"/>
                <a:gd name="connsiteY119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34307 w 4954789"/>
                <a:gd name="connsiteY11" fmla="*/ 6622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30714 w 4954789"/>
                <a:gd name="connsiteY84" fmla="*/ 2577729 h 3267708"/>
                <a:gd name="connsiteX85" fmla="*/ 2563132 w 4954789"/>
                <a:gd name="connsiteY85" fmla="*/ 2614015 h 3267708"/>
                <a:gd name="connsiteX86" fmla="*/ 2471057 w 4954789"/>
                <a:gd name="connsiteY86" fmla="*/ 2639868 h 3267708"/>
                <a:gd name="connsiteX87" fmla="*/ 2428422 w 4954789"/>
                <a:gd name="connsiteY87" fmla="*/ 267887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081439 w 4954789"/>
                <a:gd name="connsiteY93" fmla="*/ 2932875 h 3267708"/>
                <a:gd name="connsiteX94" fmla="*/ 2004786 w 4954789"/>
                <a:gd name="connsiteY94" fmla="*/ 2985036 h 3267708"/>
                <a:gd name="connsiteX95" fmla="*/ 1883682 w 4954789"/>
                <a:gd name="connsiteY95" fmla="*/ 3055340 h 3267708"/>
                <a:gd name="connsiteX96" fmla="*/ 1785257 w 4954789"/>
                <a:gd name="connsiteY96" fmla="*/ 3086183 h 3267708"/>
                <a:gd name="connsiteX97" fmla="*/ 1654629 w 4954789"/>
                <a:gd name="connsiteY97" fmla="*/ 3129725 h 3267708"/>
                <a:gd name="connsiteX98" fmla="*/ 1567543 w 4954789"/>
                <a:gd name="connsiteY98" fmla="*/ 3151497 h 3267708"/>
                <a:gd name="connsiteX99" fmla="*/ 1491343 w 4954789"/>
                <a:gd name="connsiteY99" fmla="*/ 3184154 h 3267708"/>
                <a:gd name="connsiteX100" fmla="*/ 1393372 w 4954789"/>
                <a:gd name="connsiteY100" fmla="*/ 3195040 h 3267708"/>
                <a:gd name="connsiteX101" fmla="*/ 1328057 w 4954789"/>
                <a:gd name="connsiteY101" fmla="*/ 3205925 h 3267708"/>
                <a:gd name="connsiteX102" fmla="*/ 544286 w 4954789"/>
                <a:gd name="connsiteY102" fmla="*/ 3216811 h 3267708"/>
                <a:gd name="connsiteX103" fmla="*/ 478972 w 4954789"/>
                <a:gd name="connsiteY103" fmla="*/ 3184154 h 3267708"/>
                <a:gd name="connsiteX104" fmla="*/ 446314 w 4954789"/>
                <a:gd name="connsiteY104" fmla="*/ 3173268 h 3267708"/>
                <a:gd name="connsiteX105" fmla="*/ 413657 w 4954789"/>
                <a:gd name="connsiteY105" fmla="*/ 3140611 h 3267708"/>
                <a:gd name="connsiteX106" fmla="*/ 337457 w 4954789"/>
                <a:gd name="connsiteY106" fmla="*/ 3075297 h 3267708"/>
                <a:gd name="connsiteX107" fmla="*/ 315686 w 4954789"/>
                <a:gd name="connsiteY107" fmla="*/ 3042640 h 3267708"/>
                <a:gd name="connsiteX108" fmla="*/ 228600 w 4954789"/>
                <a:gd name="connsiteY108" fmla="*/ 2966440 h 3267708"/>
                <a:gd name="connsiteX109" fmla="*/ 174172 w 4954789"/>
                <a:gd name="connsiteY109" fmla="*/ 2922897 h 3267708"/>
                <a:gd name="connsiteX110" fmla="*/ 119743 w 4954789"/>
                <a:gd name="connsiteY110" fmla="*/ 2912011 h 3267708"/>
                <a:gd name="connsiteX111" fmla="*/ 87086 w 4954789"/>
                <a:gd name="connsiteY111" fmla="*/ 2901125 h 3267708"/>
                <a:gd name="connsiteX112" fmla="*/ 0 w 4954789"/>
                <a:gd name="connsiteY112" fmla="*/ 2879354 h 3267708"/>
                <a:gd name="connsiteX113" fmla="*/ 54429 w 4954789"/>
                <a:gd name="connsiteY113" fmla="*/ 2835811 h 3267708"/>
                <a:gd name="connsiteX114" fmla="*/ 119743 w 4954789"/>
                <a:gd name="connsiteY114" fmla="*/ 2781383 h 3267708"/>
                <a:gd name="connsiteX115" fmla="*/ 130629 w 4954789"/>
                <a:gd name="connsiteY115" fmla="*/ 2748725 h 3267708"/>
                <a:gd name="connsiteX116" fmla="*/ 152400 w 4954789"/>
                <a:gd name="connsiteY116" fmla="*/ 2650754 h 3267708"/>
                <a:gd name="connsiteX117" fmla="*/ 131082 w 4954789"/>
                <a:gd name="connsiteY117" fmla="*/ 2321008 h 3267708"/>
                <a:gd name="connsiteX118" fmla="*/ 134257 w 4954789"/>
                <a:gd name="connsiteY118" fmla="*/ 1552204 h 3267708"/>
                <a:gd name="connsiteX119" fmla="*/ 76200 w 4954789"/>
                <a:gd name="connsiteY119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34307 w 4954789"/>
                <a:gd name="connsiteY11" fmla="*/ 6622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30714 w 4954789"/>
                <a:gd name="connsiteY84" fmla="*/ 2577729 h 3267708"/>
                <a:gd name="connsiteX85" fmla="*/ 2563132 w 4954789"/>
                <a:gd name="connsiteY85" fmla="*/ 2614015 h 3267708"/>
                <a:gd name="connsiteX86" fmla="*/ 2471057 w 4954789"/>
                <a:gd name="connsiteY86" fmla="*/ 2639868 h 3267708"/>
                <a:gd name="connsiteX87" fmla="*/ 2428422 w 4954789"/>
                <a:gd name="connsiteY87" fmla="*/ 267887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081439 w 4954789"/>
                <a:gd name="connsiteY93" fmla="*/ 2932875 h 3267708"/>
                <a:gd name="connsiteX94" fmla="*/ 2004786 w 4954789"/>
                <a:gd name="connsiteY94" fmla="*/ 2985036 h 3267708"/>
                <a:gd name="connsiteX95" fmla="*/ 1883682 w 4954789"/>
                <a:gd name="connsiteY95" fmla="*/ 3055340 h 3267708"/>
                <a:gd name="connsiteX96" fmla="*/ 1785257 w 4954789"/>
                <a:gd name="connsiteY96" fmla="*/ 3086183 h 3267708"/>
                <a:gd name="connsiteX97" fmla="*/ 1654629 w 4954789"/>
                <a:gd name="connsiteY97" fmla="*/ 3129725 h 3267708"/>
                <a:gd name="connsiteX98" fmla="*/ 1567543 w 4954789"/>
                <a:gd name="connsiteY98" fmla="*/ 3151497 h 3267708"/>
                <a:gd name="connsiteX99" fmla="*/ 1491343 w 4954789"/>
                <a:gd name="connsiteY99" fmla="*/ 3184154 h 3267708"/>
                <a:gd name="connsiteX100" fmla="*/ 1393372 w 4954789"/>
                <a:gd name="connsiteY100" fmla="*/ 3195040 h 3267708"/>
                <a:gd name="connsiteX101" fmla="*/ 1328057 w 4954789"/>
                <a:gd name="connsiteY101" fmla="*/ 3205925 h 3267708"/>
                <a:gd name="connsiteX102" fmla="*/ 544286 w 4954789"/>
                <a:gd name="connsiteY102" fmla="*/ 3216811 h 3267708"/>
                <a:gd name="connsiteX103" fmla="*/ 478972 w 4954789"/>
                <a:gd name="connsiteY103" fmla="*/ 3184154 h 3267708"/>
                <a:gd name="connsiteX104" fmla="*/ 446314 w 4954789"/>
                <a:gd name="connsiteY104" fmla="*/ 3173268 h 3267708"/>
                <a:gd name="connsiteX105" fmla="*/ 413657 w 4954789"/>
                <a:gd name="connsiteY105" fmla="*/ 3140611 h 3267708"/>
                <a:gd name="connsiteX106" fmla="*/ 337457 w 4954789"/>
                <a:gd name="connsiteY106" fmla="*/ 3075297 h 3267708"/>
                <a:gd name="connsiteX107" fmla="*/ 315686 w 4954789"/>
                <a:gd name="connsiteY107" fmla="*/ 3042640 h 3267708"/>
                <a:gd name="connsiteX108" fmla="*/ 228600 w 4954789"/>
                <a:gd name="connsiteY108" fmla="*/ 2966440 h 3267708"/>
                <a:gd name="connsiteX109" fmla="*/ 174172 w 4954789"/>
                <a:gd name="connsiteY109" fmla="*/ 2922897 h 3267708"/>
                <a:gd name="connsiteX110" fmla="*/ 119743 w 4954789"/>
                <a:gd name="connsiteY110" fmla="*/ 2912011 h 3267708"/>
                <a:gd name="connsiteX111" fmla="*/ 87086 w 4954789"/>
                <a:gd name="connsiteY111" fmla="*/ 2901125 h 3267708"/>
                <a:gd name="connsiteX112" fmla="*/ 0 w 4954789"/>
                <a:gd name="connsiteY112" fmla="*/ 2879354 h 3267708"/>
                <a:gd name="connsiteX113" fmla="*/ 54429 w 4954789"/>
                <a:gd name="connsiteY113" fmla="*/ 2835811 h 3267708"/>
                <a:gd name="connsiteX114" fmla="*/ 119743 w 4954789"/>
                <a:gd name="connsiteY114" fmla="*/ 2781383 h 3267708"/>
                <a:gd name="connsiteX115" fmla="*/ 130629 w 4954789"/>
                <a:gd name="connsiteY115" fmla="*/ 2748725 h 3267708"/>
                <a:gd name="connsiteX116" fmla="*/ 85725 w 4954789"/>
                <a:gd name="connsiteY116" fmla="*/ 2628529 h 3267708"/>
                <a:gd name="connsiteX117" fmla="*/ 131082 w 4954789"/>
                <a:gd name="connsiteY117" fmla="*/ 2321008 h 3267708"/>
                <a:gd name="connsiteX118" fmla="*/ 134257 w 4954789"/>
                <a:gd name="connsiteY118" fmla="*/ 1552204 h 3267708"/>
                <a:gd name="connsiteX119" fmla="*/ 76200 w 4954789"/>
                <a:gd name="connsiteY119" fmla="*/ 1279154 h 3267708"/>
                <a:gd name="connsiteX0" fmla="*/ 76200 w 4954789"/>
                <a:gd name="connsiteY0" fmla="*/ 1279154 h 3267708"/>
                <a:gd name="connsiteX1" fmla="*/ 283029 w 4954789"/>
                <a:gd name="connsiteY1" fmla="*/ 1083211 h 3267708"/>
                <a:gd name="connsiteX2" fmla="*/ 381000 w 4954789"/>
                <a:gd name="connsiteY2" fmla="*/ 1007011 h 3267708"/>
                <a:gd name="connsiteX3" fmla="*/ 413657 w 4954789"/>
                <a:gd name="connsiteY3" fmla="*/ 985240 h 3267708"/>
                <a:gd name="connsiteX4" fmla="*/ 446314 w 4954789"/>
                <a:gd name="connsiteY4" fmla="*/ 963468 h 3267708"/>
                <a:gd name="connsiteX5" fmla="*/ 478972 w 4954789"/>
                <a:gd name="connsiteY5" fmla="*/ 952583 h 3267708"/>
                <a:gd name="connsiteX6" fmla="*/ 500743 w 4954789"/>
                <a:gd name="connsiteY6" fmla="*/ 930811 h 3267708"/>
                <a:gd name="connsiteX7" fmla="*/ 533400 w 4954789"/>
                <a:gd name="connsiteY7" fmla="*/ 909040 h 3267708"/>
                <a:gd name="connsiteX8" fmla="*/ 566057 w 4954789"/>
                <a:gd name="connsiteY8" fmla="*/ 865497 h 3267708"/>
                <a:gd name="connsiteX9" fmla="*/ 587829 w 4954789"/>
                <a:gd name="connsiteY9" fmla="*/ 800183 h 3267708"/>
                <a:gd name="connsiteX10" fmla="*/ 598714 w 4954789"/>
                <a:gd name="connsiteY10" fmla="*/ 767525 h 3267708"/>
                <a:gd name="connsiteX11" fmla="*/ 534307 w 4954789"/>
                <a:gd name="connsiteY11" fmla="*/ 662297 h 3267708"/>
                <a:gd name="connsiteX12" fmla="*/ 500743 w 4954789"/>
                <a:gd name="connsiteY12" fmla="*/ 615125 h 3267708"/>
                <a:gd name="connsiteX13" fmla="*/ 381000 w 4954789"/>
                <a:gd name="connsiteY13" fmla="*/ 593354 h 3267708"/>
                <a:gd name="connsiteX14" fmla="*/ 359229 w 4954789"/>
                <a:gd name="connsiteY14" fmla="*/ 397411 h 3267708"/>
                <a:gd name="connsiteX15" fmla="*/ 446314 w 4954789"/>
                <a:gd name="connsiteY15" fmla="*/ 375640 h 3267708"/>
                <a:gd name="connsiteX16" fmla="*/ 522514 w 4954789"/>
                <a:gd name="connsiteY16" fmla="*/ 353868 h 3267708"/>
                <a:gd name="connsiteX17" fmla="*/ 751114 w 4954789"/>
                <a:gd name="connsiteY17" fmla="*/ 332097 h 3267708"/>
                <a:gd name="connsiteX18" fmla="*/ 914400 w 4954789"/>
                <a:gd name="connsiteY18" fmla="*/ 310325 h 3267708"/>
                <a:gd name="connsiteX19" fmla="*/ 1676400 w 4954789"/>
                <a:gd name="connsiteY19" fmla="*/ 299440 h 3267708"/>
                <a:gd name="connsiteX20" fmla="*/ 1709057 w 4954789"/>
                <a:gd name="connsiteY20" fmla="*/ 288554 h 3267708"/>
                <a:gd name="connsiteX21" fmla="*/ 1763486 w 4954789"/>
                <a:gd name="connsiteY21" fmla="*/ 266783 h 3267708"/>
                <a:gd name="connsiteX22" fmla="*/ 1915886 w 4954789"/>
                <a:gd name="connsiteY22" fmla="*/ 245011 h 3267708"/>
                <a:gd name="connsiteX23" fmla="*/ 2754086 w 4954789"/>
                <a:gd name="connsiteY23" fmla="*/ 223240 h 3267708"/>
                <a:gd name="connsiteX24" fmla="*/ 2797629 w 4954789"/>
                <a:gd name="connsiteY24" fmla="*/ 190583 h 3267708"/>
                <a:gd name="connsiteX25" fmla="*/ 2873829 w 4954789"/>
                <a:gd name="connsiteY25" fmla="*/ 147040 h 3267708"/>
                <a:gd name="connsiteX26" fmla="*/ 2950029 w 4954789"/>
                <a:gd name="connsiteY26" fmla="*/ 70840 h 3267708"/>
                <a:gd name="connsiteX27" fmla="*/ 3004457 w 4954789"/>
                <a:gd name="connsiteY27" fmla="*/ 27297 h 3267708"/>
                <a:gd name="connsiteX28" fmla="*/ 3037114 w 4954789"/>
                <a:gd name="connsiteY28" fmla="*/ 16411 h 3267708"/>
                <a:gd name="connsiteX29" fmla="*/ 3287486 w 4954789"/>
                <a:gd name="connsiteY29" fmla="*/ 27297 h 3267708"/>
                <a:gd name="connsiteX30" fmla="*/ 3298372 w 4954789"/>
                <a:gd name="connsiteY30" fmla="*/ 255897 h 3267708"/>
                <a:gd name="connsiteX31" fmla="*/ 3352800 w 4954789"/>
                <a:gd name="connsiteY31" fmla="*/ 321211 h 3267708"/>
                <a:gd name="connsiteX32" fmla="*/ 3407229 w 4954789"/>
                <a:gd name="connsiteY32" fmla="*/ 342983 h 3267708"/>
                <a:gd name="connsiteX33" fmla="*/ 3439886 w 4954789"/>
                <a:gd name="connsiteY33" fmla="*/ 353868 h 3267708"/>
                <a:gd name="connsiteX34" fmla="*/ 3907972 w 4954789"/>
                <a:gd name="connsiteY34" fmla="*/ 375640 h 3267708"/>
                <a:gd name="connsiteX35" fmla="*/ 3984172 w 4954789"/>
                <a:gd name="connsiteY35" fmla="*/ 386525 h 3267708"/>
                <a:gd name="connsiteX36" fmla="*/ 4027714 w 4954789"/>
                <a:gd name="connsiteY36" fmla="*/ 397411 h 3267708"/>
                <a:gd name="connsiteX37" fmla="*/ 4136572 w 4954789"/>
                <a:gd name="connsiteY37" fmla="*/ 408297 h 3267708"/>
                <a:gd name="connsiteX38" fmla="*/ 4169229 w 4954789"/>
                <a:gd name="connsiteY38" fmla="*/ 430068 h 3267708"/>
                <a:gd name="connsiteX39" fmla="*/ 4256314 w 4954789"/>
                <a:gd name="connsiteY39" fmla="*/ 462725 h 3267708"/>
                <a:gd name="connsiteX40" fmla="*/ 4321629 w 4954789"/>
                <a:gd name="connsiteY40" fmla="*/ 473611 h 3267708"/>
                <a:gd name="connsiteX41" fmla="*/ 4365172 w 4954789"/>
                <a:gd name="connsiteY41" fmla="*/ 495383 h 3267708"/>
                <a:gd name="connsiteX42" fmla="*/ 4397829 w 4954789"/>
                <a:gd name="connsiteY42" fmla="*/ 517154 h 3267708"/>
                <a:gd name="connsiteX43" fmla="*/ 4430486 w 4954789"/>
                <a:gd name="connsiteY43" fmla="*/ 528040 h 3267708"/>
                <a:gd name="connsiteX44" fmla="*/ 4495800 w 4954789"/>
                <a:gd name="connsiteY44" fmla="*/ 571583 h 3267708"/>
                <a:gd name="connsiteX45" fmla="*/ 4528457 w 4954789"/>
                <a:gd name="connsiteY45" fmla="*/ 593354 h 3267708"/>
                <a:gd name="connsiteX46" fmla="*/ 4539343 w 4954789"/>
                <a:gd name="connsiteY46" fmla="*/ 626011 h 3267708"/>
                <a:gd name="connsiteX47" fmla="*/ 4561114 w 4954789"/>
                <a:gd name="connsiteY47" fmla="*/ 669554 h 3267708"/>
                <a:gd name="connsiteX48" fmla="*/ 4550229 w 4954789"/>
                <a:gd name="connsiteY48" fmla="*/ 789297 h 3267708"/>
                <a:gd name="connsiteX49" fmla="*/ 4517572 w 4954789"/>
                <a:gd name="connsiteY49" fmla="*/ 811068 h 3267708"/>
                <a:gd name="connsiteX50" fmla="*/ 4441372 w 4954789"/>
                <a:gd name="connsiteY50" fmla="*/ 854611 h 3267708"/>
                <a:gd name="connsiteX51" fmla="*/ 4452257 w 4954789"/>
                <a:gd name="connsiteY51" fmla="*/ 909040 h 3267708"/>
                <a:gd name="connsiteX52" fmla="*/ 4539343 w 4954789"/>
                <a:gd name="connsiteY52" fmla="*/ 974354 h 3267708"/>
                <a:gd name="connsiteX53" fmla="*/ 4572000 w 4954789"/>
                <a:gd name="connsiteY53" fmla="*/ 985240 h 3267708"/>
                <a:gd name="connsiteX54" fmla="*/ 4669972 w 4954789"/>
                <a:gd name="connsiteY54" fmla="*/ 996125 h 3267708"/>
                <a:gd name="connsiteX55" fmla="*/ 4757057 w 4954789"/>
                <a:gd name="connsiteY55" fmla="*/ 1007011 h 3267708"/>
                <a:gd name="connsiteX56" fmla="*/ 4789714 w 4954789"/>
                <a:gd name="connsiteY56" fmla="*/ 1017897 h 3267708"/>
                <a:gd name="connsiteX57" fmla="*/ 4887686 w 4954789"/>
                <a:gd name="connsiteY57" fmla="*/ 1083211 h 3267708"/>
                <a:gd name="connsiteX58" fmla="*/ 4909457 w 4954789"/>
                <a:gd name="connsiteY58" fmla="*/ 1115868 h 3267708"/>
                <a:gd name="connsiteX59" fmla="*/ 4942114 w 4954789"/>
                <a:gd name="connsiteY59" fmla="*/ 1181183 h 3267708"/>
                <a:gd name="connsiteX60" fmla="*/ 4942114 w 4954789"/>
                <a:gd name="connsiteY60" fmla="*/ 1605725 h 3267708"/>
                <a:gd name="connsiteX61" fmla="*/ 4887686 w 4954789"/>
                <a:gd name="connsiteY61" fmla="*/ 1638383 h 3267708"/>
                <a:gd name="connsiteX62" fmla="*/ 4855029 w 4954789"/>
                <a:gd name="connsiteY62" fmla="*/ 1660154 h 3267708"/>
                <a:gd name="connsiteX63" fmla="*/ 4659086 w 4954789"/>
                <a:gd name="connsiteY63" fmla="*/ 1692811 h 3267708"/>
                <a:gd name="connsiteX64" fmla="*/ 4016829 w 4954789"/>
                <a:gd name="connsiteY64" fmla="*/ 1714583 h 3267708"/>
                <a:gd name="connsiteX65" fmla="*/ 3962400 w 4954789"/>
                <a:gd name="connsiteY65" fmla="*/ 1725468 h 3267708"/>
                <a:gd name="connsiteX66" fmla="*/ 3875314 w 4954789"/>
                <a:gd name="connsiteY66" fmla="*/ 1736354 h 3267708"/>
                <a:gd name="connsiteX67" fmla="*/ 3864429 w 4954789"/>
                <a:gd name="connsiteY67" fmla="*/ 1769011 h 3267708"/>
                <a:gd name="connsiteX68" fmla="*/ 3853543 w 4954789"/>
                <a:gd name="connsiteY68" fmla="*/ 2052040 h 3267708"/>
                <a:gd name="connsiteX69" fmla="*/ 3820886 w 4954789"/>
                <a:gd name="connsiteY69" fmla="*/ 2150011 h 3267708"/>
                <a:gd name="connsiteX70" fmla="*/ 3788229 w 4954789"/>
                <a:gd name="connsiteY70" fmla="*/ 2171783 h 3267708"/>
                <a:gd name="connsiteX71" fmla="*/ 3766457 w 4954789"/>
                <a:gd name="connsiteY71" fmla="*/ 2204440 h 3267708"/>
                <a:gd name="connsiteX72" fmla="*/ 3429000 w 4954789"/>
                <a:gd name="connsiteY72" fmla="*/ 2215325 h 3267708"/>
                <a:gd name="connsiteX73" fmla="*/ 3200400 w 4954789"/>
                <a:gd name="connsiteY73" fmla="*/ 2204440 h 3267708"/>
                <a:gd name="connsiteX74" fmla="*/ 3189514 w 4954789"/>
                <a:gd name="connsiteY74" fmla="*/ 2237097 h 3267708"/>
                <a:gd name="connsiteX75" fmla="*/ 3156857 w 4954789"/>
                <a:gd name="connsiteY75" fmla="*/ 2258868 h 3267708"/>
                <a:gd name="connsiteX76" fmla="*/ 3102429 w 4954789"/>
                <a:gd name="connsiteY76" fmla="*/ 2335068 h 3267708"/>
                <a:gd name="connsiteX77" fmla="*/ 3048000 w 4954789"/>
                <a:gd name="connsiteY77" fmla="*/ 2367725 h 3267708"/>
                <a:gd name="connsiteX78" fmla="*/ 2993572 w 4954789"/>
                <a:gd name="connsiteY78" fmla="*/ 2422154 h 3267708"/>
                <a:gd name="connsiteX79" fmla="*/ 2884714 w 4954789"/>
                <a:gd name="connsiteY79" fmla="*/ 2476583 h 3267708"/>
                <a:gd name="connsiteX80" fmla="*/ 2830286 w 4954789"/>
                <a:gd name="connsiteY80" fmla="*/ 2509240 h 3267708"/>
                <a:gd name="connsiteX81" fmla="*/ 2725057 w 4954789"/>
                <a:gd name="connsiteY81" fmla="*/ 2543711 h 3267708"/>
                <a:gd name="connsiteX82" fmla="*/ 2681514 w 4954789"/>
                <a:gd name="connsiteY82" fmla="*/ 2557772 h 3267708"/>
                <a:gd name="connsiteX83" fmla="*/ 2656568 w 4954789"/>
                <a:gd name="connsiteY83" fmla="*/ 2580904 h 3267708"/>
                <a:gd name="connsiteX84" fmla="*/ 2630714 w 4954789"/>
                <a:gd name="connsiteY84" fmla="*/ 2577729 h 3267708"/>
                <a:gd name="connsiteX85" fmla="*/ 2563132 w 4954789"/>
                <a:gd name="connsiteY85" fmla="*/ 2614015 h 3267708"/>
                <a:gd name="connsiteX86" fmla="*/ 2471057 w 4954789"/>
                <a:gd name="connsiteY86" fmla="*/ 2639868 h 3267708"/>
                <a:gd name="connsiteX87" fmla="*/ 2428422 w 4954789"/>
                <a:gd name="connsiteY87" fmla="*/ 2678875 h 3267708"/>
                <a:gd name="connsiteX88" fmla="*/ 2389414 w 4954789"/>
                <a:gd name="connsiteY88" fmla="*/ 2706997 h 3267708"/>
                <a:gd name="connsiteX89" fmla="*/ 2350407 w 4954789"/>
                <a:gd name="connsiteY89" fmla="*/ 2730583 h 3267708"/>
                <a:gd name="connsiteX90" fmla="*/ 2317750 w 4954789"/>
                <a:gd name="connsiteY90" fmla="*/ 2736479 h 3267708"/>
                <a:gd name="connsiteX91" fmla="*/ 2291443 w 4954789"/>
                <a:gd name="connsiteY91" fmla="*/ 2791815 h 3267708"/>
                <a:gd name="connsiteX92" fmla="*/ 2222954 w 4954789"/>
                <a:gd name="connsiteY92" fmla="*/ 2844883 h 3267708"/>
                <a:gd name="connsiteX93" fmla="*/ 2081439 w 4954789"/>
                <a:gd name="connsiteY93" fmla="*/ 2932875 h 3267708"/>
                <a:gd name="connsiteX94" fmla="*/ 2004786 w 4954789"/>
                <a:gd name="connsiteY94" fmla="*/ 2985036 h 3267708"/>
                <a:gd name="connsiteX95" fmla="*/ 1883682 w 4954789"/>
                <a:gd name="connsiteY95" fmla="*/ 3055340 h 3267708"/>
                <a:gd name="connsiteX96" fmla="*/ 1785257 w 4954789"/>
                <a:gd name="connsiteY96" fmla="*/ 3086183 h 3267708"/>
                <a:gd name="connsiteX97" fmla="*/ 1654629 w 4954789"/>
                <a:gd name="connsiteY97" fmla="*/ 3129725 h 3267708"/>
                <a:gd name="connsiteX98" fmla="*/ 1567543 w 4954789"/>
                <a:gd name="connsiteY98" fmla="*/ 3151497 h 3267708"/>
                <a:gd name="connsiteX99" fmla="*/ 1491343 w 4954789"/>
                <a:gd name="connsiteY99" fmla="*/ 3184154 h 3267708"/>
                <a:gd name="connsiteX100" fmla="*/ 1393372 w 4954789"/>
                <a:gd name="connsiteY100" fmla="*/ 3195040 h 3267708"/>
                <a:gd name="connsiteX101" fmla="*/ 1328057 w 4954789"/>
                <a:gd name="connsiteY101" fmla="*/ 3205925 h 3267708"/>
                <a:gd name="connsiteX102" fmla="*/ 544286 w 4954789"/>
                <a:gd name="connsiteY102" fmla="*/ 3216811 h 3267708"/>
                <a:gd name="connsiteX103" fmla="*/ 478972 w 4954789"/>
                <a:gd name="connsiteY103" fmla="*/ 3184154 h 3267708"/>
                <a:gd name="connsiteX104" fmla="*/ 446314 w 4954789"/>
                <a:gd name="connsiteY104" fmla="*/ 3173268 h 3267708"/>
                <a:gd name="connsiteX105" fmla="*/ 413657 w 4954789"/>
                <a:gd name="connsiteY105" fmla="*/ 3140611 h 3267708"/>
                <a:gd name="connsiteX106" fmla="*/ 337457 w 4954789"/>
                <a:gd name="connsiteY106" fmla="*/ 3075297 h 3267708"/>
                <a:gd name="connsiteX107" fmla="*/ 315686 w 4954789"/>
                <a:gd name="connsiteY107" fmla="*/ 3042640 h 3267708"/>
                <a:gd name="connsiteX108" fmla="*/ 228600 w 4954789"/>
                <a:gd name="connsiteY108" fmla="*/ 2966440 h 3267708"/>
                <a:gd name="connsiteX109" fmla="*/ 174172 w 4954789"/>
                <a:gd name="connsiteY109" fmla="*/ 2922897 h 3267708"/>
                <a:gd name="connsiteX110" fmla="*/ 119743 w 4954789"/>
                <a:gd name="connsiteY110" fmla="*/ 2912011 h 3267708"/>
                <a:gd name="connsiteX111" fmla="*/ 87086 w 4954789"/>
                <a:gd name="connsiteY111" fmla="*/ 2901125 h 3267708"/>
                <a:gd name="connsiteX112" fmla="*/ 0 w 4954789"/>
                <a:gd name="connsiteY112" fmla="*/ 2879354 h 3267708"/>
                <a:gd name="connsiteX113" fmla="*/ 54429 w 4954789"/>
                <a:gd name="connsiteY113" fmla="*/ 2835811 h 3267708"/>
                <a:gd name="connsiteX114" fmla="*/ 130629 w 4954789"/>
                <a:gd name="connsiteY114" fmla="*/ 2748725 h 3267708"/>
                <a:gd name="connsiteX115" fmla="*/ 85725 w 4954789"/>
                <a:gd name="connsiteY115" fmla="*/ 2628529 h 3267708"/>
                <a:gd name="connsiteX116" fmla="*/ 131082 w 4954789"/>
                <a:gd name="connsiteY116" fmla="*/ 2321008 h 3267708"/>
                <a:gd name="connsiteX117" fmla="*/ 134257 w 4954789"/>
                <a:gd name="connsiteY117" fmla="*/ 1552204 h 3267708"/>
                <a:gd name="connsiteX118" fmla="*/ 76200 w 4954789"/>
                <a:gd name="connsiteY118" fmla="*/ 1279154 h 3267708"/>
                <a:gd name="connsiteX0" fmla="*/ 76757 w 4955346"/>
                <a:gd name="connsiteY0" fmla="*/ 1279154 h 3267708"/>
                <a:gd name="connsiteX1" fmla="*/ 283586 w 4955346"/>
                <a:gd name="connsiteY1" fmla="*/ 1083211 h 3267708"/>
                <a:gd name="connsiteX2" fmla="*/ 381557 w 4955346"/>
                <a:gd name="connsiteY2" fmla="*/ 1007011 h 3267708"/>
                <a:gd name="connsiteX3" fmla="*/ 414214 w 4955346"/>
                <a:gd name="connsiteY3" fmla="*/ 985240 h 3267708"/>
                <a:gd name="connsiteX4" fmla="*/ 446871 w 4955346"/>
                <a:gd name="connsiteY4" fmla="*/ 963468 h 3267708"/>
                <a:gd name="connsiteX5" fmla="*/ 479529 w 4955346"/>
                <a:gd name="connsiteY5" fmla="*/ 952583 h 3267708"/>
                <a:gd name="connsiteX6" fmla="*/ 501300 w 4955346"/>
                <a:gd name="connsiteY6" fmla="*/ 930811 h 3267708"/>
                <a:gd name="connsiteX7" fmla="*/ 533957 w 4955346"/>
                <a:gd name="connsiteY7" fmla="*/ 909040 h 3267708"/>
                <a:gd name="connsiteX8" fmla="*/ 566614 w 4955346"/>
                <a:gd name="connsiteY8" fmla="*/ 865497 h 3267708"/>
                <a:gd name="connsiteX9" fmla="*/ 588386 w 4955346"/>
                <a:gd name="connsiteY9" fmla="*/ 800183 h 3267708"/>
                <a:gd name="connsiteX10" fmla="*/ 599271 w 4955346"/>
                <a:gd name="connsiteY10" fmla="*/ 767525 h 3267708"/>
                <a:gd name="connsiteX11" fmla="*/ 534864 w 4955346"/>
                <a:gd name="connsiteY11" fmla="*/ 662297 h 3267708"/>
                <a:gd name="connsiteX12" fmla="*/ 501300 w 4955346"/>
                <a:gd name="connsiteY12" fmla="*/ 615125 h 3267708"/>
                <a:gd name="connsiteX13" fmla="*/ 381557 w 4955346"/>
                <a:gd name="connsiteY13" fmla="*/ 593354 h 3267708"/>
                <a:gd name="connsiteX14" fmla="*/ 359786 w 4955346"/>
                <a:gd name="connsiteY14" fmla="*/ 397411 h 3267708"/>
                <a:gd name="connsiteX15" fmla="*/ 446871 w 4955346"/>
                <a:gd name="connsiteY15" fmla="*/ 375640 h 3267708"/>
                <a:gd name="connsiteX16" fmla="*/ 523071 w 4955346"/>
                <a:gd name="connsiteY16" fmla="*/ 353868 h 3267708"/>
                <a:gd name="connsiteX17" fmla="*/ 751671 w 4955346"/>
                <a:gd name="connsiteY17" fmla="*/ 332097 h 3267708"/>
                <a:gd name="connsiteX18" fmla="*/ 914957 w 4955346"/>
                <a:gd name="connsiteY18" fmla="*/ 310325 h 3267708"/>
                <a:gd name="connsiteX19" fmla="*/ 1676957 w 4955346"/>
                <a:gd name="connsiteY19" fmla="*/ 299440 h 3267708"/>
                <a:gd name="connsiteX20" fmla="*/ 1709614 w 4955346"/>
                <a:gd name="connsiteY20" fmla="*/ 288554 h 3267708"/>
                <a:gd name="connsiteX21" fmla="*/ 1764043 w 4955346"/>
                <a:gd name="connsiteY21" fmla="*/ 266783 h 3267708"/>
                <a:gd name="connsiteX22" fmla="*/ 1916443 w 4955346"/>
                <a:gd name="connsiteY22" fmla="*/ 245011 h 3267708"/>
                <a:gd name="connsiteX23" fmla="*/ 2754643 w 4955346"/>
                <a:gd name="connsiteY23" fmla="*/ 223240 h 3267708"/>
                <a:gd name="connsiteX24" fmla="*/ 2798186 w 4955346"/>
                <a:gd name="connsiteY24" fmla="*/ 190583 h 3267708"/>
                <a:gd name="connsiteX25" fmla="*/ 2874386 w 4955346"/>
                <a:gd name="connsiteY25" fmla="*/ 147040 h 3267708"/>
                <a:gd name="connsiteX26" fmla="*/ 2950586 w 4955346"/>
                <a:gd name="connsiteY26" fmla="*/ 70840 h 3267708"/>
                <a:gd name="connsiteX27" fmla="*/ 3005014 w 4955346"/>
                <a:gd name="connsiteY27" fmla="*/ 27297 h 3267708"/>
                <a:gd name="connsiteX28" fmla="*/ 3037671 w 4955346"/>
                <a:gd name="connsiteY28" fmla="*/ 16411 h 3267708"/>
                <a:gd name="connsiteX29" fmla="*/ 3288043 w 4955346"/>
                <a:gd name="connsiteY29" fmla="*/ 27297 h 3267708"/>
                <a:gd name="connsiteX30" fmla="*/ 3298929 w 4955346"/>
                <a:gd name="connsiteY30" fmla="*/ 255897 h 3267708"/>
                <a:gd name="connsiteX31" fmla="*/ 3353357 w 4955346"/>
                <a:gd name="connsiteY31" fmla="*/ 321211 h 3267708"/>
                <a:gd name="connsiteX32" fmla="*/ 3407786 w 4955346"/>
                <a:gd name="connsiteY32" fmla="*/ 342983 h 3267708"/>
                <a:gd name="connsiteX33" fmla="*/ 3440443 w 4955346"/>
                <a:gd name="connsiteY33" fmla="*/ 353868 h 3267708"/>
                <a:gd name="connsiteX34" fmla="*/ 3908529 w 4955346"/>
                <a:gd name="connsiteY34" fmla="*/ 375640 h 3267708"/>
                <a:gd name="connsiteX35" fmla="*/ 3984729 w 4955346"/>
                <a:gd name="connsiteY35" fmla="*/ 386525 h 3267708"/>
                <a:gd name="connsiteX36" fmla="*/ 4028271 w 4955346"/>
                <a:gd name="connsiteY36" fmla="*/ 397411 h 3267708"/>
                <a:gd name="connsiteX37" fmla="*/ 4137129 w 4955346"/>
                <a:gd name="connsiteY37" fmla="*/ 408297 h 3267708"/>
                <a:gd name="connsiteX38" fmla="*/ 4169786 w 4955346"/>
                <a:gd name="connsiteY38" fmla="*/ 430068 h 3267708"/>
                <a:gd name="connsiteX39" fmla="*/ 4256871 w 4955346"/>
                <a:gd name="connsiteY39" fmla="*/ 462725 h 3267708"/>
                <a:gd name="connsiteX40" fmla="*/ 4322186 w 4955346"/>
                <a:gd name="connsiteY40" fmla="*/ 473611 h 3267708"/>
                <a:gd name="connsiteX41" fmla="*/ 4365729 w 4955346"/>
                <a:gd name="connsiteY41" fmla="*/ 495383 h 3267708"/>
                <a:gd name="connsiteX42" fmla="*/ 4398386 w 4955346"/>
                <a:gd name="connsiteY42" fmla="*/ 517154 h 3267708"/>
                <a:gd name="connsiteX43" fmla="*/ 4431043 w 4955346"/>
                <a:gd name="connsiteY43" fmla="*/ 528040 h 3267708"/>
                <a:gd name="connsiteX44" fmla="*/ 4496357 w 4955346"/>
                <a:gd name="connsiteY44" fmla="*/ 571583 h 3267708"/>
                <a:gd name="connsiteX45" fmla="*/ 4529014 w 4955346"/>
                <a:gd name="connsiteY45" fmla="*/ 593354 h 3267708"/>
                <a:gd name="connsiteX46" fmla="*/ 4539900 w 4955346"/>
                <a:gd name="connsiteY46" fmla="*/ 626011 h 3267708"/>
                <a:gd name="connsiteX47" fmla="*/ 4561671 w 4955346"/>
                <a:gd name="connsiteY47" fmla="*/ 669554 h 3267708"/>
                <a:gd name="connsiteX48" fmla="*/ 4550786 w 4955346"/>
                <a:gd name="connsiteY48" fmla="*/ 789297 h 3267708"/>
                <a:gd name="connsiteX49" fmla="*/ 4518129 w 4955346"/>
                <a:gd name="connsiteY49" fmla="*/ 811068 h 3267708"/>
                <a:gd name="connsiteX50" fmla="*/ 4441929 w 4955346"/>
                <a:gd name="connsiteY50" fmla="*/ 854611 h 3267708"/>
                <a:gd name="connsiteX51" fmla="*/ 4452814 w 4955346"/>
                <a:gd name="connsiteY51" fmla="*/ 909040 h 3267708"/>
                <a:gd name="connsiteX52" fmla="*/ 4539900 w 4955346"/>
                <a:gd name="connsiteY52" fmla="*/ 974354 h 3267708"/>
                <a:gd name="connsiteX53" fmla="*/ 4572557 w 4955346"/>
                <a:gd name="connsiteY53" fmla="*/ 985240 h 3267708"/>
                <a:gd name="connsiteX54" fmla="*/ 4670529 w 4955346"/>
                <a:gd name="connsiteY54" fmla="*/ 996125 h 3267708"/>
                <a:gd name="connsiteX55" fmla="*/ 4757614 w 4955346"/>
                <a:gd name="connsiteY55" fmla="*/ 1007011 h 3267708"/>
                <a:gd name="connsiteX56" fmla="*/ 4790271 w 4955346"/>
                <a:gd name="connsiteY56" fmla="*/ 1017897 h 3267708"/>
                <a:gd name="connsiteX57" fmla="*/ 4888243 w 4955346"/>
                <a:gd name="connsiteY57" fmla="*/ 1083211 h 3267708"/>
                <a:gd name="connsiteX58" fmla="*/ 4910014 w 4955346"/>
                <a:gd name="connsiteY58" fmla="*/ 1115868 h 3267708"/>
                <a:gd name="connsiteX59" fmla="*/ 4942671 w 4955346"/>
                <a:gd name="connsiteY59" fmla="*/ 1181183 h 3267708"/>
                <a:gd name="connsiteX60" fmla="*/ 4942671 w 4955346"/>
                <a:gd name="connsiteY60" fmla="*/ 1605725 h 3267708"/>
                <a:gd name="connsiteX61" fmla="*/ 4888243 w 4955346"/>
                <a:gd name="connsiteY61" fmla="*/ 1638383 h 3267708"/>
                <a:gd name="connsiteX62" fmla="*/ 4855586 w 4955346"/>
                <a:gd name="connsiteY62" fmla="*/ 1660154 h 3267708"/>
                <a:gd name="connsiteX63" fmla="*/ 4659643 w 4955346"/>
                <a:gd name="connsiteY63" fmla="*/ 1692811 h 3267708"/>
                <a:gd name="connsiteX64" fmla="*/ 4017386 w 4955346"/>
                <a:gd name="connsiteY64" fmla="*/ 1714583 h 3267708"/>
                <a:gd name="connsiteX65" fmla="*/ 3962957 w 4955346"/>
                <a:gd name="connsiteY65" fmla="*/ 1725468 h 3267708"/>
                <a:gd name="connsiteX66" fmla="*/ 3875871 w 4955346"/>
                <a:gd name="connsiteY66" fmla="*/ 1736354 h 3267708"/>
                <a:gd name="connsiteX67" fmla="*/ 3864986 w 4955346"/>
                <a:gd name="connsiteY67" fmla="*/ 1769011 h 3267708"/>
                <a:gd name="connsiteX68" fmla="*/ 3854100 w 4955346"/>
                <a:gd name="connsiteY68" fmla="*/ 2052040 h 3267708"/>
                <a:gd name="connsiteX69" fmla="*/ 3821443 w 4955346"/>
                <a:gd name="connsiteY69" fmla="*/ 2150011 h 3267708"/>
                <a:gd name="connsiteX70" fmla="*/ 3788786 w 4955346"/>
                <a:gd name="connsiteY70" fmla="*/ 2171783 h 3267708"/>
                <a:gd name="connsiteX71" fmla="*/ 3767014 w 4955346"/>
                <a:gd name="connsiteY71" fmla="*/ 2204440 h 3267708"/>
                <a:gd name="connsiteX72" fmla="*/ 3429557 w 4955346"/>
                <a:gd name="connsiteY72" fmla="*/ 2215325 h 3267708"/>
                <a:gd name="connsiteX73" fmla="*/ 3200957 w 4955346"/>
                <a:gd name="connsiteY73" fmla="*/ 2204440 h 3267708"/>
                <a:gd name="connsiteX74" fmla="*/ 3190071 w 4955346"/>
                <a:gd name="connsiteY74" fmla="*/ 2237097 h 3267708"/>
                <a:gd name="connsiteX75" fmla="*/ 3157414 w 4955346"/>
                <a:gd name="connsiteY75" fmla="*/ 2258868 h 3267708"/>
                <a:gd name="connsiteX76" fmla="*/ 3102986 w 4955346"/>
                <a:gd name="connsiteY76" fmla="*/ 2335068 h 3267708"/>
                <a:gd name="connsiteX77" fmla="*/ 3048557 w 4955346"/>
                <a:gd name="connsiteY77" fmla="*/ 2367725 h 3267708"/>
                <a:gd name="connsiteX78" fmla="*/ 2994129 w 4955346"/>
                <a:gd name="connsiteY78" fmla="*/ 2422154 h 3267708"/>
                <a:gd name="connsiteX79" fmla="*/ 2885271 w 4955346"/>
                <a:gd name="connsiteY79" fmla="*/ 2476583 h 3267708"/>
                <a:gd name="connsiteX80" fmla="*/ 2830843 w 4955346"/>
                <a:gd name="connsiteY80" fmla="*/ 2509240 h 3267708"/>
                <a:gd name="connsiteX81" fmla="*/ 2725614 w 4955346"/>
                <a:gd name="connsiteY81" fmla="*/ 2543711 h 3267708"/>
                <a:gd name="connsiteX82" fmla="*/ 2682071 w 4955346"/>
                <a:gd name="connsiteY82" fmla="*/ 2557772 h 3267708"/>
                <a:gd name="connsiteX83" fmla="*/ 2657125 w 4955346"/>
                <a:gd name="connsiteY83" fmla="*/ 2580904 h 3267708"/>
                <a:gd name="connsiteX84" fmla="*/ 2631271 w 4955346"/>
                <a:gd name="connsiteY84" fmla="*/ 2577729 h 3267708"/>
                <a:gd name="connsiteX85" fmla="*/ 2563689 w 4955346"/>
                <a:gd name="connsiteY85" fmla="*/ 2614015 h 3267708"/>
                <a:gd name="connsiteX86" fmla="*/ 2471614 w 4955346"/>
                <a:gd name="connsiteY86" fmla="*/ 2639868 h 3267708"/>
                <a:gd name="connsiteX87" fmla="*/ 2428979 w 4955346"/>
                <a:gd name="connsiteY87" fmla="*/ 2678875 h 3267708"/>
                <a:gd name="connsiteX88" fmla="*/ 2389971 w 4955346"/>
                <a:gd name="connsiteY88" fmla="*/ 2706997 h 3267708"/>
                <a:gd name="connsiteX89" fmla="*/ 2350964 w 4955346"/>
                <a:gd name="connsiteY89" fmla="*/ 2730583 h 3267708"/>
                <a:gd name="connsiteX90" fmla="*/ 2318307 w 4955346"/>
                <a:gd name="connsiteY90" fmla="*/ 2736479 h 3267708"/>
                <a:gd name="connsiteX91" fmla="*/ 2292000 w 4955346"/>
                <a:gd name="connsiteY91" fmla="*/ 2791815 h 3267708"/>
                <a:gd name="connsiteX92" fmla="*/ 2223511 w 4955346"/>
                <a:gd name="connsiteY92" fmla="*/ 2844883 h 3267708"/>
                <a:gd name="connsiteX93" fmla="*/ 2081996 w 4955346"/>
                <a:gd name="connsiteY93" fmla="*/ 2932875 h 3267708"/>
                <a:gd name="connsiteX94" fmla="*/ 2005343 w 4955346"/>
                <a:gd name="connsiteY94" fmla="*/ 2985036 h 3267708"/>
                <a:gd name="connsiteX95" fmla="*/ 1884239 w 4955346"/>
                <a:gd name="connsiteY95" fmla="*/ 3055340 h 3267708"/>
                <a:gd name="connsiteX96" fmla="*/ 1785814 w 4955346"/>
                <a:gd name="connsiteY96" fmla="*/ 3086183 h 3267708"/>
                <a:gd name="connsiteX97" fmla="*/ 1655186 w 4955346"/>
                <a:gd name="connsiteY97" fmla="*/ 3129725 h 3267708"/>
                <a:gd name="connsiteX98" fmla="*/ 1568100 w 4955346"/>
                <a:gd name="connsiteY98" fmla="*/ 3151497 h 3267708"/>
                <a:gd name="connsiteX99" fmla="*/ 1491900 w 4955346"/>
                <a:gd name="connsiteY99" fmla="*/ 3184154 h 3267708"/>
                <a:gd name="connsiteX100" fmla="*/ 1393929 w 4955346"/>
                <a:gd name="connsiteY100" fmla="*/ 3195040 h 3267708"/>
                <a:gd name="connsiteX101" fmla="*/ 1328614 w 4955346"/>
                <a:gd name="connsiteY101" fmla="*/ 3205925 h 3267708"/>
                <a:gd name="connsiteX102" fmla="*/ 544843 w 4955346"/>
                <a:gd name="connsiteY102" fmla="*/ 3216811 h 3267708"/>
                <a:gd name="connsiteX103" fmla="*/ 479529 w 4955346"/>
                <a:gd name="connsiteY103" fmla="*/ 3184154 h 3267708"/>
                <a:gd name="connsiteX104" fmla="*/ 446871 w 4955346"/>
                <a:gd name="connsiteY104" fmla="*/ 3173268 h 3267708"/>
                <a:gd name="connsiteX105" fmla="*/ 414214 w 4955346"/>
                <a:gd name="connsiteY105" fmla="*/ 3140611 h 3267708"/>
                <a:gd name="connsiteX106" fmla="*/ 338014 w 4955346"/>
                <a:gd name="connsiteY106" fmla="*/ 3075297 h 3267708"/>
                <a:gd name="connsiteX107" fmla="*/ 316243 w 4955346"/>
                <a:gd name="connsiteY107" fmla="*/ 3042640 h 3267708"/>
                <a:gd name="connsiteX108" fmla="*/ 229157 w 4955346"/>
                <a:gd name="connsiteY108" fmla="*/ 2966440 h 3267708"/>
                <a:gd name="connsiteX109" fmla="*/ 174729 w 4955346"/>
                <a:gd name="connsiteY109" fmla="*/ 2922897 h 3267708"/>
                <a:gd name="connsiteX110" fmla="*/ 120300 w 4955346"/>
                <a:gd name="connsiteY110" fmla="*/ 2912011 h 3267708"/>
                <a:gd name="connsiteX111" fmla="*/ 87643 w 4955346"/>
                <a:gd name="connsiteY111" fmla="*/ 2901125 h 3267708"/>
                <a:gd name="connsiteX112" fmla="*/ 557 w 4955346"/>
                <a:gd name="connsiteY112" fmla="*/ 2879354 h 3267708"/>
                <a:gd name="connsiteX113" fmla="*/ 131186 w 4955346"/>
                <a:gd name="connsiteY113" fmla="*/ 2748725 h 3267708"/>
                <a:gd name="connsiteX114" fmla="*/ 86282 w 4955346"/>
                <a:gd name="connsiteY114" fmla="*/ 2628529 h 3267708"/>
                <a:gd name="connsiteX115" fmla="*/ 131639 w 4955346"/>
                <a:gd name="connsiteY115" fmla="*/ 2321008 h 3267708"/>
                <a:gd name="connsiteX116" fmla="*/ 134814 w 4955346"/>
                <a:gd name="connsiteY116" fmla="*/ 1552204 h 3267708"/>
                <a:gd name="connsiteX117" fmla="*/ 76757 w 4955346"/>
                <a:gd name="connsiteY117" fmla="*/ 1279154 h 3267708"/>
                <a:gd name="connsiteX0" fmla="*/ 76467 w 4955056"/>
                <a:gd name="connsiteY0" fmla="*/ 1279154 h 3267708"/>
                <a:gd name="connsiteX1" fmla="*/ 283296 w 4955056"/>
                <a:gd name="connsiteY1" fmla="*/ 1083211 h 3267708"/>
                <a:gd name="connsiteX2" fmla="*/ 381267 w 4955056"/>
                <a:gd name="connsiteY2" fmla="*/ 1007011 h 3267708"/>
                <a:gd name="connsiteX3" fmla="*/ 413924 w 4955056"/>
                <a:gd name="connsiteY3" fmla="*/ 985240 h 3267708"/>
                <a:gd name="connsiteX4" fmla="*/ 446581 w 4955056"/>
                <a:gd name="connsiteY4" fmla="*/ 963468 h 3267708"/>
                <a:gd name="connsiteX5" fmla="*/ 479239 w 4955056"/>
                <a:gd name="connsiteY5" fmla="*/ 952583 h 3267708"/>
                <a:gd name="connsiteX6" fmla="*/ 501010 w 4955056"/>
                <a:gd name="connsiteY6" fmla="*/ 930811 h 3267708"/>
                <a:gd name="connsiteX7" fmla="*/ 533667 w 4955056"/>
                <a:gd name="connsiteY7" fmla="*/ 909040 h 3267708"/>
                <a:gd name="connsiteX8" fmla="*/ 566324 w 4955056"/>
                <a:gd name="connsiteY8" fmla="*/ 865497 h 3267708"/>
                <a:gd name="connsiteX9" fmla="*/ 588096 w 4955056"/>
                <a:gd name="connsiteY9" fmla="*/ 800183 h 3267708"/>
                <a:gd name="connsiteX10" fmla="*/ 598981 w 4955056"/>
                <a:gd name="connsiteY10" fmla="*/ 767525 h 3267708"/>
                <a:gd name="connsiteX11" fmla="*/ 534574 w 4955056"/>
                <a:gd name="connsiteY11" fmla="*/ 662297 h 3267708"/>
                <a:gd name="connsiteX12" fmla="*/ 501010 w 4955056"/>
                <a:gd name="connsiteY12" fmla="*/ 615125 h 3267708"/>
                <a:gd name="connsiteX13" fmla="*/ 381267 w 4955056"/>
                <a:gd name="connsiteY13" fmla="*/ 593354 h 3267708"/>
                <a:gd name="connsiteX14" fmla="*/ 359496 w 4955056"/>
                <a:gd name="connsiteY14" fmla="*/ 397411 h 3267708"/>
                <a:gd name="connsiteX15" fmla="*/ 446581 w 4955056"/>
                <a:gd name="connsiteY15" fmla="*/ 375640 h 3267708"/>
                <a:gd name="connsiteX16" fmla="*/ 522781 w 4955056"/>
                <a:gd name="connsiteY16" fmla="*/ 353868 h 3267708"/>
                <a:gd name="connsiteX17" fmla="*/ 751381 w 4955056"/>
                <a:gd name="connsiteY17" fmla="*/ 332097 h 3267708"/>
                <a:gd name="connsiteX18" fmla="*/ 914667 w 4955056"/>
                <a:gd name="connsiteY18" fmla="*/ 310325 h 3267708"/>
                <a:gd name="connsiteX19" fmla="*/ 1676667 w 4955056"/>
                <a:gd name="connsiteY19" fmla="*/ 299440 h 3267708"/>
                <a:gd name="connsiteX20" fmla="*/ 1709324 w 4955056"/>
                <a:gd name="connsiteY20" fmla="*/ 288554 h 3267708"/>
                <a:gd name="connsiteX21" fmla="*/ 1763753 w 4955056"/>
                <a:gd name="connsiteY21" fmla="*/ 266783 h 3267708"/>
                <a:gd name="connsiteX22" fmla="*/ 1916153 w 4955056"/>
                <a:gd name="connsiteY22" fmla="*/ 245011 h 3267708"/>
                <a:gd name="connsiteX23" fmla="*/ 2754353 w 4955056"/>
                <a:gd name="connsiteY23" fmla="*/ 223240 h 3267708"/>
                <a:gd name="connsiteX24" fmla="*/ 2797896 w 4955056"/>
                <a:gd name="connsiteY24" fmla="*/ 190583 h 3267708"/>
                <a:gd name="connsiteX25" fmla="*/ 2874096 w 4955056"/>
                <a:gd name="connsiteY25" fmla="*/ 147040 h 3267708"/>
                <a:gd name="connsiteX26" fmla="*/ 2950296 w 4955056"/>
                <a:gd name="connsiteY26" fmla="*/ 70840 h 3267708"/>
                <a:gd name="connsiteX27" fmla="*/ 3004724 w 4955056"/>
                <a:gd name="connsiteY27" fmla="*/ 27297 h 3267708"/>
                <a:gd name="connsiteX28" fmla="*/ 3037381 w 4955056"/>
                <a:gd name="connsiteY28" fmla="*/ 16411 h 3267708"/>
                <a:gd name="connsiteX29" fmla="*/ 3287753 w 4955056"/>
                <a:gd name="connsiteY29" fmla="*/ 27297 h 3267708"/>
                <a:gd name="connsiteX30" fmla="*/ 3298639 w 4955056"/>
                <a:gd name="connsiteY30" fmla="*/ 255897 h 3267708"/>
                <a:gd name="connsiteX31" fmla="*/ 3353067 w 4955056"/>
                <a:gd name="connsiteY31" fmla="*/ 321211 h 3267708"/>
                <a:gd name="connsiteX32" fmla="*/ 3407496 w 4955056"/>
                <a:gd name="connsiteY32" fmla="*/ 342983 h 3267708"/>
                <a:gd name="connsiteX33" fmla="*/ 3440153 w 4955056"/>
                <a:gd name="connsiteY33" fmla="*/ 353868 h 3267708"/>
                <a:gd name="connsiteX34" fmla="*/ 3908239 w 4955056"/>
                <a:gd name="connsiteY34" fmla="*/ 375640 h 3267708"/>
                <a:gd name="connsiteX35" fmla="*/ 3984439 w 4955056"/>
                <a:gd name="connsiteY35" fmla="*/ 386525 h 3267708"/>
                <a:gd name="connsiteX36" fmla="*/ 4027981 w 4955056"/>
                <a:gd name="connsiteY36" fmla="*/ 397411 h 3267708"/>
                <a:gd name="connsiteX37" fmla="*/ 4136839 w 4955056"/>
                <a:gd name="connsiteY37" fmla="*/ 408297 h 3267708"/>
                <a:gd name="connsiteX38" fmla="*/ 4169496 w 4955056"/>
                <a:gd name="connsiteY38" fmla="*/ 430068 h 3267708"/>
                <a:gd name="connsiteX39" fmla="*/ 4256581 w 4955056"/>
                <a:gd name="connsiteY39" fmla="*/ 462725 h 3267708"/>
                <a:gd name="connsiteX40" fmla="*/ 4321896 w 4955056"/>
                <a:gd name="connsiteY40" fmla="*/ 473611 h 3267708"/>
                <a:gd name="connsiteX41" fmla="*/ 4365439 w 4955056"/>
                <a:gd name="connsiteY41" fmla="*/ 495383 h 3267708"/>
                <a:gd name="connsiteX42" fmla="*/ 4398096 w 4955056"/>
                <a:gd name="connsiteY42" fmla="*/ 517154 h 3267708"/>
                <a:gd name="connsiteX43" fmla="*/ 4430753 w 4955056"/>
                <a:gd name="connsiteY43" fmla="*/ 528040 h 3267708"/>
                <a:gd name="connsiteX44" fmla="*/ 4496067 w 4955056"/>
                <a:gd name="connsiteY44" fmla="*/ 571583 h 3267708"/>
                <a:gd name="connsiteX45" fmla="*/ 4528724 w 4955056"/>
                <a:gd name="connsiteY45" fmla="*/ 593354 h 3267708"/>
                <a:gd name="connsiteX46" fmla="*/ 4539610 w 4955056"/>
                <a:gd name="connsiteY46" fmla="*/ 626011 h 3267708"/>
                <a:gd name="connsiteX47" fmla="*/ 4561381 w 4955056"/>
                <a:gd name="connsiteY47" fmla="*/ 669554 h 3267708"/>
                <a:gd name="connsiteX48" fmla="*/ 4550496 w 4955056"/>
                <a:gd name="connsiteY48" fmla="*/ 789297 h 3267708"/>
                <a:gd name="connsiteX49" fmla="*/ 4517839 w 4955056"/>
                <a:gd name="connsiteY49" fmla="*/ 811068 h 3267708"/>
                <a:gd name="connsiteX50" fmla="*/ 4441639 w 4955056"/>
                <a:gd name="connsiteY50" fmla="*/ 854611 h 3267708"/>
                <a:gd name="connsiteX51" fmla="*/ 4452524 w 4955056"/>
                <a:gd name="connsiteY51" fmla="*/ 909040 h 3267708"/>
                <a:gd name="connsiteX52" fmla="*/ 4539610 w 4955056"/>
                <a:gd name="connsiteY52" fmla="*/ 974354 h 3267708"/>
                <a:gd name="connsiteX53" fmla="*/ 4572267 w 4955056"/>
                <a:gd name="connsiteY53" fmla="*/ 985240 h 3267708"/>
                <a:gd name="connsiteX54" fmla="*/ 4670239 w 4955056"/>
                <a:gd name="connsiteY54" fmla="*/ 996125 h 3267708"/>
                <a:gd name="connsiteX55" fmla="*/ 4757324 w 4955056"/>
                <a:gd name="connsiteY55" fmla="*/ 1007011 h 3267708"/>
                <a:gd name="connsiteX56" fmla="*/ 4789981 w 4955056"/>
                <a:gd name="connsiteY56" fmla="*/ 1017897 h 3267708"/>
                <a:gd name="connsiteX57" fmla="*/ 4887953 w 4955056"/>
                <a:gd name="connsiteY57" fmla="*/ 1083211 h 3267708"/>
                <a:gd name="connsiteX58" fmla="*/ 4909724 w 4955056"/>
                <a:gd name="connsiteY58" fmla="*/ 1115868 h 3267708"/>
                <a:gd name="connsiteX59" fmla="*/ 4942381 w 4955056"/>
                <a:gd name="connsiteY59" fmla="*/ 1181183 h 3267708"/>
                <a:gd name="connsiteX60" fmla="*/ 4942381 w 4955056"/>
                <a:gd name="connsiteY60" fmla="*/ 1605725 h 3267708"/>
                <a:gd name="connsiteX61" fmla="*/ 4887953 w 4955056"/>
                <a:gd name="connsiteY61" fmla="*/ 1638383 h 3267708"/>
                <a:gd name="connsiteX62" fmla="*/ 4855296 w 4955056"/>
                <a:gd name="connsiteY62" fmla="*/ 1660154 h 3267708"/>
                <a:gd name="connsiteX63" fmla="*/ 4659353 w 4955056"/>
                <a:gd name="connsiteY63" fmla="*/ 1692811 h 3267708"/>
                <a:gd name="connsiteX64" fmla="*/ 4017096 w 4955056"/>
                <a:gd name="connsiteY64" fmla="*/ 1714583 h 3267708"/>
                <a:gd name="connsiteX65" fmla="*/ 3962667 w 4955056"/>
                <a:gd name="connsiteY65" fmla="*/ 1725468 h 3267708"/>
                <a:gd name="connsiteX66" fmla="*/ 3875581 w 4955056"/>
                <a:gd name="connsiteY66" fmla="*/ 1736354 h 3267708"/>
                <a:gd name="connsiteX67" fmla="*/ 3864696 w 4955056"/>
                <a:gd name="connsiteY67" fmla="*/ 1769011 h 3267708"/>
                <a:gd name="connsiteX68" fmla="*/ 3853810 w 4955056"/>
                <a:gd name="connsiteY68" fmla="*/ 2052040 h 3267708"/>
                <a:gd name="connsiteX69" fmla="*/ 3821153 w 4955056"/>
                <a:gd name="connsiteY69" fmla="*/ 2150011 h 3267708"/>
                <a:gd name="connsiteX70" fmla="*/ 3788496 w 4955056"/>
                <a:gd name="connsiteY70" fmla="*/ 2171783 h 3267708"/>
                <a:gd name="connsiteX71" fmla="*/ 3766724 w 4955056"/>
                <a:gd name="connsiteY71" fmla="*/ 2204440 h 3267708"/>
                <a:gd name="connsiteX72" fmla="*/ 3429267 w 4955056"/>
                <a:gd name="connsiteY72" fmla="*/ 2215325 h 3267708"/>
                <a:gd name="connsiteX73" fmla="*/ 3200667 w 4955056"/>
                <a:gd name="connsiteY73" fmla="*/ 2204440 h 3267708"/>
                <a:gd name="connsiteX74" fmla="*/ 3189781 w 4955056"/>
                <a:gd name="connsiteY74" fmla="*/ 2237097 h 3267708"/>
                <a:gd name="connsiteX75" fmla="*/ 3157124 w 4955056"/>
                <a:gd name="connsiteY75" fmla="*/ 2258868 h 3267708"/>
                <a:gd name="connsiteX76" fmla="*/ 3102696 w 4955056"/>
                <a:gd name="connsiteY76" fmla="*/ 2335068 h 3267708"/>
                <a:gd name="connsiteX77" fmla="*/ 3048267 w 4955056"/>
                <a:gd name="connsiteY77" fmla="*/ 2367725 h 3267708"/>
                <a:gd name="connsiteX78" fmla="*/ 2993839 w 4955056"/>
                <a:gd name="connsiteY78" fmla="*/ 2422154 h 3267708"/>
                <a:gd name="connsiteX79" fmla="*/ 2884981 w 4955056"/>
                <a:gd name="connsiteY79" fmla="*/ 2476583 h 3267708"/>
                <a:gd name="connsiteX80" fmla="*/ 2830553 w 4955056"/>
                <a:gd name="connsiteY80" fmla="*/ 2509240 h 3267708"/>
                <a:gd name="connsiteX81" fmla="*/ 2725324 w 4955056"/>
                <a:gd name="connsiteY81" fmla="*/ 2543711 h 3267708"/>
                <a:gd name="connsiteX82" fmla="*/ 2681781 w 4955056"/>
                <a:gd name="connsiteY82" fmla="*/ 2557772 h 3267708"/>
                <a:gd name="connsiteX83" fmla="*/ 2656835 w 4955056"/>
                <a:gd name="connsiteY83" fmla="*/ 2580904 h 3267708"/>
                <a:gd name="connsiteX84" fmla="*/ 2630981 w 4955056"/>
                <a:gd name="connsiteY84" fmla="*/ 2577729 h 3267708"/>
                <a:gd name="connsiteX85" fmla="*/ 2563399 w 4955056"/>
                <a:gd name="connsiteY85" fmla="*/ 2614015 h 3267708"/>
                <a:gd name="connsiteX86" fmla="*/ 2471324 w 4955056"/>
                <a:gd name="connsiteY86" fmla="*/ 2639868 h 3267708"/>
                <a:gd name="connsiteX87" fmla="*/ 2428689 w 4955056"/>
                <a:gd name="connsiteY87" fmla="*/ 2678875 h 3267708"/>
                <a:gd name="connsiteX88" fmla="*/ 2389681 w 4955056"/>
                <a:gd name="connsiteY88" fmla="*/ 2706997 h 3267708"/>
                <a:gd name="connsiteX89" fmla="*/ 2350674 w 4955056"/>
                <a:gd name="connsiteY89" fmla="*/ 2730583 h 3267708"/>
                <a:gd name="connsiteX90" fmla="*/ 2318017 w 4955056"/>
                <a:gd name="connsiteY90" fmla="*/ 2736479 h 3267708"/>
                <a:gd name="connsiteX91" fmla="*/ 2291710 w 4955056"/>
                <a:gd name="connsiteY91" fmla="*/ 2791815 h 3267708"/>
                <a:gd name="connsiteX92" fmla="*/ 2223221 w 4955056"/>
                <a:gd name="connsiteY92" fmla="*/ 2844883 h 3267708"/>
                <a:gd name="connsiteX93" fmla="*/ 2081706 w 4955056"/>
                <a:gd name="connsiteY93" fmla="*/ 2932875 h 3267708"/>
                <a:gd name="connsiteX94" fmla="*/ 2005053 w 4955056"/>
                <a:gd name="connsiteY94" fmla="*/ 2985036 h 3267708"/>
                <a:gd name="connsiteX95" fmla="*/ 1883949 w 4955056"/>
                <a:gd name="connsiteY95" fmla="*/ 3055340 h 3267708"/>
                <a:gd name="connsiteX96" fmla="*/ 1785524 w 4955056"/>
                <a:gd name="connsiteY96" fmla="*/ 3086183 h 3267708"/>
                <a:gd name="connsiteX97" fmla="*/ 1654896 w 4955056"/>
                <a:gd name="connsiteY97" fmla="*/ 3129725 h 3267708"/>
                <a:gd name="connsiteX98" fmla="*/ 1567810 w 4955056"/>
                <a:gd name="connsiteY98" fmla="*/ 3151497 h 3267708"/>
                <a:gd name="connsiteX99" fmla="*/ 1491610 w 4955056"/>
                <a:gd name="connsiteY99" fmla="*/ 3184154 h 3267708"/>
                <a:gd name="connsiteX100" fmla="*/ 1393639 w 4955056"/>
                <a:gd name="connsiteY100" fmla="*/ 3195040 h 3267708"/>
                <a:gd name="connsiteX101" fmla="*/ 1328324 w 4955056"/>
                <a:gd name="connsiteY101" fmla="*/ 3205925 h 3267708"/>
                <a:gd name="connsiteX102" fmla="*/ 544553 w 4955056"/>
                <a:gd name="connsiteY102" fmla="*/ 3216811 h 3267708"/>
                <a:gd name="connsiteX103" fmla="*/ 479239 w 4955056"/>
                <a:gd name="connsiteY103" fmla="*/ 3184154 h 3267708"/>
                <a:gd name="connsiteX104" fmla="*/ 446581 w 4955056"/>
                <a:gd name="connsiteY104" fmla="*/ 3173268 h 3267708"/>
                <a:gd name="connsiteX105" fmla="*/ 413924 w 4955056"/>
                <a:gd name="connsiteY105" fmla="*/ 3140611 h 3267708"/>
                <a:gd name="connsiteX106" fmla="*/ 337724 w 4955056"/>
                <a:gd name="connsiteY106" fmla="*/ 3075297 h 3267708"/>
                <a:gd name="connsiteX107" fmla="*/ 315953 w 4955056"/>
                <a:gd name="connsiteY107" fmla="*/ 3042640 h 3267708"/>
                <a:gd name="connsiteX108" fmla="*/ 228867 w 4955056"/>
                <a:gd name="connsiteY108" fmla="*/ 2966440 h 3267708"/>
                <a:gd name="connsiteX109" fmla="*/ 174439 w 4955056"/>
                <a:gd name="connsiteY109" fmla="*/ 2922897 h 3267708"/>
                <a:gd name="connsiteX110" fmla="*/ 120010 w 4955056"/>
                <a:gd name="connsiteY110" fmla="*/ 2912011 h 3267708"/>
                <a:gd name="connsiteX111" fmla="*/ 87353 w 4955056"/>
                <a:gd name="connsiteY111" fmla="*/ 2901125 h 3267708"/>
                <a:gd name="connsiteX112" fmla="*/ 267 w 4955056"/>
                <a:gd name="connsiteY112" fmla="*/ 2879354 h 3267708"/>
                <a:gd name="connsiteX113" fmla="*/ 61046 w 4955056"/>
                <a:gd name="connsiteY113" fmla="*/ 2748725 h 3267708"/>
                <a:gd name="connsiteX114" fmla="*/ 85992 w 4955056"/>
                <a:gd name="connsiteY114" fmla="*/ 2628529 h 3267708"/>
                <a:gd name="connsiteX115" fmla="*/ 131349 w 4955056"/>
                <a:gd name="connsiteY115" fmla="*/ 2321008 h 3267708"/>
                <a:gd name="connsiteX116" fmla="*/ 134524 w 4955056"/>
                <a:gd name="connsiteY116" fmla="*/ 1552204 h 3267708"/>
                <a:gd name="connsiteX117" fmla="*/ 76467 w 4955056"/>
                <a:gd name="connsiteY117" fmla="*/ 1279154 h 3267708"/>
                <a:gd name="connsiteX0" fmla="*/ 76467 w 4955056"/>
                <a:gd name="connsiteY0" fmla="*/ 1279154 h 3267708"/>
                <a:gd name="connsiteX1" fmla="*/ 283296 w 4955056"/>
                <a:gd name="connsiteY1" fmla="*/ 1083211 h 3267708"/>
                <a:gd name="connsiteX2" fmla="*/ 381267 w 4955056"/>
                <a:gd name="connsiteY2" fmla="*/ 1007011 h 3267708"/>
                <a:gd name="connsiteX3" fmla="*/ 413924 w 4955056"/>
                <a:gd name="connsiteY3" fmla="*/ 985240 h 3267708"/>
                <a:gd name="connsiteX4" fmla="*/ 446581 w 4955056"/>
                <a:gd name="connsiteY4" fmla="*/ 963468 h 3267708"/>
                <a:gd name="connsiteX5" fmla="*/ 479239 w 4955056"/>
                <a:gd name="connsiteY5" fmla="*/ 952583 h 3267708"/>
                <a:gd name="connsiteX6" fmla="*/ 501010 w 4955056"/>
                <a:gd name="connsiteY6" fmla="*/ 930811 h 3267708"/>
                <a:gd name="connsiteX7" fmla="*/ 533667 w 4955056"/>
                <a:gd name="connsiteY7" fmla="*/ 909040 h 3267708"/>
                <a:gd name="connsiteX8" fmla="*/ 566324 w 4955056"/>
                <a:gd name="connsiteY8" fmla="*/ 865497 h 3267708"/>
                <a:gd name="connsiteX9" fmla="*/ 588096 w 4955056"/>
                <a:gd name="connsiteY9" fmla="*/ 800183 h 3267708"/>
                <a:gd name="connsiteX10" fmla="*/ 598981 w 4955056"/>
                <a:gd name="connsiteY10" fmla="*/ 767525 h 3267708"/>
                <a:gd name="connsiteX11" fmla="*/ 534574 w 4955056"/>
                <a:gd name="connsiteY11" fmla="*/ 662297 h 3267708"/>
                <a:gd name="connsiteX12" fmla="*/ 501010 w 4955056"/>
                <a:gd name="connsiteY12" fmla="*/ 615125 h 3267708"/>
                <a:gd name="connsiteX13" fmla="*/ 381267 w 4955056"/>
                <a:gd name="connsiteY13" fmla="*/ 593354 h 3267708"/>
                <a:gd name="connsiteX14" fmla="*/ 359496 w 4955056"/>
                <a:gd name="connsiteY14" fmla="*/ 397411 h 3267708"/>
                <a:gd name="connsiteX15" fmla="*/ 446581 w 4955056"/>
                <a:gd name="connsiteY15" fmla="*/ 375640 h 3267708"/>
                <a:gd name="connsiteX16" fmla="*/ 522781 w 4955056"/>
                <a:gd name="connsiteY16" fmla="*/ 353868 h 3267708"/>
                <a:gd name="connsiteX17" fmla="*/ 751381 w 4955056"/>
                <a:gd name="connsiteY17" fmla="*/ 332097 h 3267708"/>
                <a:gd name="connsiteX18" fmla="*/ 914667 w 4955056"/>
                <a:gd name="connsiteY18" fmla="*/ 310325 h 3267708"/>
                <a:gd name="connsiteX19" fmla="*/ 1676667 w 4955056"/>
                <a:gd name="connsiteY19" fmla="*/ 299440 h 3267708"/>
                <a:gd name="connsiteX20" fmla="*/ 1709324 w 4955056"/>
                <a:gd name="connsiteY20" fmla="*/ 288554 h 3267708"/>
                <a:gd name="connsiteX21" fmla="*/ 1763753 w 4955056"/>
                <a:gd name="connsiteY21" fmla="*/ 266783 h 3267708"/>
                <a:gd name="connsiteX22" fmla="*/ 1916153 w 4955056"/>
                <a:gd name="connsiteY22" fmla="*/ 245011 h 3267708"/>
                <a:gd name="connsiteX23" fmla="*/ 2754353 w 4955056"/>
                <a:gd name="connsiteY23" fmla="*/ 223240 h 3267708"/>
                <a:gd name="connsiteX24" fmla="*/ 2797896 w 4955056"/>
                <a:gd name="connsiteY24" fmla="*/ 190583 h 3267708"/>
                <a:gd name="connsiteX25" fmla="*/ 2874096 w 4955056"/>
                <a:gd name="connsiteY25" fmla="*/ 147040 h 3267708"/>
                <a:gd name="connsiteX26" fmla="*/ 2950296 w 4955056"/>
                <a:gd name="connsiteY26" fmla="*/ 70840 h 3267708"/>
                <a:gd name="connsiteX27" fmla="*/ 3004724 w 4955056"/>
                <a:gd name="connsiteY27" fmla="*/ 27297 h 3267708"/>
                <a:gd name="connsiteX28" fmla="*/ 3037381 w 4955056"/>
                <a:gd name="connsiteY28" fmla="*/ 16411 h 3267708"/>
                <a:gd name="connsiteX29" fmla="*/ 3287753 w 4955056"/>
                <a:gd name="connsiteY29" fmla="*/ 27297 h 3267708"/>
                <a:gd name="connsiteX30" fmla="*/ 3298639 w 4955056"/>
                <a:gd name="connsiteY30" fmla="*/ 255897 h 3267708"/>
                <a:gd name="connsiteX31" fmla="*/ 3353067 w 4955056"/>
                <a:gd name="connsiteY31" fmla="*/ 321211 h 3267708"/>
                <a:gd name="connsiteX32" fmla="*/ 3407496 w 4955056"/>
                <a:gd name="connsiteY32" fmla="*/ 342983 h 3267708"/>
                <a:gd name="connsiteX33" fmla="*/ 3440153 w 4955056"/>
                <a:gd name="connsiteY33" fmla="*/ 353868 h 3267708"/>
                <a:gd name="connsiteX34" fmla="*/ 3908239 w 4955056"/>
                <a:gd name="connsiteY34" fmla="*/ 375640 h 3267708"/>
                <a:gd name="connsiteX35" fmla="*/ 3984439 w 4955056"/>
                <a:gd name="connsiteY35" fmla="*/ 386525 h 3267708"/>
                <a:gd name="connsiteX36" fmla="*/ 4027981 w 4955056"/>
                <a:gd name="connsiteY36" fmla="*/ 397411 h 3267708"/>
                <a:gd name="connsiteX37" fmla="*/ 4136839 w 4955056"/>
                <a:gd name="connsiteY37" fmla="*/ 408297 h 3267708"/>
                <a:gd name="connsiteX38" fmla="*/ 4169496 w 4955056"/>
                <a:gd name="connsiteY38" fmla="*/ 430068 h 3267708"/>
                <a:gd name="connsiteX39" fmla="*/ 4256581 w 4955056"/>
                <a:gd name="connsiteY39" fmla="*/ 462725 h 3267708"/>
                <a:gd name="connsiteX40" fmla="*/ 4321896 w 4955056"/>
                <a:gd name="connsiteY40" fmla="*/ 473611 h 3267708"/>
                <a:gd name="connsiteX41" fmla="*/ 4365439 w 4955056"/>
                <a:gd name="connsiteY41" fmla="*/ 495383 h 3267708"/>
                <a:gd name="connsiteX42" fmla="*/ 4398096 w 4955056"/>
                <a:gd name="connsiteY42" fmla="*/ 517154 h 3267708"/>
                <a:gd name="connsiteX43" fmla="*/ 4430753 w 4955056"/>
                <a:gd name="connsiteY43" fmla="*/ 528040 h 3267708"/>
                <a:gd name="connsiteX44" fmla="*/ 4496067 w 4955056"/>
                <a:gd name="connsiteY44" fmla="*/ 571583 h 3267708"/>
                <a:gd name="connsiteX45" fmla="*/ 4528724 w 4955056"/>
                <a:gd name="connsiteY45" fmla="*/ 593354 h 3267708"/>
                <a:gd name="connsiteX46" fmla="*/ 4539610 w 4955056"/>
                <a:gd name="connsiteY46" fmla="*/ 626011 h 3267708"/>
                <a:gd name="connsiteX47" fmla="*/ 4561381 w 4955056"/>
                <a:gd name="connsiteY47" fmla="*/ 669554 h 3267708"/>
                <a:gd name="connsiteX48" fmla="*/ 4550496 w 4955056"/>
                <a:gd name="connsiteY48" fmla="*/ 789297 h 3267708"/>
                <a:gd name="connsiteX49" fmla="*/ 4517839 w 4955056"/>
                <a:gd name="connsiteY49" fmla="*/ 811068 h 3267708"/>
                <a:gd name="connsiteX50" fmla="*/ 4441639 w 4955056"/>
                <a:gd name="connsiteY50" fmla="*/ 854611 h 3267708"/>
                <a:gd name="connsiteX51" fmla="*/ 4452524 w 4955056"/>
                <a:gd name="connsiteY51" fmla="*/ 909040 h 3267708"/>
                <a:gd name="connsiteX52" fmla="*/ 4539610 w 4955056"/>
                <a:gd name="connsiteY52" fmla="*/ 974354 h 3267708"/>
                <a:gd name="connsiteX53" fmla="*/ 4572267 w 4955056"/>
                <a:gd name="connsiteY53" fmla="*/ 985240 h 3267708"/>
                <a:gd name="connsiteX54" fmla="*/ 4670239 w 4955056"/>
                <a:gd name="connsiteY54" fmla="*/ 996125 h 3267708"/>
                <a:gd name="connsiteX55" fmla="*/ 4757324 w 4955056"/>
                <a:gd name="connsiteY55" fmla="*/ 1007011 h 3267708"/>
                <a:gd name="connsiteX56" fmla="*/ 4789981 w 4955056"/>
                <a:gd name="connsiteY56" fmla="*/ 1017897 h 3267708"/>
                <a:gd name="connsiteX57" fmla="*/ 4887953 w 4955056"/>
                <a:gd name="connsiteY57" fmla="*/ 1083211 h 3267708"/>
                <a:gd name="connsiteX58" fmla="*/ 4909724 w 4955056"/>
                <a:gd name="connsiteY58" fmla="*/ 1115868 h 3267708"/>
                <a:gd name="connsiteX59" fmla="*/ 4942381 w 4955056"/>
                <a:gd name="connsiteY59" fmla="*/ 1181183 h 3267708"/>
                <a:gd name="connsiteX60" fmla="*/ 4942381 w 4955056"/>
                <a:gd name="connsiteY60" fmla="*/ 1605725 h 3267708"/>
                <a:gd name="connsiteX61" fmla="*/ 4887953 w 4955056"/>
                <a:gd name="connsiteY61" fmla="*/ 1638383 h 3267708"/>
                <a:gd name="connsiteX62" fmla="*/ 4855296 w 4955056"/>
                <a:gd name="connsiteY62" fmla="*/ 1660154 h 3267708"/>
                <a:gd name="connsiteX63" fmla="*/ 4659353 w 4955056"/>
                <a:gd name="connsiteY63" fmla="*/ 1692811 h 3267708"/>
                <a:gd name="connsiteX64" fmla="*/ 4017096 w 4955056"/>
                <a:gd name="connsiteY64" fmla="*/ 1714583 h 3267708"/>
                <a:gd name="connsiteX65" fmla="*/ 3962667 w 4955056"/>
                <a:gd name="connsiteY65" fmla="*/ 1725468 h 3267708"/>
                <a:gd name="connsiteX66" fmla="*/ 3875581 w 4955056"/>
                <a:gd name="connsiteY66" fmla="*/ 1736354 h 3267708"/>
                <a:gd name="connsiteX67" fmla="*/ 3864696 w 4955056"/>
                <a:gd name="connsiteY67" fmla="*/ 1769011 h 3267708"/>
                <a:gd name="connsiteX68" fmla="*/ 3853810 w 4955056"/>
                <a:gd name="connsiteY68" fmla="*/ 2052040 h 3267708"/>
                <a:gd name="connsiteX69" fmla="*/ 3821153 w 4955056"/>
                <a:gd name="connsiteY69" fmla="*/ 2150011 h 3267708"/>
                <a:gd name="connsiteX70" fmla="*/ 3788496 w 4955056"/>
                <a:gd name="connsiteY70" fmla="*/ 2171783 h 3267708"/>
                <a:gd name="connsiteX71" fmla="*/ 3766724 w 4955056"/>
                <a:gd name="connsiteY71" fmla="*/ 2204440 h 3267708"/>
                <a:gd name="connsiteX72" fmla="*/ 3429267 w 4955056"/>
                <a:gd name="connsiteY72" fmla="*/ 2215325 h 3267708"/>
                <a:gd name="connsiteX73" fmla="*/ 3200667 w 4955056"/>
                <a:gd name="connsiteY73" fmla="*/ 2204440 h 3267708"/>
                <a:gd name="connsiteX74" fmla="*/ 3189781 w 4955056"/>
                <a:gd name="connsiteY74" fmla="*/ 2237097 h 3267708"/>
                <a:gd name="connsiteX75" fmla="*/ 3157124 w 4955056"/>
                <a:gd name="connsiteY75" fmla="*/ 2258868 h 3267708"/>
                <a:gd name="connsiteX76" fmla="*/ 3102696 w 4955056"/>
                <a:gd name="connsiteY76" fmla="*/ 2335068 h 3267708"/>
                <a:gd name="connsiteX77" fmla="*/ 3048267 w 4955056"/>
                <a:gd name="connsiteY77" fmla="*/ 2367725 h 3267708"/>
                <a:gd name="connsiteX78" fmla="*/ 2993839 w 4955056"/>
                <a:gd name="connsiteY78" fmla="*/ 2422154 h 3267708"/>
                <a:gd name="connsiteX79" fmla="*/ 2884981 w 4955056"/>
                <a:gd name="connsiteY79" fmla="*/ 2476583 h 3267708"/>
                <a:gd name="connsiteX80" fmla="*/ 2830553 w 4955056"/>
                <a:gd name="connsiteY80" fmla="*/ 2509240 h 3267708"/>
                <a:gd name="connsiteX81" fmla="*/ 2725324 w 4955056"/>
                <a:gd name="connsiteY81" fmla="*/ 2543711 h 3267708"/>
                <a:gd name="connsiteX82" fmla="*/ 2681781 w 4955056"/>
                <a:gd name="connsiteY82" fmla="*/ 2557772 h 3267708"/>
                <a:gd name="connsiteX83" fmla="*/ 2656835 w 4955056"/>
                <a:gd name="connsiteY83" fmla="*/ 2580904 h 3267708"/>
                <a:gd name="connsiteX84" fmla="*/ 2630981 w 4955056"/>
                <a:gd name="connsiteY84" fmla="*/ 2577729 h 3267708"/>
                <a:gd name="connsiteX85" fmla="*/ 2563399 w 4955056"/>
                <a:gd name="connsiteY85" fmla="*/ 2614015 h 3267708"/>
                <a:gd name="connsiteX86" fmla="*/ 2471324 w 4955056"/>
                <a:gd name="connsiteY86" fmla="*/ 2639868 h 3267708"/>
                <a:gd name="connsiteX87" fmla="*/ 2428689 w 4955056"/>
                <a:gd name="connsiteY87" fmla="*/ 2678875 h 3267708"/>
                <a:gd name="connsiteX88" fmla="*/ 2389681 w 4955056"/>
                <a:gd name="connsiteY88" fmla="*/ 2706997 h 3267708"/>
                <a:gd name="connsiteX89" fmla="*/ 2350674 w 4955056"/>
                <a:gd name="connsiteY89" fmla="*/ 2730583 h 3267708"/>
                <a:gd name="connsiteX90" fmla="*/ 2318017 w 4955056"/>
                <a:gd name="connsiteY90" fmla="*/ 2736479 h 3267708"/>
                <a:gd name="connsiteX91" fmla="*/ 2291710 w 4955056"/>
                <a:gd name="connsiteY91" fmla="*/ 2791815 h 3267708"/>
                <a:gd name="connsiteX92" fmla="*/ 2223221 w 4955056"/>
                <a:gd name="connsiteY92" fmla="*/ 2844883 h 3267708"/>
                <a:gd name="connsiteX93" fmla="*/ 2081706 w 4955056"/>
                <a:gd name="connsiteY93" fmla="*/ 2932875 h 3267708"/>
                <a:gd name="connsiteX94" fmla="*/ 2005053 w 4955056"/>
                <a:gd name="connsiteY94" fmla="*/ 2985036 h 3267708"/>
                <a:gd name="connsiteX95" fmla="*/ 1883949 w 4955056"/>
                <a:gd name="connsiteY95" fmla="*/ 3055340 h 3267708"/>
                <a:gd name="connsiteX96" fmla="*/ 1785524 w 4955056"/>
                <a:gd name="connsiteY96" fmla="*/ 3086183 h 3267708"/>
                <a:gd name="connsiteX97" fmla="*/ 1654896 w 4955056"/>
                <a:gd name="connsiteY97" fmla="*/ 3129725 h 3267708"/>
                <a:gd name="connsiteX98" fmla="*/ 1567810 w 4955056"/>
                <a:gd name="connsiteY98" fmla="*/ 3151497 h 3267708"/>
                <a:gd name="connsiteX99" fmla="*/ 1491610 w 4955056"/>
                <a:gd name="connsiteY99" fmla="*/ 3184154 h 3267708"/>
                <a:gd name="connsiteX100" fmla="*/ 1393639 w 4955056"/>
                <a:gd name="connsiteY100" fmla="*/ 3195040 h 3267708"/>
                <a:gd name="connsiteX101" fmla="*/ 1328324 w 4955056"/>
                <a:gd name="connsiteY101" fmla="*/ 3205925 h 3267708"/>
                <a:gd name="connsiteX102" fmla="*/ 544553 w 4955056"/>
                <a:gd name="connsiteY102" fmla="*/ 3216811 h 3267708"/>
                <a:gd name="connsiteX103" fmla="*/ 479239 w 4955056"/>
                <a:gd name="connsiteY103" fmla="*/ 3184154 h 3267708"/>
                <a:gd name="connsiteX104" fmla="*/ 446581 w 4955056"/>
                <a:gd name="connsiteY104" fmla="*/ 3173268 h 3267708"/>
                <a:gd name="connsiteX105" fmla="*/ 413924 w 4955056"/>
                <a:gd name="connsiteY105" fmla="*/ 3140611 h 3267708"/>
                <a:gd name="connsiteX106" fmla="*/ 337724 w 4955056"/>
                <a:gd name="connsiteY106" fmla="*/ 3075297 h 3267708"/>
                <a:gd name="connsiteX107" fmla="*/ 315953 w 4955056"/>
                <a:gd name="connsiteY107" fmla="*/ 3042640 h 3267708"/>
                <a:gd name="connsiteX108" fmla="*/ 228867 w 4955056"/>
                <a:gd name="connsiteY108" fmla="*/ 2966440 h 3267708"/>
                <a:gd name="connsiteX109" fmla="*/ 152214 w 4955056"/>
                <a:gd name="connsiteY109" fmla="*/ 2957822 h 3267708"/>
                <a:gd name="connsiteX110" fmla="*/ 120010 w 4955056"/>
                <a:gd name="connsiteY110" fmla="*/ 2912011 h 3267708"/>
                <a:gd name="connsiteX111" fmla="*/ 87353 w 4955056"/>
                <a:gd name="connsiteY111" fmla="*/ 2901125 h 3267708"/>
                <a:gd name="connsiteX112" fmla="*/ 267 w 4955056"/>
                <a:gd name="connsiteY112" fmla="*/ 2879354 h 3267708"/>
                <a:gd name="connsiteX113" fmla="*/ 61046 w 4955056"/>
                <a:gd name="connsiteY113" fmla="*/ 2748725 h 3267708"/>
                <a:gd name="connsiteX114" fmla="*/ 85992 w 4955056"/>
                <a:gd name="connsiteY114" fmla="*/ 2628529 h 3267708"/>
                <a:gd name="connsiteX115" fmla="*/ 131349 w 4955056"/>
                <a:gd name="connsiteY115" fmla="*/ 2321008 h 3267708"/>
                <a:gd name="connsiteX116" fmla="*/ 134524 w 4955056"/>
                <a:gd name="connsiteY116" fmla="*/ 1552204 h 3267708"/>
                <a:gd name="connsiteX117" fmla="*/ 76467 w 4955056"/>
                <a:gd name="connsiteY117" fmla="*/ 1279154 h 3267708"/>
                <a:gd name="connsiteX0" fmla="*/ 76467 w 4955056"/>
                <a:gd name="connsiteY0" fmla="*/ 1279154 h 3267708"/>
                <a:gd name="connsiteX1" fmla="*/ 283296 w 4955056"/>
                <a:gd name="connsiteY1" fmla="*/ 1083211 h 3267708"/>
                <a:gd name="connsiteX2" fmla="*/ 381267 w 4955056"/>
                <a:gd name="connsiteY2" fmla="*/ 1007011 h 3267708"/>
                <a:gd name="connsiteX3" fmla="*/ 413924 w 4955056"/>
                <a:gd name="connsiteY3" fmla="*/ 985240 h 3267708"/>
                <a:gd name="connsiteX4" fmla="*/ 446581 w 4955056"/>
                <a:gd name="connsiteY4" fmla="*/ 963468 h 3267708"/>
                <a:gd name="connsiteX5" fmla="*/ 479239 w 4955056"/>
                <a:gd name="connsiteY5" fmla="*/ 952583 h 3267708"/>
                <a:gd name="connsiteX6" fmla="*/ 501010 w 4955056"/>
                <a:gd name="connsiteY6" fmla="*/ 930811 h 3267708"/>
                <a:gd name="connsiteX7" fmla="*/ 533667 w 4955056"/>
                <a:gd name="connsiteY7" fmla="*/ 909040 h 3267708"/>
                <a:gd name="connsiteX8" fmla="*/ 566324 w 4955056"/>
                <a:gd name="connsiteY8" fmla="*/ 865497 h 3267708"/>
                <a:gd name="connsiteX9" fmla="*/ 588096 w 4955056"/>
                <a:gd name="connsiteY9" fmla="*/ 800183 h 3267708"/>
                <a:gd name="connsiteX10" fmla="*/ 598981 w 4955056"/>
                <a:gd name="connsiteY10" fmla="*/ 767525 h 3267708"/>
                <a:gd name="connsiteX11" fmla="*/ 534574 w 4955056"/>
                <a:gd name="connsiteY11" fmla="*/ 662297 h 3267708"/>
                <a:gd name="connsiteX12" fmla="*/ 501010 w 4955056"/>
                <a:gd name="connsiteY12" fmla="*/ 615125 h 3267708"/>
                <a:gd name="connsiteX13" fmla="*/ 381267 w 4955056"/>
                <a:gd name="connsiteY13" fmla="*/ 593354 h 3267708"/>
                <a:gd name="connsiteX14" fmla="*/ 359496 w 4955056"/>
                <a:gd name="connsiteY14" fmla="*/ 397411 h 3267708"/>
                <a:gd name="connsiteX15" fmla="*/ 446581 w 4955056"/>
                <a:gd name="connsiteY15" fmla="*/ 375640 h 3267708"/>
                <a:gd name="connsiteX16" fmla="*/ 522781 w 4955056"/>
                <a:gd name="connsiteY16" fmla="*/ 353868 h 3267708"/>
                <a:gd name="connsiteX17" fmla="*/ 751381 w 4955056"/>
                <a:gd name="connsiteY17" fmla="*/ 332097 h 3267708"/>
                <a:gd name="connsiteX18" fmla="*/ 914667 w 4955056"/>
                <a:gd name="connsiteY18" fmla="*/ 310325 h 3267708"/>
                <a:gd name="connsiteX19" fmla="*/ 1676667 w 4955056"/>
                <a:gd name="connsiteY19" fmla="*/ 299440 h 3267708"/>
                <a:gd name="connsiteX20" fmla="*/ 1709324 w 4955056"/>
                <a:gd name="connsiteY20" fmla="*/ 288554 h 3267708"/>
                <a:gd name="connsiteX21" fmla="*/ 1763753 w 4955056"/>
                <a:gd name="connsiteY21" fmla="*/ 266783 h 3267708"/>
                <a:gd name="connsiteX22" fmla="*/ 1916153 w 4955056"/>
                <a:gd name="connsiteY22" fmla="*/ 245011 h 3267708"/>
                <a:gd name="connsiteX23" fmla="*/ 2754353 w 4955056"/>
                <a:gd name="connsiteY23" fmla="*/ 223240 h 3267708"/>
                <a:gd name="connsiteX24" fmla="*/ 2797896 w 4955056"/>
                <a:gd name="connsiteY24" fmla="*/ 190583 h 3267708"/>
                <a:gd name="connsiteX25" fmla="*/ 2874096 w 4955056"/>
                <a:gd name="connsiteY25" fmla="*/ 147040 h 3267708"/>
                <a:gd name="connsiteX26" fmla="*/ 2950296 w 4955056"/>
                <a:gd name="connsiteY26" fmla="*/ 70840 h 3267708"/>
                <a:gd name="connsiteX27" fmla="*/ 3004724 w 4955056"/>
                <a:gd name="connsiteY27" fmla="*/ 27297 h 3267708"/>
                <a:gd name="connsiteX28" fmla="*/ 3037381 w 4955056"/>
                <a:gd name="connsiteY28" fmla="*/ 16411 h 3267708"/>
                <a:gd name="connsiteX29" fmla="*/ 3287753 w 4955056"/>
                <a:gd name="connsiteY29" fmla="*/ 27297 h 3267708"/>
                <a:gd name="connsiteX30" fmla="*/ 3298639 w 4955056"/>
                <a:gd name="connsiteY30" fmla="*/ 255897 h 3267708"/>
                <a:gd name="connsiteX31" fmla="*/ 3353067 w 4955056"/>
                <a:gd name="connsiteY31" fmla="*/ 321211 h 3267708"/>
                <a:gd name="connsiteX32" fmla="*/ 3407496 w 4955056"/>
                <a:gd name="connsiteY32" fmla="*/ 342983 h 3267708"/>
                <a:gd name="connsiteX33" fmla="*/ 3440153 w 4955056"/>
                <a:gd name="connsiteY33" fmla="*/ 353868 h 3267708"/>
                <a:gd name="connsiteX34" fmla="*/ 3908239 w 4955056"/>
                <a:gd name="connsiteY34" fmla="*/ 375640 h 3267708"/>
                <a:gd name="connsiteX35" fmla="*/ 3984439 w 4955056"/>
                <a:gd name="connsiteY35" fmla="*/ 386525 h 3267708"/>
                <a:gd name="connsiteX36" fmla="*/ 4027981 w 4955056"/>
                <a:gd name="connsiteY36" fmla="*/ 397411 h 3267708"/>
                <a:gd name="connsiteX37" fmla="*/ 4136839 w 4955056"/>
                <a:gd name="connsiteY37" fmla="*/ 408297 h 3267708"/>
                <a:gd name="connsiteX38" fmla="*/ 4169496 w 4955056"/>
                <a:gd name="connsiteY38" fmla="*/ 430068 h 3267708"/>
                <a:gd name="connsiteX39" fmla="*/ 4256581 w 4955056"/>
                <a:gd name="connsiteY39" fmla="*/ 462725 h 3267708"/>
                <a:gd name="connsiteX40" fmla="*/ 4321896 w 4955056"/>
                <a:gd name="connsiteY40" fmla="*/ 473611 h 3267708"/>
                <a:gd name="connsiteX41" fmla="*/ 4365439 w 4955056"/>
                <a:gd name="connsiteY41" fmla="*/ 495383 h 3267708"/>
                <a:gd name="connsiteX42" fmla="*/ 4398096 w 4955056"/>
                <a:gd name="connsiteY42" fmla="*/ 517154 h 3267708"/>
                <a:gd name="connsiteX43" fmla="*/ 4430753 w 4955056"/>
                <a:gd name="connsiteY43" fmla="*/ 528040 h 3267708"/>
                <a:gd name="connsiteX44" fmla="*/ 4496067 w 4955056"/>
                <a:gd name="connsiteY44" fmla="*/ 571583 h 3267708"/>
                <a:gd name="connsiteX45" fmla="*/ 4528724 w 4955056"/>
                <a:gd name="connsiteY45" fmla="*/ 593354 h 3267708"/>
                <a:gd name="connsiteX46" fmla="*/ 4539610 w 4955056"/>
                <a:gd name="connsiteY46" fmla="*/ 626011 h 3267708"/>
                <a:gd name="connsiteX47" fmla="*/ 4561381 w 4955056"/>
                <a:gd name="connsiteY47" fmla="*/ 669554 h 3267708"/>
                <a:gd name="connsiteX48" fmla="*/ 4550496 w 4955056"/>
                <a:gd name="connsiteY48" fmla="*/ 789297 h 3267708"/>
                <a:gd name="connsiteX49" fmla="*/ 4517839 w 4955056"/>
                <a:gd name="connsiteY49" fmla="*/ 811068 h 3267708"/>
                <a:gd name="connsiteX50" fmla="*/ 4441639 w 4955056"/>
                <a:gd name="connsiteY50" fmla="*/ 854611 h 3267708"/>
                <a:gd name="connsiteX51" fmla="*/ 4452524 w 4955056"/>
                <a:gd name="connsiteY51" fmla="*/ 909040 h 3267708"/>
                <a:gd name="connsiteX52" fmla="*/ 4539610 w 4955056"/>
                <a:gd name="connsiteY52" fmla="*/ 974354 h 3267708"/>
                <a:gd name="connsiteX53" fmla="*/ 4572267 w 4955056"/>
                <a:gd name="connsiteY53" fmla="*/ 985240 h 3267708"/>
                <a:gd name="connsiteX54" fmla="*/ 4670239 w 4955056"/>
                <a:gd name="connsiteY54" fmla="*/ 996125 h 3267708"/>
                <a:gd name="connsiteX55" fmla="*/ 4757324 w 4955056"/>
                <a:gd name="connsiteY55" fmla="*/ 1007011 h 3267708"/>
                <a:gd name="connsiteX56" fmla="*/ 4789981 w 4955056"/>
                <a:gd name="connsiteY56" fmla="*/ 1017897 h 3267708"/>
                <a:gd name="connsiteX57" fmla="*/ 4887953 w 4955056"/>
                <a:gd name="connsiteY57" fmla="*/ 1083211 h 3267708"/>
                <a:gd name="connsiteX58" fmla="*/ 4909724 w 4955056"/>
                <a:gd name="connsiteY58" fmla="*/ 1115868 h 3267708"/>
                <a:gd name="connsiteX59" fmla="*/ 4942381 w 4955056"/>
                <a:gd name="connsiteY59" fmla="*/ 1181183 h 3267708"/>
                <a:gd name="connsiteX60" fmla="*/ 4942381 w 4955056"/>
                <a:gd name="connsiteY60" fmla="*/ 1605725 h 3267708"/>
                <a:gd name="connsiteX61" fmla="*/ 4887953 w 4955056"/>
                <a:gd name="connsiteY61" fmla="*/ 1638383 h 3267708"/>
                <a:gd name="connsiteX62" fmla="*/ 4855296 w 4955056"/>
                <a:gd name="connsiteY62" fmla="*/ 1660154 h 3267708"/>
                <a:gd name="connsiteX63" fmla="*/ 4659353 w 4955056"/>
                <a:gd name="connsiteY63" fmla="*/ 1692811 h 3267708"/>
                <a:gd name="connsiteX64" fmla="*/ 4017096 w 4955056"/>
                <a:gd name="connsiteY64" fmla="*/ 1714583 h 3267708"/>
                <a:gd name="connsiteX65" fmla="*/ 3962667 w 4955056"/>
                <a:gd name="connsiteY65" fmla="*/ 1725468 h 3267708"/>
                <a:gd name="connsiteX66" fmla="*/ 3875581 w 4955056"/>
                <a:gd name="connsiteY66" fmla="*/ 1736354 h 3267708"/>
                <a:gd name="connsiteX67" fmla="*/ 3864696 w 4955056"/>
                <a:gd name="connsiteY67" fmla="*/ 1769011 h 3267708"/>
                <a:gd name="connsiteX68" fmla="*/ 3853810 w 4955056"/>
                <a:gd name="connsiteY68" fmla="*/ 2052040 h 3267708"/>
                <a:gd name="connsiteX69" fmla="*/ 3821153 w 4955056"/>
                <a:gd name="connsiteY69" fmla="*/ 2150011 h 3267708"/>
                <a:gd name="connsiteX70" fmla="*/ 3788496 w 4955056"/>
                <a:gd name="connsiteY70" fmla="*/ 2171783 h 3267708"/>
                <a:gd name="connsiteX71" fmla="*/ 3766724 w 4955056"/>
                <a:gd name="connsiteY71" fmla="*/ 2204440 h 3267708"/>
                <a:gd name="connsiteX72" fmla="*/ 3429267 w 4955056"/>
                <a:gd name="connsiteY72" fmla="*/ 2215325 h 3267708"/>
                <a:gd name="connsiteX73" fmla="*/ 3200667 w 4955056"/>
                <a:gd name="connsiteY73" fmla="*/ 2204440 h 3267708"/>
                <a:gd name="connsiteX74" fmla="*/ 3189781 w 4955056"/>
                <a:gd name="connsiteY74" fmla="*/ 2237097 h 3267708"/>
                <a:gd name="connsiteX75" fmla="*/ 3157124 w 4955056"/>
                <a:gd name="connsiteY75" fmla="*/ 2258868 h 3267708"/>
                <a:gd name="connsiteX76" fmla="*/ 3102696 w 4955056"/>
                <a:gd name="connsiteY76" fmla="*/ 2335068 h 3267708"/>
                <a:gd name="connsiteX77" fmla="*/ 3048267 w 4955056"/>
                <a:gd name="connsiteY77" fmla="*/ 2367725 h 3267708"/>
                <a:gd name="connsiteX78" fmla="*/ 2993839 w 4955056"/>
                <a:gd name="connsiteY78" fmla="*/ 2422154 h 3267708"/>
                <a:gd name="connsiteX79" fmla="*/ 2884981 w 4955056"/>
                <a:gd name="connsiteY79" fmla="*/ 2476583 h 3267708"/>
                <a:gd name="connsiteX80" fmla="*/ 2830553 w 4955056"/>
                <a:gd name="connsiteY80" fmla="*/ 2509240 h 3267708"/>
                <a:gd name="connsiteX81" fmla="*/ 2725324 w 4955056"/>
                <a:gd name="connsiteY81" fmla="*/ 2543711 h 3267708"/>
                <a:gd name="connsiteX82" fmla="*/ 2681781 w 4955056"/>
                <a:gd name="connsiteY82" fmla="*/ 2557772 h 3267708"/>
                <a:gd name="connsiteX83" fmla="*/ 2656835 w 4955056"/>
                <a:gd name="connsiteY83" fmla="*/ 2580904 h 3267708"/>
                <a:gd name="connsiteX84" fmla="*/ 2630981 w 4955056"/>
                <a:gd name="connsiteY84" fmla="*/ 2577729 h 3267708"/>
                <a:gd name="connsiteX85" fmla="*/ 2563399 w 4955056"/>
                <a:gd name="connsiteY85" fmla="*/ 2614015 h 3267708"/>
                <a:gd name="connsiteX86" fmla="*/ 2471324 w 4955056"/>
                <a:gd name="connsiteY86" fmla="*/ 2639868 h 3267708"/>
                <a:gd name="connsiteX87" fmla="*/ 2428689 w 4955056"/>
                <a:gd name="connsiteY87" fmla="*/ 2678875 h 3267708"/>
                <a:gd name="connsiteX88" fmla="*/ 2389681 w 4955056"/>
                <a:gd name="connsiteY88" fmla="*/ 2706997 h 3267708"/>
                <a:gd name="connsiteX89" fmla="*/ 2350674 w 4955056"/>
                <a:gd name="connsiteY89" fmla="*/ 2730583 h 3267708"/>
                <a:gd name="connsiteX90" fmla="*/ 2318017 w 4955056"/>
                <a:gd name="connsiteY90" fmla="*/ 2736479 h 3267708"/>
                <a:gd name="connsiteX91" fmla="*/ 2291710 w 4955056"/>
                <a:gd name="connsiteY91" fmla="*/ 2791815 h 3267708"/>
                <a:gd name="connsiteX92" fmla="*/ 2223221 w 4955056"/>
                <a:gd name="connsiteY92" fmla="*/ 2844883 h 3267708"/>
                <a:gd name="connsiteX93" fmla="*/ 2081706 w 4955056"/>
                <a:gd name="connsiteY93" fmla="*/ 2932875 h 3267708"/>
                <a:gd name="connsiteX94" fmla="*/ 2005053 w 4955056"/>
                <a:gd name="connsiteY94" fmla="*/ 2985036 h 3267708"/>
                <a:gd name="connsiteX95" fmla="*/ 1883949 w 4955056"/>
                <a:gd name="connsiteY95" fmla="*/ 3055340 h 3267708"/>
                <a:gd name="connsiteX96" fmla="*/ 1785524 w 4955056"/>
                <a:gd name="connsiteY96" fmla="*/ 3086183 h 3267708"/>
                <a:gd name="connsiteX97" fmla="*/ 1654896 w 4955056"/>
                <a:gd name="connsiteY97" fmla="*/ 3129725 h 3267708"/>
                <a:gd name="connsiteX98" fmla="*/ 1567810 w 4955056"/>
                <a:gd name="connsiteY98" fmla="*/ 3151497 h 3267708"/>
                <a:gd name="connsiteX99" fmla="*/ 1491610 w 4955056"/>
                <a:gd name="connsiteY99" fmla="*/ 3184154 h 3267708"/>
                <a:gd name="connsiteX100" fmla="*/ 1393639 w 4955056"/>
                <a:gd name="connsiteY100" fmla="*/ 3195040 h 3267708"/>
                <a:gd name="connsiteX101" fmla="*/ 1328324 w 4955056"/>
                <a:gd name="connsiteY101" fmla="*/ 3205925 h 3267708"/>
                <a:gd name="connsiteX102" fmla="*/ 544553 w 4955056"/>
                <a:gd name="connsiteY102" fmla="*/ 3216811 h 3267708"/>
                <a:gd name="connsiteX103" fmla="*/ 479239 w 4955056"/>
                <a:gd name="connsiteY103" fmla="*/ 3184154 h 3267708"/>
                <a:gd name="connsiteX104" fmla="*/ 446581 w 4955056"/>
                <a:gd name="connsiteY104" fmla="*/ 3173268 h 3267708"/>
                <a:gd name="connsiteX105" fmla="*/ 413924 w 4955056"/>
                <a:gd name="connsiteY105" fmla="*/ 3140611 h 3267708"/>
                <a:gd name="connsiteX106" fmla="*/ 337724 w 4955056"/>
                <a:gd name="connsiteY106" fmla="*/ 3075297 h 3267708"/>
                <a:gd name="connsiteX107" fmla="*/ 315953 w 4955056"/>
                <a:gd name="connsiteY107" fmla="*/ 3042640 h 3267708"/>
                <a:gd name="connsiteX108" fmla="*/ 222517 w 4955056"/>
                <a:gd name="connsiteY108" fmla="*/ 3004540 h 3267708"/>
                <a:gd name="connsiteX109" fmla="*/ 152214 w 4955056"/>
                <a:gd name="connsiteY109" fmla="*/ 2957822 h 3267708"/>
                <a:gd name="connsiteX110" fmla="*/ 120010 w 4955056"/>
                <a:gd name="connsiteY110" fmla="*/ 2912011 h 3267708"/>
                <a:gd name="connsiteX111" fmla="*/ 87353 w 4955056"/>
                <a:gd name="connsiteY111" fmla="*/ 2901125 h 3267708"/>
                <a:gd name="connsiteX112" fmla="*/ 267 w 4955056"/>
                <a:gd name="connsiteY112" fmla="*/ 2879354 h 3267708"/>
                <a:gd name="connsiteX113" fmla="*/ 61046 w 4955056"/>
                <a:gd name="connsiteY113" fmla="*/ 2748725 h 3267708"/>
                <a:gd name="connsiteX114" fmla="*/ 85992 w 4955056"/>
                <a:gd name="connsiteY114" fmla="*/ 2628529 h 3267708"/>
                <a:gd name="connsiteX115" fmla="*/ 131349 w 4955056"/>
                <a:gd name="connsiteY115" fmla="*/ 2321008 h 3267708"/>
                <a:gd name="connsiteX116" fmla="*/ 134524 w 4955056"/>
                <a:gd name="connsiteY116" fmla="*/ 1552204 h 3267708"/>
                <a:gd name="connsiteX117" fmla="*/ 76467 w 4955056"/>
                <a:gd name="connsiteY117" fmla="*/ 1279154 h 32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4955056" h="3267708">
                  <a:moveTo>
                    <a:pt x="76467" y="1279154"/>
                  </a:moveTo>
                  <a:cubicBezTo>
                    <a:pt x="101262" y="1200989"/>
                    <a:pt x="214600" y="1148785"/>
                    <a:pt x="283296" y="1083211"/>
                  </a:cubicBezTo>
                  <a:cubicBezTo>
                    <a:pt x="342532" y="1026667"/>
                    <a:pt x="289415" y="1068245"/>
                    <a:pt x="381267" y="1007011"/>
                  </a:cubicBezTo>
                  <a:lnTo>
                    <a:pt x="413924" y="985240"/>
                  </a:lnTo>
                  <a:cubicBezTo>
                    <a:pt x="424810" y="977983"/>
                    <a:pt x="434169" y="967605"/>
                    <a:pt x="446581" y="963468"/>
                  </a:cubicBezTo>
                  <a:lnTo>
                    <a:pt x="479239" y="952583"/>
                  </a:lnTo>
                  <a:cubicBezTo>
                    <a:pt x="486496" y="945326"/>
                    <a:pt x="492996" y="937222"/>
                    <a:pt x="501010" y="930811"/>
                  </a:cubicBezTo>
                  <a:cubicBezTo>
                    <a:pt x="511226" y="922638"/>
                    <a:pt x="524416" y="918291"/>
                    <a:pt x="533667" y="909040"/>
                  </a:cubicBezTo>
                  <a:cubicBezTo>
                    <a:pt x="546496" y="896211"/>
                    <a:pt x="555438" y="880011"/>
                    <a:pt x="566324" y="865497"/>
                  </a:cubicBezTo>
                  <a:lnTo>
                    <a:pt x="588096" y="800183"/>
                  </a:lnTo>
                  <a:cubicBezTo>
                    <a:pt x="591724" y="789297"/>
                    <a:pt x="607901" y="790506"/>
                    <a:pt x="598981" y="767525"/>
                  </a:cubicBezTo>
                  <a:cubicBezTo>
                    <a:pt x="590061" y="744544"/>
                    <a:pt x="558845" y="700051"/>
                    <a:pt x="534574" y="662297"/>
                  </a:cubicBezTo>
                  <a:cubicBezTo>
                    <a:pt x="522164" y="642993"/>
                    <a:pt x="526561" y="626615"/>
                    <a:pt x="501010" y="615125"/>
                  </a:cubicBezTo>
                  <a:cubicBezTo>
                    <a:pt x="475459" y="603635"/>
                    <a:pt x="479724" y="605661"/>
                    <a:pt x="381267" y="593354"/>
                  </a:cubicBezTo>
                  <a:cubicBezTo>
                    <a:pt x="325292" y="537379"/>
                    <a:pt x="293534" y="522006"/>
                    <a:pt x="359496" y="397411"/>
                  </a:cubicBezTo>
                  <a:cubicBezTo>
                    <a:pt x="373496" y="370967"/>
                    <a:pt x="418195" y="385102"/>
                    <a:pt x="446581" y="375640"/>
                  </a:cubicBezTo>
                  <a:cubicBezTo>
                    <a:pt x="467876" y="368542"/>
                    <a:pt x="501427" y="356430"/>
                    <a:pt x="522781" y="353868"/>
                  </a:cubicBezTo>
                  <a:cubicBezTo>
                    <a:pt x="598781" y="344748"/>
                    <a:pt x="751381" y="332097"/>
                    <a:pt x="751381" y="332097"/>
                  </a:cubicBezTo>
                  <a:cubicBezTo>
                    <a:pt x="813894" y="319594"/>
                    <a:pt x="841944" y="312143"/>
                    <a:pt x="914667" y="310325"/>
                  </a:cubicBezTo>
                  <a:cubicBezTo>
                    <a:pt x="1168614" y="303976"/>
                    <a:pt x="1422667" y="303068"/>
                    <a:pt x="1676667" y="299440"/>
                  </a:cubicBezTo>
                  <a:cubicBezTo>
                    <a:pt x="1687553" y="295811"/>
                    <a:pt x="1698580" y="292583"/>
                    <a:pt x="1709324" y="288554"/>
                  </a:cubicBezTo>
                  <a:cubicBezTo>
                    <a:pt x="1727620" y="281693"/>
                    <a:pt x="1744632" y="270809"/>
                    <a:pt x="1763753" y="266783"/>
                  </a:cubicBezTo>
                  <a:cubicBezTo>
                    <a:pt x="1813968" y="256211"/>
                    <a:pt x="1916153" y="245011"/>
                    <a:pt x="1916153" y="245011"/>
                  </a:cubicBezTo>
                  <a:cubicBezTo>
                    <a:pt x="2208242" y="147645"/>
                    <a:pt x="1827937" y="270748"/>
                    <a:pt x="2754353" y="223240"/>
                  </a:cubicBezTo>
                  <a:cubicBezTo>
                    <a:pt x="2772472" y="222311"/>
                    <a:pt x="2783133" y="201128"/>
                    <a:pt x="2797896" y="190583"/>
                  </a:cubicBezTo>
                  <a:cubicBezTo>
                    <a:pt x="2833801" y="164936"/>
                    <a:pt x="2831569" y="168303"/>
                    <a:pt x="2874096" y="147040"/>
                  </a:cubicBezTo>
                  <a:lnTo>
                    <a:pt x="2950296" y="70840"/>
                  </a:lnTo>
                  <a:cubicBezTo>
                    <a:pt x="2970548" y="50588"/>
                    <a:pt x="2977256" y="41031"/>
                    <a:pt x="3004724" y="27297"/>
                  </a:cubicBezTo>
                  <a:cubicBezTo>
                    <a:pt x="3014987" y="22165"/>
                    <a:pt x="3026495" y="20040"/>
                    <a:pt x="3037381" y="16411"/>
                  </a:cubicBezTo>
                  <a:cubicBezTo>
                    <a:pt x="3120838" y="20040"/>
                    <a:pt x="3226174" y="-29150"/>
                    <a:pt x="3287753" y="27297"/>
                  </a:cubicBezTo>
                  <a:cubicBezTo>
                    <a:pt x="3343988" y="78846"/>
                    <a:pt x="3289177" y="180200"/>
                    <a:pt x="3298639" y="255897"/>
                  </a:cubicBezTo>
                  <a:cubicBezTo>
                    <a:pt x="3300424" y="270180"/>
                    <a:pt x="3344724" y="315997"/>
                    <a:pt x="3353067" y="321211"/>
                  </a:cubicBezTo>
                  <a:cubicBezTo>
                    <a:pt x="3369637" y="331568"/>
                    <a:pt x="3389199" y="336122"/>
                    <a:pt x="3407496" y="342983"/>
                  </a:cubicBezTo>
                  <a:cubicBezTo>
                    <a:pt x="3418240" y="347012"/>
                    <a:pt x="3428703" y="353121"/>
                    <a:pt x="3440153" y="353868"/>
                  </a:cubicBezTo>
                  <a:cubicBezTo>
                    <a:pt x="3596019" y="364033"/>
                    <a:pt x="3752210" y="368383"/>
                    <a:pt x="3908239" y="375640"/>
                  </a:cubicBezTo>
                  <a:cubicBezTo>
                    <a:pt x="3933639" y="379268"/>
                    <a:pt x="3959195" y="381935"/>
                    <a:pt x="3984439" y="386525"/>
                  </a:cubicBezTo>
                  <a:cubicBezTo>
                    <a:pt x="3999158" y="389201"/>
                    <a:pt x="4013171" y="395295"/>
                    <a:pt x="4027981" y="397411"/>
                  </a:cubicBezTo>
                  <a:cubicBezTo>
                    <a:pt x="4064081" y="402568"/>
                    <a:pt x="4100553" y="404668"/>
                    <a:pt x="4136839" y="408297"/>
                  </a:cubicBezTo>
                  <a:cubicBezTo>
                    <a:pt x="4147725" y="415554"/>
                    <a:pt x="4157794" y="424217"/>
                    <a:pt x="4169496" y="430068"/>
                  </a:cubicBezTo>
                  <a:cubicBezTo>
                    <a:pt x="4176285" y="433462"/>
                    <a:pt x="4239617" y="458955"/>
                    <a:pt x="4256581" y="462725"/>
                  </a:cubicBezTo>
                  <a:cubicBezTo>
                    <a:pt x="4278127" y="467513"/>
                    <a:pt x="4300124" y="469982"/>
                    <a:pt x="4321896" y="473611"/>
                  </a:cubicBezTo>
                  <a:cubicBezTo>
                    <a:pt x="4336410" y="480868"/>
                    <a:pt x="4351350" y="487332"/>
                    <a:pt x="4365439" y="495383"/>
                  </a:cubicBezTo>
                  <a:cubicBezTo>
                    <a:pt x="4376798" y="501874"/>
                    <a:pt x="4386394" y="511303"/>
                    <a:pt x="4398096" y="517154"/>
                  </a:cubicBezTo>
                  <a:cubicBezTo>
                    <a:pt x="4408359" y="522286"/>
                    <a:pt x="4420722" y="522467"/>
                    <a:pt x="4430753" y="528040"/>
                  </a:cubicBezTo>
                  <a:cubicBezTo>
                    <a:pt x="4453626" y="540747"/>
                    <a:pt x="4474296" y="557069"/>
                    <a:pt x="4496067" y="571583"/>
                  </a:cubicBezTo>
                  <a:lnTo>
                    <a:pt x="4528724" y="593354"/>
                  </a:lnTo>
                  <a:cubicBezTo>
                    <a:pt x="4532353" y="604240"/>
                    <a:pt x="4535090" y="615464"/>
                    <a:pt x="4539610" y="626011"/>
                  </a:cubicBezTo>
                  <a:cubicBezTo>
                    <a:pt x="4546002" y="640926"/>
                    <a:pt x="4560302" y="653362"/>
                    <a:pt x="4561381" y="669554"/>
                  </a:cubicBezTo>
                  <a:cubicBezTo>
                    <a:pt x="4564047" y="709544"/>
                    <a:pt x="4562282" y="750990"/>
                    <a:pt x="4550496" y="789297"/>
                  </a:cubicBezTo>
                  <a:cubicBezTo>
                    <a:pt x="4546649" y="801801"/>
                    <a:pt x="4527890" y="802693"/>
                    <a:pt x="4517839" y="811068"/>
                  </a:cubicBezTo>
                  <a:cubicBezTo>
                    <a:pt x="4462249" y="857392"/>
                    <a:pt x="4512121" y="836990"/>
                    <a:pt x="4441639" y="854611"/>
                  </a:cubicBezTo>
                  <a:cubicBezTo>
                    <a:pt x="4445267" y="872754"/>
                    <a:pt x="4443539" y="892866"/>
                    <a:pt x="4452524" y="909040"/>
                  </a:cubicBezTo>
                  <a:cubicBezTo>
                    <a:pt x="4471370" y="942963"/>
                    <a:pt x="4506304" y="960080"/>
                    <a:pt x="4539610" y="974354"/>
                  </a:cubicBezTo>
                  <a:cubicBezTo>
                    <a:pt x="4550157" y="978874"/>
                    <a:pt x="4560949" y="983354"/>
                    <a:pt x="4572267" y="985240"/>
                  </a:cubicBezTo>
                  <a:cubicBezTo>
                    <a:pt x="4604678" y="990642"/>
                    <a:pt x="4637606" y="992286"/>
                    <a:pt x="4670239" y="996125"/>
                  </a:cubicBezTo>
                  <a:lnTo>
                    <a:pt x="4757324" y="1007011"/>
                  </a:lnTo>
                  <a:cubicBezTo>
                    <a:pt x="4768210" y="1010640"/>
                    <a:pt x="4779718" y="1012765"/>
                    <a:pt x="4789981" y="1017897"/>
                  </a:cubicBezTo>
                  <a:cubicBezTo>
                    <a:pt x="4831974" y="1038894"/>
                    <a:pt x="4851487" y="1055862"/>
                    <a:pt x="4887953" y="1083211"/>
                  </a:cubicBezTo>
                  <a:cubicBezTo>
                    <a:pt x="4895210" y="1094097"/>
                    <a:pt x="4904570" y="1103843"/>
                    <a:pt x="4909724" y="1115868"/>
                  </a:cubicBezTo>
                  <a:cubicBezTo>
                    <a:pt x="4939818" y="1186087"/>
                    <a:pt x="4898562" y="1137362"/>
                    <a:pt x="4942381" y="1181183"/>
                  </a:cubicBezTo>
                  <a:cubicBezTo>
                    <a:pt x="4953730" y="1351419"/>
                    <a:pt x="4964062" y="1417822"/>
                    <a:pt x="4942381" y="1605725"/>
                  </a:cubicBezTo>
                  <a:cubicBezTo>
                    <a:pt x="4939777" y="1628290"/>
                    <a:pt x="4899846" y="1632437"/>
                    <a:pt x="4887953" y="1638383"/>
                  </a:cubicBezTo>
                  <a:cubicBezTo>
                    <a:pt x="4876251" y="1644234"/>
                    <a:pt x="4867918" y="1656712"/>
                    <a:pt x="4855296" y="1660154"/>
                  </a:cubicBezTo>
                  <a:cubicBezTo>
                    <a:pt x="4668988" y="1710965"/>
                    <a:pt x="4875957" y="1620607"/>
                    <a:pt x="4659353" y="1692811"/>
                  </a:cubicBezTo>
                  <a:cubicBezTo>
                    <a:pt x="4433893" y="1767966"/>
                    <a:pt x="4638169" y="1703492"/>
                    <a:pt x="4017096" y="1714583"/>
                  </a:cubicBezTo>
                  <a:cubicBezTo>
                    <a:pt x="3998953" y="1718211"/>
                    <a:pt x="3980954" y="1722655"/>
                    <a:pt x="3962667" y="1725468"/>
                  </a:cubicBezTo>
                  <a:cubicBezTo>
                    <a:pt x="3933753" y="1729916"/>
                    <a:pt x="3902314" y="1724473"/>
                    <a:pt x="3875581" y="1736354"/>
                  </a:cubicBezTo>
                  <a:cubicBezTo>
                    <a:pt x="3865096" y="1741014"/>
                    <a:pt x="3868324" y="1758125"/>
                    <a:pt x="3864696" y="1769011"/>
                  </a:cubicBezTo>
                  <a:cubicBezTo>
                    <a:pt x="3861067" y="1863354"/>
                    <a:pt x="3859699" y="1957811"/>
                    <a:pt x="3853810" y="2052040"/>
                  </a:cubicBezTo>
                  <a:cubicBezTo>
                    <a:pt x="3851377" y="2090962"/>
                    <a:pt x="3848881" y="2122282"/>
                    <a:pt x="3821153" y="2150011"/>
                  </a:cubicBezTo>
                  <a:cubicBezTo>
                    <a:pt x="3811902" y="2159262"/>
                    <a:pt x="3799382" y="2164526"/>
                    <a:pt x="3788496" y="2171783"/>
                  </a:cubicBezTo>
                  <a:cubicBezTo>
                    <a:pt x="3781239" y="2182669"/>
                    <a:pt x="3775975" y="2195189"/>
                    <a:pt x="3766724" y="2204440"/>
                  </a:cubicBezTo>
                  <a:cubicBezTo>
                    <a:pt x="3687211" y="2283952"/>
                    <a:pt x="3453913" y="2216205"/>
                    <a:pt x="3429267" y="2215325"/>
                  </a:cubicBezTo>
                  <a:cubicBezTo>
                    <a:pt x="3312203" y="2176304"/>
                    <a:pt x="3386851" y="2192027"/>
                    <a:pt x="3200667" y="2204440"/>
                  </a:cubicBezTo>
                  <a:cubicBezTo>
                    <a:pt x="3197038" y="2215326"/>
                    <a:pt x="3196949" y="2228137"/>
                    <a:pt x="3189781" y="2237097"/>
                  </a:cubicBezTo>
                  <a:cubicBezTo>
                    <a:pt x="3181608" y="2247313"/>
                    <a:pt x="3164058" y="2247774"/>
                    <a:pt x="3157124" y="2258868"/>
                  </a:cubicBezTo>
                  <a:cubicBezTo>
                    <a:pt x="3103651" y="2344426"/>
                    <a:pt x="3171161" y="2312248"/>
                    <a:pt x="3102696" y="2335068"/>
                  </a:cubicBezTo>
                  <a:cubicBezTo>
                    <a:pt x="3009607" y="2428157"/>
                    <a:pt x="3161322" y="2282934"/>
                    <a:pt x="3048267" y="2367725"/>
                  </a:cubicBezTo>
                  <a:cubicBezTo>
                    <a:pt x="3027741" y="2383120"/>
                    <a:pt x="3015188" y="2407922"/>
                    <a:pt x="2993839" y="2422154"/>
                  </a:cubicBezTo>
                  <a:cubicBezTo>
                    <a:pt x="2916076" y="2473996"/>
                    <a:pt x="2953909" y="2459351"/>
                    <a:pt x="2884981" y="2476583"/>
                  </a:cubicBezTo>
                  <a:cubicBezTo>
                    <a:pt x="2866838" y="2487469"/>
                    <a:pt x="2857163" y="2498052"/>
                    <a:pt x="2830553" y="2509240"/>
                  </a:cubicBezTo>
                  <a:cubicBezTo>
                    <a:pt x="2803944" y="2520428"/>
                    <a:pt x="2750119" y="2535622"/>
                    <a:pt x="2725324" y="2543711"/>
                  </a:cubicBezTo>
                  <a:cubicBezTo>
                    <a:pt x="2700529" y="2551800"/>
                    <a:pt x="2693196" y="2551573"/>
                    <a:pt x="2681781" y="2557772"/>
                  </a:cubicBezTo>
                  <a:cubicBezTo>
                    <a:pt x="2670366" y="2563971"/>
                    <a:pt x="2665302" y="2577578"/>
                    <a:pt x="2656835" y="2580904"/>
                  </a:cubicBezTo>
                  <a:cubicBezTo>
                    <a:pt x="2648368" y="2584230"/>
                    <a:pt x="2646554" y="2572211"/>
                    <a:pt x="2630981" y="2577729"/>
                  </a:cubicBezTo>
                  <a:cubicBezTo>
                    <a:pt x="2615408" y="2583248"/>
                    <a:pt x="2590008" y="2603659"/>
                    <a:pt x="2563399" y="2614015"/>
                  </a:cubicBezTo>
                  <a:cubicBezTo>
                    <a:pt x="2536790" y="2624371"/>
                    <a:pt x="2561894" y="2617227"/>
                    <a:pt x="2471324" y="2639868"/>
                  </a:cubicBezTo>
                  <a:cubicBezTo>
                    <a:pt x="2394738" y="2690927"/>
                    <a:pt x="2442296" y="2667687"/>
                    <a:pt x="2428689" y="2678875"/>
                  </a:cubicBezTo>
                  <a:cubicBezTo>
                    <a:pt x="2415082" y="2690063"/>
                    <a:pt x="2402684" y="2698379"/>
                    <a:pt x="2389681" y="2706997"/>
                  </a:cubicBezTo>
                  <a:cubicBezTo>
                    <a:pt x="2376678" y="2715615"/>
                    <a:pt x="2362618" y="2725669"/>
                    <a:pt x="2350674" y="2730583"/>
                  </a:cubicBezTo>
                  <a:cubicBezTo>
                    <a:pt x="2338730" y="2735497"/>
                    <a:pt x="2327844" y="2726274"/>
                    <a:pt x="2318017" y="2736479"/>
                  </a:cubicBezTo>
                  <a:cubicBezTo>
                    <a:pt x="2308190" y="2746684"/>
                    <a:pt x="2307509" y="2773748"/>
                    <a:pt x="2291710" y="2791815"/>
                  </a:cubicBezTo>
                  <a:cubicBezTo>
                    <a:pt x="2275911" y="2809882"/>
                    <a:pt x="2258222" y="2821373"/>
                    <a:pt x="2223221" y="2844883"/>
                  </a:cubicBezTo>
                  <a:cubicBezTo>
                    <a:pt x="2188220" y="2868393"/>
                    <a:pt x="2118067" y="2909516"/>
                    <a:pt x="2081706" y="2932875"/>
                  </a:cubicBezTo>
                  <a:cubicBezTo>
                    <a:pt x="2066738" y="2949657"/>
                    <a:pt x="2041717" y="2968859"/>
                    <a:pt x="2005053" y="2985036"/>
                  </a:cubicBezTo>
                  <a:cubicBezTo>
                    <a:pt x="1977914" y="3010739"/>
                    <a:pt x="1920537" y="3038482"/>
                    <a:pt x="1883949" y="3055340"/>
                  </a:cubicBezTo>
                  <a:cubicBezTo>
                    <a:pt x="1847361" y="3072198"/>
                    <a:pt x="1877616" y="3063159"/>
                    <a:pt x="1785524" y="3086183"/>
                  </a:cubicBezTo>
                  <a:cubicBezTo>
                    <a:pt x="1723719" y="3127386"/>
                    <a:pt x="1768995" y="3102878"/>
                    <a:pt x="1654896" y="3129725"/>
                  </a:cubicBezTo>
                  <a:cubicBezTo>
                    <a:pt x="1625769" y="3136578"/>
                    <a:pt x="1594573" y="3138116"/>
                    <a:pt x="1567810" y="3151497"/>
                  </a:cubicBezTo>
                  <a:cubicBezTo>
                    <a:pt x="1547984" y="3161410"/>
                    <a:pt x="1515634" y="3180150"/>
                    <a:pt x="1491610" y="3184154"/>
                  </a:cubicBezTo>
                  <a:cubicBezTo>
                    <a:pt x="1459199" y="3189556"/>
                    <a:pt x="1426209" y="3190697"/>
                    <a:pt x="1393639" y="3195040"/>
                  </a:cubicBezTo>
                  <a:cubicBezTo>
                    <a:pt x="1371761" y="3197957"/>
                    <a:pt x="1350096" y="3202297"/>
                    <a:pt x="1328324" y="3205925"/>
                  </a:cubicBezTo>
                  <a:cubicBezTo>
                    <a:pt x="1026820" y="3318993"/>
                    <a:pt x="1248779" y="3248344"/>
                    <a:pt x="544553" y="3216811"/>
                  </a:cubicBezTo>
                  <a:cubicBezTo>
                    <a:pt x="514502" y="3215465"/>
                    <a:pt x="504321" y="3196695"/>
                    <a:pt x="479239" y="3184154"/>
                  </a:cubicBezTo>
                  <a:cubicBezTo>
                    <a:pt x="468976" y="3179022"/>
                    <a:pt x="457467" y="3176897"/>
                    <a:pt x="446581" y="3173268"/>
                  </a:cubicBezTo>
                  <a:cubicBezTo>
                    <a:pt x="435695" y="3162382"/>
                    <a:pt x="425613" y="3150630"/>
                    <a:pt x="413924" y="3140611"/>
                  </a:cubicBezTo>
                  <a:cubicBezTo>
                    <a:pt x="371880" y="3104573"/>
                    <a:pt x="371488" y="3115814"/>
                    <a:pt x="337724" y="3075297"/>
                  </a:cubicBezTo>
                  <a:cubicBezTo>
                    <a:pt x="329349" y="3065246"/>
                    <a:pt x="335154" y="3054433"/>
                    <a:pt x="315953" y="3042640"/>
                  </a:cubicBezTo>
                  <a:cubicBezTo>
                    <a:pt x="296752" y="3030847"/>
                    <a:pt x="249807" y="3018676"/>
                    <a:pt x="222517" y="3004540"/>
                  </a:cubicBezTo>
                  <a:cubicBezTo>
                    <a:pt x="195227" y="2990404"/>
                    <a:pt x="169298" y="2973243"/>
                    <a:pt x="152214" y="2957822"/>
                  </a:cubicBezTo>
                  <a:cubicBezTo>
                    <a:pt x="135130" y="2942401"/>
                    <a:pt x="130820" y="2921461"/>
                    <a:pt x="120010" y="2912011"/>
                  </a:cubicBezTo>
                  <a:cubicBezTo>
                    <a:pt x="109200" y="2902562"/>
                    <a:pt x="98423" y="2904144"/>
                    <a:pt x="87353" y="2901125"/>
                  </a:cubicBezTo>
                  <a:cubicBezTo>
                    <a:pt x="58485" y="2893252"/>
                    <a:pt x="4651" y="2904754"/>
                    <a:pt x="267" y="2879354"/>
                  </a:cubicBezTo>
                  <a:cubicBezTo>
                    <a:pt x="-4117" y="2853954"/>
                    <a:pt x="46759" y="2790529"/>
                    <a:pt x="61046" y="2748725"/>
                  </a:cubicBezTo>
                  <a:cubicBezTo>
                    <a:pt x="75333" y="2706921"/>
                    <a:pt x="78511" y="2665932"/>
                    <a:pt x="85992" y="2628529"/>
                  </a:cubicBezTo>
                  <a:cubicBezTo>
                    <a:pt x="95063" y="2557772"/>
                    <a:pt x="123260" y="2500395"/>
                    <a:pt x="131349" y="2321008"/>
                  </a:cubicBezTo>
                  <a:cubicBezTo>
                    <a:pt x="139438" y="2141621"/>
                    <a:pt x="143671" y="1725846"/>
                    <a:pt x="134524" y="1552204"/>
                  </a:cubicBezTo>
                  <a:cubicBezTo>
                    <a:pt x="125377" y="1378562"/>
                    <a:pt x="51672" y="1357320"/>
                    <a:pt x="76467" y="127915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86201" y="4234543"/>
              <a:ext cx="1687286" cy="209005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44294" y="3368453"/>
            <a:ext cx="3205492" cy="2803392"/>
            <a:chOff x="5544294" y="3368453"/>
            <a:chExt cx="3205492" cy="2803392"/>
          </a:xfrm>
          <a:solidFill>
            <a:schemeClr val="bg1"/>
          </a:solidFill>
        </p:grpSpPr>
        <p:sp>
          <p:nvSpPr>
            <p:cNvPr id="9" name="Oval 8"/>
            <p:cNvSpPr/>
            <p:nvPr/>
          </p:nvSpPr>
          <p:spPr>
            <a:xfrm>
              <a:off x="5544294" y="3368453"/>
              <a:ext cx="1966850" cy="1662220"/>
            </a:xfrm>
            <a:custGeom>
              <a:avLst/>
              <a:gdLst>
                <a:gd name="connsiteX0" fmla="*/ 0 w 1921113"/>
                <a:gd name="connsiteY0" fmla="*/ 827315 h 1654629"/>
                <a:gd name="connsiteX1" fmla="*/ 960557 w 1921113"/>
                <a:gd name="connsiteY1" fmla="*/ 0 h 1654629"/>
                <a:gd name="connsiteX2" fmla="*/ 1921114 w 1921113"/>
                <a:gd name="connsiteY2" fmla="*/ 827315 h 1654629"/>
                <a:gd name="connsiteX3" fmla="*/ 960557 w 1921113"/>
                <a:gd name="connsiteY3" fmla="*/ 1654630 h 1654629"/>
                <a:gd name="connsiteX4" fmla="*/ 0 w 1921113"/>
                <a:gd name="connsiteY4" fmla="*/ 827315 h 1654629"/>
                <a:gd name="connsiteX0" fmla="*/ 6035 w 1927149"/>
                <a:gd name="connsiteY0" fmla="*/ 836997 h 1664312"/>
                <a:gd name="connsiteX1" fmla="*/ 577320 w 1927149"/>
                <a:gd name="connsiteY1" fmla="*/ 412454 h 1664312"/>
                <a:gd name="connsiteX2" fmla="*/ 966592 w 1927149"/>
                <a:gd name="connsiteY2" fmla="*/ 9682 h 1664312"/>
                <a:gd name="connsiteX3" fmla="*/ 1927149 w 1927149"/>
                <a:gd name="connsiteY3" fmla="*/ 836997 h 1664312"/>
                <a:gd name="connsiteX4" fmla="*/ 966592 w 1927149"/>
                <a:gd name="connsiteY4" fmla="*/ 1664312 h 1664312"/>
                <a:gd name="connsiteX5" fmla="*/ 6035 w 1927149"/>
                <a:gd name="connsiteY5" fmla="*/ 836997 h 1664312"/>
                <a:gd name="connsiteX0" fmla="*/ 6035 w 1927149"/>
                <a:gd name="connsiteY0" fmla="*/ 838452 h 1665767"/>
                <a:gd name="connsiteX1" fmla="*/ 577320 w 1927149"/>
                <a:gd name="connsiteY1" fmla="*/ 392137 h 1665767"/>
                <a:gd name="connsiteX2" fmla="*/ 966592 w 1927149"/>
                <a:gd name="connsiteY2" fmla="*/ 11137 h 1665767"/>
                <a:gd name="connsiteX3" fmla="*/ 1927149 w 1927149"/>
                <a:gd name="connsiteY3" fmla="*/ 838452 h 1665767"/>
                <a:gd name="connsiteX4" fmla="*/ 966592 w 1927149"/>
                <a:gd name="connsiteY4" fmla="*/ 1665767 h 1665767"/>
                <a:gd name="connsiteX5" fmla="*/ 6035 w 1927149"/>
                <a:gd name="connsiteY5" fmla="*/ 838452 h 1665767"/>
                <a:gd name="connsiteX0" fmla="*/ 6035 w 1942236"/>
                <a:gd name="connsiteY0" fmla="*/ 833434 h 1660749"/>
                <a:gd name="connsiteX1" fmla="*/ 577320 w 1942236"/>
                <a:gd name="connsiteY1" fmla="*/ 387119 h 1660749"/>
                <a:gd name="connsiteX2" fmla="*/ 966592 w 1942236"/>
                <a:gd name="connsiteY2" fmla="*/ 6119 h 1660749"/>
                <a:gd name="connsiteX3" fmla="*/ 1611463 w 1942236"/>
                <a:gd name="connsiteY3" fmla="*/ 202062 h 1660749"/>
                <a:gd name="connsiteX4" fmla="*/ 1927149 w 1942236"/>
                <a:gd name="connsiteY4" fmla="*/ 833434 h 1660749"/>
                <a:gd name="connsiteX5" fmla="*/ 966592 w 1942236"/>
                <a:gd name="connsiteY5" fmla="*/ 1660749 h 1660749"/>
                <a:gd name="connsiteX6" fmla="*/ 6035 w 1942236"/>
                <a:gd name="connsiteY6" fmla="*/ 833434 h 1660749"/>
                <a:gd name="connsiteX0" fmla="*/ 6035 w 1983869"/>
                <a:gd name="connsiteY0" fmla="*/ 833434 h 1660861"/>
                <a:gd name="connsiteX1" fmla="*/ 577320 w 1983869"/>
                <a:gd name="connsiteY1" fmla="*/ 387119 h 1660861"/>
                <a:gd name="connsiteX2" fmla="*/ 966592 w 1983869"/>
                <a:gd name="connsiteY2" fmla="*/ 6119 h 1660861"/>
                <a:gd name="connsiteX3" fmla="*/ 1611463 w 1983869"/>
                <a:gd name="connsiteY3" fmla="*/ 202062 h 1660861"/>
                <a:gd name="connsiteX4" fmla="*/ 1970692 w 1983869"/>
                <a:gd name="connsiteY4" fmla="*/ 887862 h 1660861"/>
                <a:gd name="connsiteX5" fmla="*/ 966592 w 1983869"/>
                <a:gd name="connsiteY5" fmla="*/ 1660749 h 1660861"/>
                <a:gd name="connsiteX6" fmla="*/ 6035 w 1983869"/>
                <a:gd name="connsiteY6" fmla="*/ 833434 h 1660861"/>
                <a:gd name="connsiteX0" fmla="*/ 6035 w 1970692"/>
                <a:gd name="connsiteY0" fmla="*/ 833434 h 1678070"/>
                <a:gd name="connsiteX1" fmla="*/ 577320 w 1970692"/>
                <a:gd name="connsiteY1" fmla="*/ 387119 h 1678070"/>
                <a:gd name="connsiteX2" fmla="*/ 966592 w 1970692"/>
                <a:gd name="connsiteY2" fmla="*/ 6119 h 1678070"/>
                <a:gd name="connsiteX3" fmla="*/ 1611463 w 1970692"/>
                <a:gd name="connsiteY3" fmla="*/ 202062 h 1678070"/>
                <a:gd name="connsiteX4" fmla="*/ 1970692 w 1970692"/>
                <a:gd name="connsiteY4" fmla="*/ 887862 h 1678070"/>
                <a:gd name="connsiteX5" fmla="*/ 1655005 w 1970692"/>
                <a:gd name="connsiteY5" fmla="*/ 1355948 h 1678070"/>
                <a:gd name="connsiteX6" fmla="*/ 966592 w 1970692"/>
                <a:gd name="connsiteY6" fmla="*/ 1660749 h 1678070"/>
                <a:gd name="connsiteX7" fmla="*/ 6035 w 1970692"/>
                <a:gd name="connsiteY7" fmla="*/ 833434 h 1678070"/>
                <a:gd name="connsiteX0" fmla="*/ 2193 w 1966850"/>
                <a:gd name="connsiteY0" fmla="*/ 833434 h 1662220"/>
                <a:gd name="connsiteX1" fmla="*/ 573478 w 1966850"/>
                <a:gd name="connsiteY1" fmla="*/ 387119 h 1662220"/>
                <a:gd name="connsiteX2" fmla="*/ 962750 w 1966850"/>
                <a:gd name="connsiteY2" fmla="*/ 6119 h 1662220"/>
                <a:gd name="connsiteX3" fmla="*/ 1607621 w 1966850"/>
                <a:gd name="connsiteY3" fmla="*/ 202062 h 1662220"/>
                <a:gd name="connsiteX4" fmla="*/ 1966850 w 1966850"/>
                <a:gd name="connsiteY4" fmla="*/ 887862 h 1662220"/>
                <a:gd name="connsiteX5" fmla="*/ 1651163 w 1966850"/>
                <a:gd name="connsiteY5" fmla="*/ 1355948 h 1662220"/>
                <a:gd name="connsiteX6" fmla="*/ 962750 w 1966850"/>
                <a:gd name="connsiteY6" fmla="*/ 1660749 h 1662220"/>
                <a:gd name="connsiteX7" fmla="*/ 399306 w 1966850"/>
                <a:gd name="connsiteY7" fmla="*/ 1443033 h 1662220"/>
                <a:gd name="connsiteX8" fmla="*/ 2193 w 1966850"/>
                <a:gd name="connsiteY8" fmla="*/ 833434 h 166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50" h="1662220">
                  <a:moveTo>
                    <a:pt x="2193" y="833434"/>
                  </a:moveTo>
                  <a:cubicBezTo>
                    <a:pt x="31222" y="657448"/>
                    <a:pt x="413385" y="525005"/>
                    <a:pt x="573478" y="387119"/>
                  </a:cubicBezTo>
                  <a:cubicBezTo>
                    <a:pt x="733571" y="249233"/>
                    <a:pt x="790393" y="36962"/>
                    <a:pt x="962750" y="6119"/>
                  </a:cubicBezTo>
                  <a:cubicBezTo>
                    <a:pt x="1135107" y="-24724"/>
                    <a:pt x="1447528" y="64176"/>
                    <a:pt x="1607621" y="202062"/>
                  </a:cubicBezTo>
                  <a:cubicBezTo>
                    <a:pt x="1767714" y="339948"/>
                    <a:pt x="1966850" y="704619"/>
                    <a:pt x="1966850" y="887862"/>
                  </a:cubicBezTo>
                  <a:cubicBezTo>
                    <a:pt x="1966850" y="1071105"/>
                    <a:pt x="1818513" y="1227133"/>
                    <a:pt x="1651163" y="1355948"/>
                  </a:cubicBezTo>
                  <a:cubicBezTo>
                    <a:pt x="1483813" y="1484763"/>
                    <a:pt x="1171393" y="1646235"/>
                    <a:pt x="962750" y="1660749"/>
                  </a:cubicBezTo>
                  <a:cubicBezTo>
                    <a:pt x="754107" y="1675263"/>
                    <a:pt x="559399" y="1580919"/>
                    <a:pt x="399306" y="1443033"/>
                  </a:cubicBezTo>
                  <a:cubicBezTo>
                    <a:pt x="239213" y="1305147"/>
                    <a:pt x="-26836" y="1009420"/>
                    <a:pt x="2193" y="83343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15200" y="3439886"/>
              <a:ext cx="1434586" cy="14369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24643" y="4959180"/>
              <a:ext cx="2166755" cy="121266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9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Pyruvate 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sym typeface="Wingdings" panose="05000000000000000000" pitchFamily="2" charset="2"/>
                </a:rPr>
                <a:t> Acetyl CoA</a:t>
              </a:r>
              <a:endParaRPr lang="en-US" sz="36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figure_16_0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27" y="1097280"/>
            <a:ext cx="5235746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70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Pyruvate 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sym typeface="Wingdings" panose="05000000000000000000" pitchFamily="2" charset="2"/>
                </a:rPr>
                <a:t> Acetyl CoA</a:t>
              </a:r>
              <a:endParaRPr lang="en-US" sz="36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16_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6" y="1097280"/>
            <a:ext cx="8402368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95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 Condensed"/>
        <a:ea typeface=""/>
        <a:cs typeface=""/>
      </a:majorFont>
      <a:minorFont>
        <a:latin typeface="Archivo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312</Words>
  <Application>Microsoft Office PowerPoint</Application>
  <PresentationFormat>On-screen Show (4:3)</PresentationFormat>
  <Paragraphs>84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Roboto Condensed</vt:lpstr>
      <vt:lpstr>Arial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Kadandale</dc:creator>
  <cp:lastModifiedBy>Pavan Kadandale</cp:lastModifiedBy>
  <cp:revision>287</cp:revision>
  <dcterms:created xsi:type="dcterms:W3CDTF">2013-06-27T17:25:11Z</dcterms:created>
  <dcterms:modified xsi:type="dcterms:W3CDTF">2019-03-04T03:43:19Z</dcterms:modified>
</cp:coreProperties>
</file>