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7" r:id="rId1"/>
  </p:sldMasterIdLst>
  <p:notesMasterIdLst>
    <p:notesMasterId r:id="rId12"/>
  </p:notesMasterIdLst>
  <p:sldIdLst>
    <p:sldId id="389" r:id="rId2"/>
    <p:sldId id="409" r:id="rId3"/>
    <p:sldId id="410" r:id="rId4"/>
    <p:sldId id="421" r:id="rId5"/>
    <p:sldId id="422" r:id="rId6"/>
    <p:sldId id="411" r:id="rId7"/>
    <p:sldId id="417" r:id="rId8"/>
    <p:sldId id="418" r:id="rId9"/>
    <p:sldId id="419" r:id="rId10"/>
    <p:sldId id="420" r:id="rId11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50"/>
    <a:srgbClr val="FF0909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D8CFB-DAF4-4BFE-AF24-EEA258211932}" v="135" dt="2019-03-13T14:45:33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adandale" userId="98e3bdf5-ed86-4d75-82a1-42fc727eb7d4" providerId="ADAL" clId="{2AB3A331-DFE3-490C-820C-1386DF16C006}"/>
    <pc:docChg chg="custSel modSld">
      <pc:chgData name="Pavan Kadandale" userId="98e3bdf5-ed86-4d75-82a1-42fc727eb7d4" providerId="ADAL" clId="{2AB3A331-DFE3-490C-820C-1386DF16C006}" dt="2019-03-13T14:45:33.492" v="136" actId="20577"/>
      <pc:docMkLst>
        <pc:docMk/>
      </pc:docMkLst>
      <pc:sldChg chg="modSp">
        <pc:chgData name="Pavan Kadandale" userId="98e3bdf5-ed86-4d75-82a1-42fc727eb7d4" providerId="ADAL" clId="{2AB3A331-DFE3-490C-820C-1386DF16C006}" dt="2019-03-13T14:44:15.165" v="1" actId="20577"/>
        <pc:sldMkLst>
          <pc:docMk/>
          <pc:sldMk cId="2208263884" sldId="411"/>
        </pc:sldMkLst>
        <pc:spChg chg="mod">
          <ac:chgData name="Pavan Kadandale" userId="98e3bdf5-ed86-4d75-82a1-42fc727eb7d4" providerId="ADAL" clId="{2AB3A331-DFE3-490C-820C-1386DF16C006}" dt="2019-03-13T14:44:15.165" v="1" actId="20577"/>
          <ac:spMkLst>
            <pc:docMk/>
            <pc:sldMk cId="2208263884" sldId="411"/>
            <ac:spMk id="7" creationId="{00000000-0000-0000-0000-000000000000}"/>
          </ac:spMkLst>
        </pc:spChg>
      </pc:sldChg>
      <pc:sldChg chg="delSp modSp delAnim">
        <pc:chgData name="Pavan Kadandale" userId="98e3bdf5-ed86-4d75-82a1-42fc727eb7d4" providerId="ADAL" clId="{2AB3A331-DFE3-490C-820C-1386DF16C006}" dt="2019-03-13T14:44:58.220" v="89" actId="20577"/>
        <pc:sldMkLst>
          <pc:docMk/>
          <pc:sldMk cId="3272817479" sldId="417"/>
        </pc:sldMkLst>
        <pc:spChg chg="del">
          <ac:chgData name="Pavan Kadandale" userId="98e3bdf5-ed86-4d75-82a1-42fc727eb7d4" providerId="ADAL" clId="{2AB3A331-DFE3-490C-820C-1386DF16C006}" dt="2019-03-13T14:44:45.458" v="30" actId="478"/>
          <ac:spMkLst>
            <pc:docMk/>
            <pc:sldMk cId="3272817479" sldId="417"/>
            <ac:spMk id="3" creationId="{917D35CC-C574-4F4E-BF09-BC6E3A170922}"/>
          </ac:spMkLst>
        </pc:spChg>
        <pc:spChg chg="mod">
          <ac:chgData name="Pavan Kadandale" userId="98e3bdf5-ed86-4d75-82a1-42fc727eb7d4" providerId="ADAL" clId="{2AB3A331-DFE3-490C-820C-1386DF16C006}" dt="2019-03-13T14:44:20.590" v="2" actId="20577"/>
          <ac:spMkLst>
            <pc:docMk/>
            <pc:sldMk cId="3272817479" sldId="417"/>
            <ac:spMk id="5" creationId="{00000000-0000-0000-0000-000000000000}"/>
          </ac:spMkLst>
        </pc:spChg>
        <pc:spChg chg="mod">
          <ac:chgData name="Pavan Kadandale" userId="98e3bdf5-ed86-4d75-82a1-42fc727eb7d4" providerId="ADAL" clId="{2AB3A331-DFE3-490C-820C-1386DF16C006}" dt="2019-03-13T14:44:23.353" v="3" actId="20577"/>
          <ac:spMkLst>
            <pc:docMk/>
            <pc:sldMk cId="3272817479" sldId="417"/>
            <ac:spMk id="7" creationId="{00000000-0000-0000-0000-000000000000}"/>
          </ac:spMkLst>
        </pc:spChg>
        <pc:spChg chg="mod">
          <ac:chgData name="Pavan Kadandale" userId="98e3bdf5-ed86-4d75-82a1-42fc727eb7d4" providerId="ADAL" clId="{2AB3A331-DFE3-490C-820C-1386DF16C006}" dt="2019-03-13T14:44:32.525" v="29" actId="20577"/>
          <ac:spMkLst>
            <pc:docMk/>
            <pc:sldMk cId="3272817479" sldId="417"/>
            <ac:spMk id="8" creationId="{00000000-0000-0000-0000-000000000000}"/>
          </ac:spMkLst>
        </pc:spChg>
        <pc:spChg chg="mod">
          <ac:chgData name="Pavan Kadandale" userId="98e3bdf5-ed86-4d75-82a1-42fc727eb7d4" providerId="ADAL" clId="{2AB3A331-DFE3-490C-820C-1386DF16C006}" dt="2019-03-13T14:44:51.258" v="48" actId="20577"/>
          <ac:spMkLst>
            <pc:docMk/>
            <pc:sldMk cId="3272817479" sldId="417"/>
            <ac:spMk id="9" creationId="{00000000-0000-0000-0000-000000000000}"/>
          </ac:spMkLst>
        </pc:spChg>
        <pc:spChg chg="mod">
          <ac:chgData name="Pavan Kadandale" userId="98e3bdf5-ed86-4d75-82a1-42fc727eb7d4" providerId="ADAL" clId="{2AB3A331-DFE3-490C-820C-1386DF16C006}" dt="2019-03-13T14:44:54.896" v="64" actId="20577"/>
          <ac:spMkLst>
            <pc:docMk/>
            <pc:sldMk cId="3272817479" sldId="417"/>
            <ac:spMk id="10" creationId="{00000000-0000-0000-0000-000000000000}"/>
          </ac:spMkLst>
        </pc:spChg>
        <pc:spChg chg="mod">
          <ac:chgData name="Pavan Kadandale" userId="98e3bdf5-ed86-4d75-82a1-42fc727eb7d4" providerId="ADAL" clId="{2AB3A331-DFE3-490C-820C-1386DF16C006}" dt="2019-03-13T14:44:58.220" v="89" actId="20577"/>
          <ac:spMkLst>
            <pc:docMk/>
            <pc:sldMk cId="3272817479" sldId="417"/>
            <ac:spMk id="11" creationId="{724478EB-4350-41A5-8424-EAB1EB4682DE}"/>
          </ac:spMkLst>
        </pc:spChg>
      </pc:sldChg>
      <pc:sldChg chg="modSp">
        <pc:chgData name="Pavan Kadandale" userId="98e3bdf5-ed86-4d75-82a1-42fc727eb7d4" providerId="ADAL" clId="{2AB3A331-DFE3-490C-820C-1386DF16C006}" dt="2019-03-13T14:45:33.492" v="136" actId="20577"/>
        <pc:sldMkLst>
          <pc:docMk/>
          <pc:sldMk cId="4137205233" sldId="419"/>
        </pc:sldMkLst>
        <pc:spChg chg="mod">
          <ac:chgData name="Pavan Kadandale" userId="98e3bdf5-ed86-4d75-82a1-42fc727eb7d4" providerId="ADAL" clId="{2AB3A331-DFE3-490C-820C-1386DF16C006}" dt="2019-03-13T14:45:06.899" v="104" actId="20577"/>
          <ac:spMkLst>
            <pc:docMk/>
            <pc:sldMk cId="4137205233" sldId="419"/>
            <ac:spMk id="5" creationId="{00000000-0000-0000-0000-000000000000}"/>
          </ac:spMkLst>
        </pc:spChg>
        <pc:spChg chg="mod">
          <ac:chgData name="Pavan Kadandale" userId="98e3bdf5-ed86-4d75-82a1-42fc727eb7d4" providerId="ADAL" clId="{2AB3A331-DFE3-490C-820C-1386DF16C006}" dt="2019-03-13T14:45:10.417" v="105" actId="20577"/>
          <ac:spMkLst>
            <pc:docMk/>
            <pc:sldMk cId="4137205233" sldId="419"/>
            <ac:spMk id="7" creationId="{00000000-0000-0000-0000-000000000000}"/>
          </ac:spMkLst>
        </pc:spChg>
        <pc:spChg chg="mod">
          <ac:chgData name="Pavan Kadandale" userId="98e3bdf5-ed86-4d75-82a1-42fc727eb7d4" providerId="ADAL" clId="{2AB3A331-DFE3-490C-820C-1386DF16C006}" dt="2019-03-13T14:45:22.520" v="121" actId="20577"/>
          <ac:spMkLst>
            <pc:docMk/>
            <pc:sldMk cId="4137205233" sldId="419"/>
            <ac:spMk id="8" creationId="{00000000-0000-0000-0000-000000000000}"/>
          </ac:spMkLst>
        </pc:spChg>
        <pc:spChg chg="mod">
          <ac:chgData name="Pavan Kadandale" userId="98e3bdf5-ed86-4d75-82a1-42fc727eb7d4" providerId="ADAL" clId="{2AB3A331-DFE3-490C-820C-1386DF16C006}" dt="2019-03-13T14:45:25.017" v="122" actId="20577"/>
          <ac:spMkLst>
            <pc:docMk/>
            <pc:sldMk cId="4137205233" sldId="419"/>
            <ac:spMk id="9" creationId="{00000000-0000-0000-0000-000000000000}"/>
          </ac:spMkLst>
        </pc:spChg>
        <pc:spChg chg="mod">
          <ac:chgData name="Pavan Kadandale" userId="98e3bdf5-ed86-4d75-82a1-42fc727eb7d4" providerId="ADAL" clId="{2AB3A331-DFE3-490C-820C-1386DF16C006}" dt="2019-03-13T14:45:33.492" v="136" actId="20577"/>
          <ac:spMkLst>
            <pc:docMk/>
            <pc:sldMk cId="4137205233" sldId="419"/>
            <ac:spMk id="11" creationId="{00000000-0000-0000-0000-000000000000}"/>
          </ac:spMkLst>
        </pc:spChg>
      </pc:sldChg>
      <pc:sldChg chg="delSp delAnim">
        <pc:chgData name="Pavan Kadandale" userId="98e3bdf5-ed86-4d75-82a1-42fc727eb7d4" providerId="ADAL" clId="{2AB3A331-DFE3-490C-820C-1386DF16C006}" dt="2019-03-13T14:44:04.717" v="0" actId="478"/>
        <pc:sldMkLst>
          <pc:docMk/>
          <pc:sldMk cId="2357555890" sldId="420"/>
        </pc:sldMkLst>
        <pc:spChg chg="del">
          <ac:chgData name="Pavan Kadandale" userId="98e3bdf5-ed86-4d75-82a1-42fc727eb7d4" providerId="ADAL" clId="{2AB3A331-DFE3-490C-820C-1386DF16C006}" dt="2019-03-13T14:44:04.717" v="0" actId="478"/>
          <ac:spMkLst>
            <pc:docMk/>
            <pc:sldMk cId="2357555890" sldId="420"/>
            <ac:spMk id="8" creationId="{F1D5BCEA-B8DC-47EE-BC86-BEEBA0C7CC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Condensed" panose="020B060402020202020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Condensed" panose="020B0604020202020204" charset="0"/>
              </a:defRPr>
            </a:lvl1pPr>
          </a:lstStyle>
          <a:p>
            <a:fld id="{EE413DC9-D80E-491D-8E12-713505539D5E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Condensed" panose="020B060402020202020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Condensed" panose="020B0604020202020204" charset="0"/>
              </a:defRPr>
            </a:lvl1pPr>
          </a:lstStyle>
          <a:p>
            <a:fld id="{6F69FBF5-C33C-46EB-B853-AFE2A1BDC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0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2B8A-CE8F-40AD-9944-1B7CD20770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6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4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0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95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4555" y="149972"/>
            <a:ext cx="8795050" cy="624579"/>
          </a:xfrm>
          <a:prstGeom prst="rect">
            <a:avLst/>
          </a:prstGeom>
        </p:spPr>
        <p:txBody>
          <a:bodyPr/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107801" y="890196"/>
            <a:ext cx="8928399" cy="4571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9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E5F8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FF705-2663-4E4F-8889-A45DE2EE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1090-309C-49C8-9B61-162E4B95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3D01B-EB2D-433E-8611-40005E5F8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B0604020202020204" charset="0"/>
              </a:defRPr>
            </a:lvl1pPr>
          </a:lstStyle>
          <a:p>
            <a:fld id="{78BBF012-BAA0-48D1-A72A-C2CBF0FFA893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7E96-DD95-4DC9-A79F-46A26194F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B060402020202020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3298-CAE9-4A1B-83C4-3E79F7CA2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B0604020202020204" charset="0"/>
              </a:defRPr>
            </a:lvl1pPr>
          </a:lstStyle>
          <a:p>
            <a:fld id="{F5A55CAE-87A8-4261-A416-19ACA61CCB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90715" y="1566952"/>
            <a:ext cx="6362571" cy="186204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500" b="1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Lecture 25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68BFBC-3176-4AEE-956F-9F2709B1182D}"/>
              </a:ext>
            </a:extLst>
          </p:cNvPr>
          <p:cNvCxnSpPr/>
          <p:nvPr/>
        </p:nvCxnSpPr>
        <p:spPr>
          <a:xfrm>
            <a:off x="511729" y="3445778"/>
            <a:ext cx="812054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Ketone bodies</a:t>
              </a:r>
              <a:endParaRPr lang="en-US" sz="3600" baseline="-25000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85789" y="1280160"/>
            <a:ext cx="7643812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High protein/Low carb diet can initially lead to mild ketosis. Why/How?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5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Lecture 25 objectives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4159A6-92D8-4211-B6D0-573495DC2102}"/>
              </a:ext>
            </a:extLst>
          </p:cNvPr>
          <p:cNvSpPr txBox="1"/>
          <p:nvPr/>
        </p:nvSpPr>
        <p:spPr>
          <a:xfrm>
            <a:off x="306160" y="1280160"/>
            <a:ext cx="8531677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B0604020202020204" charset="0"/>
              </a:rPr>
              <a:t>Understand and describe the regulation of fatty acid metabolism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A558F-CE9D-4B5B-9DB5-0E18A466420D}"/>
              </a:ext>
            </a:extLst>
          </p:cNvPr>
          <p:cNvSpPr txBox="1"/>
          <p:nvPr/>
        </p:nvSpPr>
        <p:spPr>
          <a:xfrm>
            <a:off x="306162" y="2474893"/>
            <a:ext cx="8409214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B0604020202020204" charset="0"/>
              </a:rPr>
              <a:t>Apply knowledge of fatty acid metabolism regulation to understanding starvation and diabetic responses</a:t>
            </a:r>
          </a:p>
        </p:txBody>
      </p:sp>
    </p:spTree>
    <p:extLst>
      <p:ext uri="{BB962C8B-B14F-4D97-AF65-F5344CB8AC3E}">
        <p14:creationId xmlns:p14="http://schemas.microsoft.com/office/powerpoint/2010/main" val="427372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Hormonal regulation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_17_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62" y="1097280"/>
            <a:ext cx="6161077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85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Regulation of FAS &amp; breakdown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figure_17_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" y="1396913"/>
            <a:ext cx="8531225" cy="4335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639BC3A-DB28-4CAC-8143-B74C0AFB0690}"/>
              </a:ext>
            </a:extLst>
          </p:cNvPr>
          <p:cNvSpPr/>
          <p:nvPr/>
        </p:nvSpPr>
        <p:spPr>
          <a:xfrm>
            <a:off x="1570287" y="1395408"/>
            <a:ext cx="1409031" cy="1621632"/>
          </a:xfrm>
          <a:custGeom>
            <a:avLst/>
            <a:gdLst>
              <a:gd name="connsiteX0" fmla="*/ 545899 w 1409031"/>
              <a:gd name="connsiteY0" fmla="*/ 28575 h 1621632"/>
              <a:gd name="connsiteX1" fmla="*/ 545899 w 1409031"/>
              <a:gd name="connsiteY1" fmla="*/ 28575 h 1621632"/>
              <a:gd name="connsiteX2" fmla="*/ 548280 w 1409031"/>
              <a:gd name="connsiteY2" fmla="*/ 61913 h 1621632"/>
              <a:gd name="connsiteX3" fmla="*/ 553043 w 1409031"/>
              <a:gd name="connsiteY3" fmla="*/ 69057 h 1621632"/>
              <a:gd name="connsiteX4" fmla="*/ 548280 w 1409031"/>
              <a:gd name="connsiteY4" fmla="*/ 152400 h 1621632"/>
              <a:gd name="connsiteX5" fmla="*/ 550661 w 1409031"/>
              <a:gd name="connsiteY5" fmla="*/ 178594 h 1621632"/>
              <a:gd name="connsiteX6" fmla="*/ 553043 w 1409031"/>
              <a:gd name="connsiteY6" fmla="*/ 185738 h 1621632"/>
              <a:gd name="connsiteX7" fmla="*/ 567330 w 1409031"/>
              <a:gd name="connsiteY7" fmla="*/ 190500 h 1621632"/>
              <a:gd name="connsiteX8" fmla="*/ 572093 w 1409031"/>
              <a:gd name="connsiteY8" fmla="*/ 197644 h 1621632"/>
              <a:gd name="connsiteX9" fmla="*/ 586380 w 1409031"/>
              <a:gd name="connsiteY9" fmla="*/ 207169 h 1621632"/>
              <a:gd name="connsiteX10" fmla="*/ 600668 w 1409031"/>
              <a:gd name="connsiteY10" fmla="*/ 228600 h 1621632"/>
              <a:gd name="connsiteX11" fmla="*/ 605430 w 1409031"/>
              <a:gd name="connsiteY11" fmla="*/ 235744 h 1621632"/>
              <a:gd name="connsiteX12" fmla="*/ 610193 w 1409031"/>
              <a:gd name="connsiteY12" fmla="*/ 242888 h 1621632"/>
              <a:gd name="connsiteX13" fmla="*/ 622099 w 1409031"/>
              <a:gd name="connsiteY13" fmla="*/ 264319 h 1621632"/>
              <a:gd name="connsiteX14" fmla="*/ 626861 w 1409031"/>
              <a:gd name="connsiteY14" fmla="*/ 271463 h 1621632"/>
              <a:gd name="connsiteX15" fmla="*/ 631624 w 1409031"/>
              <a:gd name="connsiteY15" fmla="*/ 288132 h 1621632"/>
              <a:gd name="connsiteX16" fmla="*/ 631624 w 1409031"/>
              <a:gd name="connsiteY16" fmla="*/ 357188 h 1621632"/>
              <a:gd name="connsiteX17" fmla="*/ 626861 w 1409031"/>
              <a:gd name="connsiteY17" fmla="*/ 371475 h 1621632"/>
              <a:gd name="connsiteX18" fmla="*/ 622099 w 1409031"/>
              <a:gd name="connsiteY18" fmla="*/ 388144 h 1621632"/>
              <a:gd name="connsiteX19" fmla="*/ 619718 w 1409031"/>
              <a:gd name="connsiteY19" fmla="*/ 395288 h 1621632"/>
              <a:gd name="connsiteX20" fmla="*/ 614955 w 1409031"/>
              <a:gd name="connsiteY20" fmla="*/ 433388 h 1621632"/>
              <a:gd name="connsiteX21" fmla="*/ 610193 w 1409031"/>
              <a:gd name="connsiteY21" fmla="*/ 450057 h 1621632"/>
              <a:gd name="connsiteX22" fmla="*/ 607811 w 1409031"/>
              <a:gd name="connsiteY22" fmla="*/ 592932 h 1621632"/>
              <a:gd name="connsiteX23" fmla="*/ 603049 w 1409031"/>
              <a:gd name="connsiteY23" fmla="*/ 611982 h 1621632"/>
              <a:gd name="connsiteX24" fmla="*/ 600668 w 1409031"/>
              <a:gd name="connsiteY24" fmla="*/ 623888 h 1621632"/>
              <a:gd name="connsiteX25" fmla="*/ 595905 w 1409031"/>
              <a:gd name="connsiteY25" fmla="*/ 669132 h 1621632"/>
              <a:gd name="connsiteX26" fmla="*/ 593524 w 1409031"/>
              <a:gd name="connsiteY26" fmla="*/ 695325 h 1621632"/>
              <a:gd name="connsiteX27" fmla="*/ 591143 w 1409031"/>
              <a:gd name="connsiteY27" fmla="*/ 716757 h 1621632"/>
              <a:gd name="connsiteX28" fmla="*/ 588761 w 1409031"/>
              <a:gd name="connsiteY28" fmla="*/ 747713 h 1621632"/>
              <a:gd name="connsiteX29" fmla="*/ 586380 w 1409031"/>
              <a:gd name="connsiteY29" fmla="*/ 773907 h 1621632"/>
              <a:gd name="connsiteX30" fmla="*/ 586380 w 1409031"/>
              <a:gd name="connsiteY30" fmla="*/ 926307 h 1621632"/>
              <a:gd name="connsiteX31" fmla="*/ 593524 w 1409031"/>
              <a:gd name="connsiteY31" fmla="*/ 957263 h 1621632"/>
              <a:gd name="connsiteX32" fmla="*/ 598286 w 1409031"/>
              <a:gd name="connsiteY32" fmla="*/ 990600 h 1621632"/>
              <a:gd name="connsiteX33" fmla="*/ 603049 w 1409031"/>
              <a:gd name="connsiteY33" fmla="*/ 1000125 h 1621632"/>
              <a:gd name="connsiteX34" fmla="*/ 605430 w 1409031"/>
              <a:gd name="connsiteY34" fmla="*/ 1007269 h 1621632"/>
              <a:gd name="connsiteX35" fmla="*/ 607811 w 1409031"/>
              <a:gd name="connsiteY35" fmla="*/ 1062038 h 1621632"/>
              <a:gd name="connsiteX36" fmla="*/ 610193 w 1409031"/>
              <a:gd name="connsiteY36" fmla="*/ 1069182 h 1621632"/>
              <a:gd name="connsiteX37" fmla="*/ 612574 w 1409031"/>
              <a:gd name="connsiteY37" fmla="*/ 1078707 h 1621632"/>
              <a:gd name="connsiteX38" fmla="*/ 617336 w 1409031"/>
              <a:gd name="connsiteY38" fmla="*/ 1135857 h 1621632"/>
              <a:gd name="connsiteX39" fmla="*/ 619718 w 1409031"/>
              <a:gd name="connsiteY39" fmla="*/ 1145382 h 1621632"/>
              <a:gd name="connsiteX40" fmla="*/ 624480 w 1409031"/>
              <a:gd name="connsiteY40" fmla="*/ 1169194 h 1621632"/>
              <a:gd name="connsiteX41" fmla="*/ 626861 w 1409031"/>
              <a:gd name="connsiteY41" fmla="*/ 1176338 h 1621632"/>
              <a:gd name="connsiteX42" fmla="*/ 634005 w 1409031"/>
              <a:gd name="connsiteY42" fmla="*/ 1183482 h 1621632"/>
              <a:gd name="connsiteX43" fmla="*/ 638768 w 1409031"/>
              <a:gd name="connsiteY43" fmla="*/ 1197769 h 1621632"/>
              <a:gd name="connsiteX44" fmla="*/ 643530 w 1409031"/>
              <a:gd name="connsiteY44" fmla="*/ 1228725 h 1621632"/>
              <a:gd name="connsiteX45" fmla="*/ 641149 w 1409031"/>
              <a:gd name="connsiteY45" fmla="*/ 1250157 h 1621632"/>
              <a:gd name="connsiteX46" fmla="*/ 634005 w 1409031"/>
              <a:gd name="connsiteY46" fmla="*/ 1257300 h 1621632"/>
              <a:gd name="connsiteX47" fmla="*/ 619718 w 1409031"/>
              <a:gd name="connsiteY47" fmla="*/ 1264444 h 1621632"/>
              <a:gd name="connsiteX48" fmla="*/ 612574 w 1409031"/>
              <a:gd name="connsiteY48" fmla="*/ 1271588 h 1621632"/>
              <a:gd name="connsiteX49" fmla="*/ 598286 w 1409031"/>
              <a:gd name="connsiteY49" fmla="*/ 1281113 h 1621632"/>
              <a:gd name="connsiteX50" fmla="*/ 581618 w 1409031"/>
              <a:gd name="connsiteY50" fmla="*/ 1285875 h 1621632"/>
              <a:gd name="connsiteX51" fmla="*/ 557805 w 1409031"/>
              <a:gd name="connsiteY51" fmla="*/ 1290638 h 1621632"/>
              <a:gd name="connsiteX52" fmla="*/ 541136 w 1409031"/>
              <a:gd name="connsiteY52" fmla="*/ 1295400 h 1621632"/>
              <a:gd name="connsiteX53" fmla="*/ 531611 w 1409031"/>
              <a:gd name="connsiteY53" fmla="*/ 1297782 h 1621632"/>
              <a:gd name="connsiteX54" fmla="*/ 495893 w 1409031"/>
              <a:gd name="connsiteY54" fmla="*/ 1300163 h 1621632"/>
              <a:gd name="connsiteX55" fmla="*/ 472080 w 1409031"/>
              <a:gd name="connsiteY55" fmla="*/ 1304925 h 1621632"/>
              <a:gd name="connsiteX56" fmla="*/ 243480 w 1409031"/>
              <a:gd name="connsiteY56" fmla="*/ 1309688 h 1621632"/>
              <a:gd name="connsiteX57" fmla="*/ 214905 w 1409031"/>
              <a:gd name="connsiteY57" fmla="*/ 1319213 h 1621632"/>
              <a:gd name="connsiteX58" fmla="*/ 195855 w 1409031"/>
              <a:gd name="connsiteY58" fmla="*/ 1328738 h 1621632"/>
              <a:gd name="connsiteX59" fmla="*/ 172043 w 1409031"/>
              <a:gd name="connsiteY59" fmla="*/ 1333500 h 1621632"/>
              <a:gd name="connsiteX60" fmla="*/ 152993 w 1409031"/>
              <a:gd name="connsiteY60" fmla="*/ 1338263 h 1621632"/>
              <a:gd name="connsiteX61" fmla="*/ 138705 w 1409031"/>
              <a:gd name="connsiteY61" fmla="*/ 1340644 h 1621632"/>
              <a:gd name="connsiteX62" fmla="*/ 131561 w 1409031"/>
              <a:gd name="connsiteY62" fmla="*/ 1343025 h 1621632"/>
              <a:gd name="connsiteX63" fmla="*/ 122036 w 1409031"/>
              <a:gd name="connsiteY63" fmla="*/ 1345407 h 1621632"/>
              <a:gd name="connsiteX64" fmla="*/ 112511 w 1409031"/>
              <a:gd name="connsiteY64" fmla="*/ 1350169 h 1621632"/>
              <a:gd name="connsiteX65" fmla="*/ 105368 w 1409031"/>
              <a:gd name="connsiteY65" fmla="*/ 1352550 h 1621632"/>
              <a:gd name="connsiteX66" fmla="*/ 91080 w 1409031"/>
              <a:gd name="connsiteY66" fmla="*/ 1362075 h 1621632"/>
              <a:gd name="connsiteX67" fmla="*/ 74411 w 1409031"/>
              <a:gd name="connsiteY67" fmla="*/ 1369219 h 1621632"/>
              <a:gd name="connsiteX68" fmla="*/ 67268 w 1409031"/>
              <a:gd name="connsiteY68" fmla="*/ 1373982 h 1621632"/>
              <a:gd name="connsiteX69" fmla="*/ 55361 w 1409031"/>
              <a:gd name="connsiteY69" fmla="*/ 1381125 h 1621632"/>
              <a:gd name="connsiteX70" fmla="*/ 48218 w 1409031"/>
              <a:gd name="connsiteY70" fmla="*/ 1385888 h 1621632"/>
              <a:gd name="connsiteX71" fmla="*/ 31549 w 1409031"/>
              <a:gd name="connsiteY71" fmla="*/ 1402557 h 1621632"/>
              <a:gd name="connsiteX72" fmla="*/ 22024 w 1409031"/>
              <a:gd name="connsiteY72" fmla="*/ 1416844 h 1621632"/>
              <a:gd name="connsiteX73" fmla="*/ 17261 w 1409031"/>
              <a:gd name="connsiteY73" fmla="*/ 1431132 h 1621632"/>
              <a:gd name="connsiteX74" fmla="*/ 7736 w 1409031"/>
              <a:gd name="connsiteY74" fmla="*/ 1440657 h 1621632"/>
              <a:gd name="connsiteX75" fmla="*/ 5355 w 1409031"/>
              <a:gd name="connsiteY75" fmla="*/ 1454944 h 1621632"/>
              <a:gd name="connsiteX76" fmla="*/ 593 w 1409031"/>
              <a:gd name="connsiteY76" fmla="*/ 1473994 h 1621632"/>
              <a:gd name="connsiteX77" fmla="*/ 2974 w 1409031"/>
              <a:gd name="connsiteY77" fmla="*/ 1535907 h 1621632"/>
              <a:gd name="connsiteX78" fmla="*/ 33930 w 1409031"/>
              <a:gd name="connsiteY78" fmla="*/ 1554957 h 1621632"/>
              <a:gd name="connsiteX79" fmla="*/ 60124 w 1409031"/>
              <a:gd name="connsiteY79" fmla="*/ 1569244 h 1621632"/>
              <a:gd name="connsiteX80" fmla="*/ 67268 w 1409031"/>
              <a:gd name="connsiteY80" fmla="*/ 1574007 h 1621632"/>
              <a:gd name="connsiteX81" fmla="*/ 76793 w 1409031"/>
              <a:gd name="connsiteY81" fmla="*/ 1576388 h 1621632"/>
              <a:gd name="connsiteX82" fmla="*/ 95843 w 1409031"/>
              <a:gd name="connsiteY82" fmla="*/ 1583532 h 1621632"/>
              <a:gd name="connsiteX83" fmla="*/ 198236 w 1409031"/>
              <a:gd name="connsiteY83" fmla="*/ 1588294 h 1621632"/>
              <a:gd name="connsiteX84" fmla="*/ 217286 w 1409031"/>
              <a:gd name="connsiteY84" fmla="*/ 1593057 h 1621632"/>
              <a:gd name="connsiteX85" fmla="*/ 238718 w 1409031"/>
              <a:gd name="connsiteY85" fmla="*/ 1597819 h 1621632"/>
              <a:gd name="connsiteX86" fmla="*/ 255386 w 1409031"/>
              <a:gd name="connsiteY86" fmla="*/ 1595438 h 1621632"/>
              <a:gd name="connsiteX87" fmla="*/ 262530 w 1409031"/>
              <a:gd name="connsiteY87" fmla="*/ 1597819 h 1621632"/>
              <a:gd name="connsiteX88" fmla="*/ 279199 w 1409031"/>
              <a:gd name="connsiteY88" fmla="*/ 1602582 h 1621632"/>
              <a:gd name="connsiteX89" fmla="*/ 303011 w 1409031"/>
              <a:gd name="connsiteY89" fmla="*/ 1604963 h 1621632"/>
              <a:gd name="connsiteX90" fmla="*/ 317299 w 1409031"/>
              <a:gd name="connsiteY90" fmla="*/ 1607344 h 1621632"/>
              <a:gd name="connsiteX91" fmla="*/ 329205 w 1409031"/>
              <a:gd name="connsiteY91" fmla="*/ 1609725 h 1621632"/>
              <a:gd name="connsiteX92" fmla="*/ 376830 w 1409031"/>
              <a:gd name="connsiteY92" fmla="*/ 1612107 h 1621632"/>
              <a:gd name="connsiteX93" fmla="*/ 391118 w 1409031"/>
              <a:gd name="connsiteY93" fmla="*/ 1614488 h 1621632"/>
              <a:gd name="connsiteX94" fmla="*/ 403024 w 1409031"/>
              <a:gd name="connsiteY94" fmla="*/ 1616869 h 1621632"/>
              <a:gd name="connsiteX95" fmla="*/ 433980 w 1409031"/>
              <a:gd name="connsiteY95" fmla="*/ 1621632 h 1621632"/>
              <a:gd name="connsiteX96" fmla="*/ 524468 w 1409031"/>
              <a:gd name="connsiteY96" fmla="*/ 1619250 h 1621632"/>
              <a:gd name="connsiteX97" fmla="*/ 553043 w 1409031"/>
              <a:gd name="connsiteY97" fmla="*/ 1614488 h 1621632"/>
              <a:gd name="connsiteX98" fmla="*/ 614955 w 1409031"/>
              <a:gd name="connsiteY98" fmla="*/ 1604963 h 1621632"/>
              <a:gd name="connsiteX99" fmla="*/ 681630 w 1409031"/>
              <a:gd name="connsiteY99" fmla="*/ 1595438 h 1621632"/>
              <a:gd name="connsiteX100" fmla="*/ 722111 w 1409031"/>
              <a:gd name="connsiteY100" fmla="*/ 1588294 h 1621632"/>
              <a:gd name="connsiteX101" fmla="*/ 745924 w 1409031"/>
              <a:gd name="connsiteY101" fmla="*/ 1585913 h 1621632"/>
              <a:gd name="connsiteX102" fmla="*/ 764974 w 1409031"/>
              <a:gd name="connsiteY102" fmla="*/ 1583532 h 1621632"/>
              <a:gd name="connsiteX103" fmla="*/ 872130 w 1409031"/>
              <a:gd name="connsiteY103" fmla="*/ 1578769 h 1621632"/>
              <a:gd name="connsiteX104" fmla="*/ 922136 w 1409031"/>
              <a:gd name="connsiteY104" fmla="*/ 1574007 h 1621632"/>
              <a:gd name="connsiteX105" fmla="*/ 945949 w 1409031"/>
              <a:gd name="connsiteY105" fmla="*/ 1569244 h 1621632"/>
              <a:gd name="connsiteX106" fmla="*/ 979286 w 1409031"/>
              <a:gd name="connsiteY106" fmla="*/ 1559719 h 1621632"/>
              <a:gd name="connsiteX107" fmla="*/ 1012624 w 1409031"/>
              <a:gd name="connsiteY107" fmla="*/ 1554957 h 1621632"/>
              <a:gd name="connsiteX108" fmla="*/ 1017386 w 1409031"/>
              <a:gd name="connsiteY108" fmla="*/ 1547813 h 1621632"/>
              <a:gd name="connsiteX109" fmla="*/ 1031674 w 1409031"/>
              <a:gd name="connsiteY109" fmla="*/ 1540669 h 1621632"/>
              <a:gd name="connsiteX110" fmla="*/ 1038818 w 1409031"/>
              <a:gd name="connsiteY110" fmla="*/ 1533525 h 1621632"/>
              <a:gd name="connsiteX111" fmla="*/ 1041199 w 1409031"/>
              <a:gd name="connsiteY111" fmla="*/ 1526382 h 1621632"/>
              <a:gd name="connsiteX112" fmla="*/ 1043580 w 1409031"/>
              <a:gd name="connsiteY112" fmla="*/ 1504950 h 1621632"/>
              <a:gd name="connsiteX113" fmla="*/ 1045961 w 1409031"/>
              <a:gd name="connsiteY113" fmla="*/ 1478757 h 1621632"/>
              <a:gd name="connsiteX114" fmla="*/ 1043580 w 1409031"/>
              <a:gd name="connsiteY114" fmla="*/ 1454944 h 1621632"/>
              <a:gd name="connsiteX115" fmla="*/ 1038818 w 1409031"/>
              <a:gd name="connsiteY115" fmla="*/ 1440657 h 1621632"/>
              <a:gd name="connsiteX116" fmla="*/ 1036436 w 1409031"/>
              <a:gd name="connsiteY116" fmla="*/ 1433513 h 1621632"/>
              <a:gd name="connsiteX117" fmla="*/ 1031674 w 1409031"/>
              <a:gd name="connsiteY117" fmla="*/ 1416844 h 1621632"/>
              <a:gd name="connsiteX118" fmla="*/ 1034055 w 1409031"/>
              <a:gd name="connsiteY118" fmla="*/ 1404938 h 1621632"/>
              <a:gd name="connsiteX119" fmla="*/ 1036436 w 1409031"/>
              <a:gd name="connsiteY119" fmla="*/ 1397794 h 1621632"/>
              <a:gd name="connsiteX120" fmla="*/ 1038818 w 1409031"/>
              <a:gd name="connsiteY120" fmla="*/ 1383507 h 1621632"/>
              <a:gd name="connsiteX121" fmla="*/ 1041199 w 1409031"/>
              <a:gd name="connsiteY121" fmla="*/ 1371600 h 1621632"/>
              <a:gd name="connsiteX122" fmla="*/ 1043580 w 1409031"/>
              <a:gd name="connsiteY122" fmla="*/ 1350169 h 1621632"/>
              <a:gd name="connsiteX123" fmla="*/ 1050724 w 1409031"/>
              <a:gd name="connsiteY123" fmla="*/ 1323975 h 1621632"/>
              <a:gd name="connsiteX124" fmla="*/ 1053105 w 1409031"/>
              <a:gd name="connsiteY124" fmla="*/ 1316832 h 1621632"/>
              <a:gd name="connsiteX125" fmla="*/ 1057868 w 1409031"/>
              <a:gd name="connsiteY125" fmla="*/ 1309688 h 1621632"/>
              <a:gd name="connsiteX126" fmla="*/ 1065011 w 1409031"/>
              <a:gd name="connsiteY126" fmla="*/ 1295400 h 1621632"/>
              <a:gd name="connsiteX127" fmla="*/ 1067393 w 1409031"/>
              <a:gd name="connsiteY127" fmla="*/ 1285875 h 1621632"/>
              <a:gd name="connsiteX128" fmla="*/ 1072155 w 1409031"/>
              <a:gd name="connsiteY128" fmla="*/ 1245394 h 1621632"/>
              <a:gd name="connsiteX129" fmla="*/ 1076918 w 1409031"/>
              <a:gd name="connsiteY129" fmla="*/ 1226344 h 1621632"/>
              <a:gd name="connsiteX130" fmla="*/ 1074536 w 1409031"/>
              <a:gd name="connsiteY130" fmla="*/ 1143000 h 1621632"/>
              <a:gd name="connsiteX131" fmla="*/ 1069774 w 1409031"/>
              <a:gd name="connsiteY131" fmla="*/ 1135857 h 1621632"/>
              <a:gd name="connsiteX132" fmla="*/ 1067393 w 1409031"/>
              <a:gd name="connsiteY132" fmla="*/ 1100138 h 1621632"/>
              <a:gd name="connsiteX133" fmla="*/ 1069774 w 1409031"/>
              <a:gd name="connsiteY133" fmla="*/ 1026319 h 1621632"/>
              <a:gd name="connsiteX134" fmla="*/ 1072155 w 1409031"/>
              <a:gd name="connsiteY134" fmla="*/ 1004888 h 1621632"/>
              <a:gd name="connsiteX135" fmla="*/ 1088824 w 1409031"/>
              <a:gd name="connsiteY135" fmla="*/ 990600 h 1621632"/>
              <a:gd name="connsiteX136" fmla="*/ 1095968 w 1409031"/>
              <a:gd name="connsiteY136" fmla="*/ 988219 h 1621632"/>
              <a:gd name="connsiteX137" fmla="*/ 1126924 w 1409031"/>
              <a:gd name="connsiteY137" fmla="*/ 976313 h 1621632"/>
              <a:gd name="connsiteX138" fmla="*/ 1141211 w 1409031"/>
              <a:gd name="connsiteY138" fmla="*/ 959644 h 1621632"/>
              <a:gd name="connsiteX139" fmla="*/ 1155499 w 1409031"/>
              <a:gd name="connsiteY139" fmla="*/ 947738 h 1621632"/>
              <a:gd name="connsiteX140" fmla="*/ 1157880 w 1409031"/>
              <a:gd name="connsiteY140" fmla="*/ 940594 h 1621632"/>
              <a:gd name="connsiteX141" fmla="*/ 1162643 w 1409031"/>
              <a:gd name="connsiteY141" fmla="*/ 921544 h 1621632"/>
              <a:gd name="connsiteX142" fmla="*/ 1179311 w 1409031"/>
              <a:gd name="connsiteY142" fmla="*/ 904875 h 1621632"/>
              <a:gd name="connsiteX143" fmla="*/ 1210268 w 1409031"/>
              <a:gd name="connsiteY143" fmla="*/ 897732 h 1621632"/>
              <a:gd name="connsiteX144" fmla="*/ 1238843 w 1409031"/>
              <a:gd name="connsiteY144" fmla="*/ 885825 h 1621632"/>
              <a:gd name="connsiteX145" fmla="*/ 1250749 w 1409031"/>
              <a:gd name="connsiteY145" fmla="*/ 871538 h 1621632"/>
              <a:gd name="connsiteX146" fmla="*/ 1255511 w 1409031"/>
              <a:gd name="connsiteY146" fmla="*/ 845344 h 1621632"/>
              <a:gd name="connsiteX147" fmla="*/ 1262655 w 1409031"/>
              <a:gd name="connsiteY147" fmla="*/ 823913 h 1621632"/>
              <a:gd name="connsiteX148" fmla="*/ 1265036 w 1409031"/>
              <a:gd name="connsiteY148" fmla="*/ 783432 h 1621632"/>
              <a:gd name="connsiteX149" fmla="*/ 1255511 w 1409031"/>
              <a:gd name="connsiteY149" fmla="*/ 735807 h 1621632"/>
              <a:gd name="connsiteX150" fmla="*/ 1248368 w 1409031"/>
              <a:gd name="connsiteY150" fmla="*/ 733425 h 1621632"/>
              <a:gd name="connsiteX151" fmla="*/ 1226936 w 1409031"/>
              <a:gd name="connsiteY151" fmla="*/ 714375 h 1621632"/>
              <a:gd name="connsiteX152" fmla="*/ 1222174 w 1409031"/>
              <a:gd name="connsiteY152" fmla="*/ 707232 h 1621632"/>
              <a:gd name="connsiteX153" fmla="*/ 1207886 w 1409031"/>
              <a:gd name="connsiteY153" fmla="*/ 690563 h 1621632"/>
              <a:gd name="connsiteX154" fmla="*/ 1200743 w 1409031"/>
              <a:gd name="connsiteY154" fmla="*/ 681038 h 1621632"/>
              <a:gd name="connsiteX155" fmla="*/ 1176930 w 1409031"/>
              <a:gd name="connsiteY155" fmla="*/ 669132 h 1621632"/>
              <a:gd name="connsiteX156" fmla="*/ 1160261 w 1409031"/>
              <a:gd name="connsiteY156" fmla="*/ 659607 h 1621632"/>
              <a:gd name="connsiteX157" fmla="*/ 1153118 w 1409031"/>
              <a:gd name="connsiteY157" fmla="*/ 657225 h 1621632"/>
              <a:gd name="connsiteX158" fmla="*/ 1131686 w 1409031"/>
              <a:gd name="connsiteY158" fmla="*/ 638175 h 1621632"/>
              <a:gd name="connsiteX159" fmla="*/ 1105493 w 1409031"/>
              <a:gd name="connsiteY159" fmla="*/ 621507 h 1621632"/>
              <a:gd name="connsiteX160" fmla="*/ 1081680 w 1409031"/>
              <a:gd name="connsiteY160" fmla="*/ 595313 h 1621632"/>
              <a:gd name="connsiteX161" fmla="*/ 1079299 w 1409031"/>
              <a:gd name="connsiteY161" fmla="*/ 573882 h 1621632"/>
              <a:gd name="connsiteX162" fmla="*/ 1076918 w 1409031"/>
              <a:gd name="connsiteY162" fmla="*/ 559594 h 1621632"/>
              <a:gd name="connsiteX163" fmla="*/ 1081680 w 1409031"/>
              <a:gd name="connsiteY163" fmla="*/ 485775 h 1621632"/>
              <a:gd name="connsiteX164" fmla="*/ 1086443 w 1409031"/>
              <a:gd name="connsiteY164" fmla="*/ 469107 h 1621632"/>
              <a:gd name="connsiteX165" fmla="*/ 1126924 w 1409031"/>
              <a:gd name="connsiteY165" fmla="*/ 433388 h 1621632"/>
              <a:gd name="connsiteX166" fmla="*/ 1153118 w 1409031"/>
              <a:gd name="connsiteY166" fmla="*/ 404813 h 1621632"/>
              <a:gd name="connsiteX167" fmla="*/ 1174549 w 1409031"/>
              <a:gd name="connsiteY167" fmla="*/ 352425 h 1621632"/>
              <a:gd name="connsiteX168" fmla="*/ 1179311 w 1409031"/>
              <a:gd name="connsiteY168" fmla="*/ 333375 h 1621632"/>
              <a:gd name="connsiteX169" fmla="*/ 1205505 w 1409031"/>
              <a:gd name="connsiteY169" fmla="*/ 342900 h 1621632"/>
              <a:gd name="connsiteX170" fmla="*/ 1207886 w 1409031"/>
              <a:gd name="connsiteY170" fmla="*/ 350044 h 1621632"/>
              <a:gd name="connsiteX171" fmla="*/ 1215030 w 1409031"/>
              <a:gd name="connsiteY171" fmla="*/ 352425 h 1621632"/>
              <a:gd name="connsiteX172" fmla="*/ 1222174 w 1409031"/>
              <a:gd name="connsiteY172" fmla="*/ 357188 h 1621632"/>
              <a:gd name="connsiteX173" fmla="*/ 1248368 w 1409031"/>
              <a:gd name="connsiteY173" fmla="*/ 354807 h 1621632"/>
              <a:gd name="connsiteX174" fmla="*/ 1255511 w 1409031"/>
              <a:gd name="connsiteY174" fmla="*/ 350044 h 1621632"/>
              <a:gd name="connsiteX175" fmla="*/ 1272180 w 1409031"/>
              <a:gd name="connsiteY175" fmla="*/ 340519 h 1621632"/>
              <a:gd name="connsiteX176" fmla="*/ 1276943 w 1409031"/>
              <a:gd name="connsiteY176" fmla="*/ 300038 h 1621632"/>
              <a:gd name="connsiteX177" fmla="*/ 1269799 w 1409031"/>
              <a:gd name="connsiteY177" fmla="*/ 292894 h 1621632"/>
              <a:gd name="connsiteX178" fmla="*/ 1265036 w 1409031"/>
              <a:gd name="connsiteY178" fmla="*/ 278607 h 1621632"/>
              <a:gd name="connsiteX179" fmla="*/ 1262655 w 1409031"/>
              <a:gd name="connsiteY179" fmla="*/ 271463 h 1621632"/>
              <a:gd name="connsiteX180" fmla="*/ 1260274 w 1409031"/>
              <a:gd name="connsiteY180" fmla="*/ 261938 h 1621632"/>
              <a:gd name="connsiteX181" fmla="*/ 1262655 w 1409031"/>
              <a:gd name="connsiteY181" fmla="*/ 250032 h 1621632"/>
              <a:gd name="connsiteX182" fmla="*/ 1272180 w 1409031"/>
              <a:gd name="connsiteY182" fmla="*/ 245269 h 1621632"/>
              <a:gd name="connsiteX183" fmla="*/ 1281705 w 1409031"/>
              <a:gd name="connsiteY183" fmla="*/ 238125 h 1621632"/>
              <a:gd name="connsiteX184" fmla="*/ 1300755 w 1409031"/>
              <a:gd name="connsiteY184" fmla="*/ 235744 h 1621632"/>
              <a:gd name="connsiteX185" fmla="*/ 1312661 w 1409031"/>
              <a:gd name="connsiteY185" fmla="*/ 233363 h 1621632"/>
              <a:gd name="connsiteX186" fmla="*/ 1324568 w 1409031"/>
              <a:gd name="connsiteY186" fmla="*/ 223838 h 1621632"/>
              <a:gd name="connsiteX187" fmla="*/ 1336474 w 1409031"/>
              <a:gd name="connsiteY187" fmla="*/ 219075 h 1621632"/>
              <a:gd name="connsiteX188" fmla="*/ 1343618 w 1409031"/>
              <a:gd name="connsiteY188" fmla="*/ 214313 h 1621632"/>
              <a:gd name="connsiteX189" fmla="*/ 1350761 w 1409031"/>
              <a:gd name="connsiteY189" fmla="*/ 200025 h 1621632"/>
              <a:gd name="connsiteX190" fmla="*/ 1357905 w 1409031"/>
              <a:gd name="connsiteY190" fmla="*/ 183357 h 1621632"/>
              <a:gd name="connsiteX191" fmla="*/ 1369811 w 1409031"/>
              <a:gd name="connsiteY191" fmla="*/ 176213 h 1621632"/>
              <a:gd name="connsiteX192" fmla="*/ 1393624 w 1409031"/>
              <a:gd name="connsiteY192" fmla="*/ 171450 h 1621632"/>
              <a:gd name="connsiteX193" fmla="*/ 1400768 w 1409031"/>
              <a:gd name="connsiteY193" fmla="*/ 159544 h 1621632"/>
              <a:gd name="connsiteX194" fmla="*/ 1405530 w 1409031"/>
              <a:gd name="connsiteY194" fmla="*/ 83344 h 1621632"/>
              <a:gd name="connsiteX195" fmla="*/ 1391243 w 1409031"/>
              <a:gd name="connsiteY195" fmla="*/ 66675 h 1621632"/>
              <a:gd name="connsiteX196" fmla="*/ 1388861 w 1409031"/>
              <a:gd name="connsiteY196" fmla="*/ 54769 h 1621632"/>
              <a:gd name="connsiteX197" fmla="*/ 1386480 w 1409031"/>
              <a:gd name="connsiteY197" fmla="*/ 47625 h 1621632"/>
              <a:gd name="connsiteX198" fmla="*/ 1379336 w 1409031"/>
              <a:gd name="connsiteY198" fmla="*/ 45244 h 1621632"/>
              <a:gd name="connsiteX199" fmla="*/ 1374574 w 1409031"/>
              <a:gd name="connsiteY199" fmla="*/ 35719 h 1621632"/>
              <a:gd name="connsiteX200" fmla="*/ 1355524 w 1409031"/>
              <a:gd name="connsiteY200" fmla="*/ 26194 h 1621632"/>
              <a:gd name="connsiteX201" fmla="*/ 1348380 w 1409031"/>
              <a:gd name="connsiteY201" fmla="*/ 23813 h 1621632"/>
              <a:gd name="connsiteX202" fmla="*/ 1341236 w 1409031"/>
              <a:gd name="connsiteY202" fmla="*/ 19050 h 1621632"/>
              <a:gd name="connsiteX203" fmla="*/ 1305518 w 1409031"/>
              <a:gd name="connsiteY203" fmla="*/ 26194 h 1621632"/>
              <a:gd name="connsiteX204" fmla="*/ 1269799 w 1409031"/>
              <a:gd name="connsiteY204" fmla="*/ 30957 h 1621632"/>
              <a:gd name="connsiteX205" fmla="*/ 1260274 w 1409031"/>
              <a:gd name="connsiteY205" fmla="*/ 33338 h 1621632"/>
              <a:gd name="connsiteX206" fmla="*/ 1210268 w 1409031"/>
              <a:gd name="connsiteY206" fmla="*/ 38100 h 1621632"/>
              <a:gd name="connsiteX207" fmla="*/ 1181693 w 1409031"/>
              <a:gd name="connsiteY207" fmla="*/ 35719 h 1621632"/>
              <a:gd name="connsiteX208" fmla="*/ 1169786 w 1409031"/>
              <a:gd name="connsiteY208" fmla="*/ 30957 h 1621632"/>
              <a:gd name="connsiteX209" fmla="*/ 1003099 w 1409031"/>
              <a:gd name="connsiteY209" fmla="*/ 26194 h 1621632"/>
              <a:gd name="connsiteX210" fmla="*/ 976905 w 1409031"/>
              <a:gd name="connsiteY210" fmla="*/ 21432 h 1621632"/>
              <a:gd name="connsiteX211" fmla="*/ 910230 w 1409031"/>
              <a:gd name="connsiteY211" fmla="*/ 23813 h 1621632"/>
              <a:gd name="connsiteX212" fmla="*/ 705443 w 1409031"/>
              <a:gd name="connsiteY212" fmla="*/ 14288 h 1621632"/>
              <a:gd name="connsiteX213" fmla="*/ 695918 w 1409031"/>
              <a:gd name="connsiteY213" fmla="*/ 4763 h 1621632"/>
              <a:gd name="connsiteX214" fmla="*/ 688774 w 1409031"/>
              <a:gd name="connsiteY214" fmla="*/ 0 h 1621632"/>
              <a:gd name="connsiteX215" fmla="*/ 674486 w 1409031"/>
              <a:gd name="connsiteY215" fmla="*/ 4763 h 1621632"/>
              <a:gd name="connsiteX216" fmla="*/ 667343 w 1409031"/>
              <a:gd name="connsiteY216" fmla="*/ 7144 h 1621632"/>
              <a:gd name="connsiteX217" fmla="*/ 643530 w 1409031"/>
              <a:gd name="connsiteY217" fmla="*/ 11907 h 1621632"/>
              <a:gd name="connsiteX218" fmla="*/ 629243 w 1409031"/>
              <a:gd name="connsiteY218" fmla="*/ 14288 h 1621632"/>
              <a:gd name="connsiteX219" fmla="*/ 619718 w 1409031"/>
              <a:gd name="connsiteY219" fmla="*/ 16669 h 1621632"/>
              <a:gd name="connsiteX220" fmla="*/ 605430 w 1409031"/>
              <a:gd name="connsiteY220" fmla="*/ 19050 h 1621632"/>
              <a:gd name="connsiteX221" fmla="*/ 588761 w 1409031"/>
              <a:gd name="connsiteY221" fmla="*/ 23813 h 1621632"/>
              <a:gd name="connsiteX222" fmla="*/ 576855 w 1409031"/>
              <a:gd name="connsiteY222" fmla="*/ 26194 h 1621632"/>
              <a:gd name="connsiteX223" fmla="*/ 545899 w 1409031"/>
              <a:gd name="connsiteY223" fmla="*/ 28575 h 162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409031" h="1621632">
                <a:moveTo>
                  <a:pt x="545899" y="28575"/>
                </a:moveTo>
                <a:lnTo>
                  <a:pt x="545899" y="28575"/>
                </a:lnTo>
                <a:cubicBezTo>
                  <a:pt x="546693" y="39688"/>
                  <a:pt x="546344" y="50942"/>
                  <a:pt x="548280" y="61913"/>
                </a:cubicBezTo>
                <a:cubicBezTo>
                  <a:pt x="548777" y="64732"/>
                  <a:pt x="552951" y="66196"/>
                  <a:pt x="553043" y="69057"/>
                </a:cubicBezTo>
                <a:cubicBezTo>
                  <a:pt x="554469" y="113278"/>
                  <a:pt x="552794" y="120798"/>
                  <a:pt x="548280" y="152400"/>
                </a:cubicBezTo>
                <a:cubicBezTo>
                  <a:pt x="549074" y="161131"/>
                  <a:pt x="549421" y="169915"/>
                  <a:pt x="550661" y="178594"/>
                </a:cubicBezTo>
                <a:cubicBezTo>
                  <a:pt x="551016" y="181079"/>
                  <a:pt x="551000" y="184279"/>
                  <a:pt x="553043" y="185738"/>
                </a:cubicBezTo>
                <a:cubicBezTo>
                  <a:pt x="557128" y="188656"/>
                  <a:pt x="567330" y="190500"/>
                  <a:pt x="567330" y="190500"/>
                </a:cubicBezTo>
                <a:cubicBezTo>
                  <a:pt x="568918" y="192881"/>
                  <a:pt x="569939" y="195759"/>
                  <a:pt x="572093" y="197644"/>
                </a:cubicBezTo>
                <a:cubicBezTo>
                  <a:pt x="576400" y="201413"/>
                  <a:pt x="586380" y="207169"/>
                  <a:pt x="586380" y="207169"/>
                </a:cubicBezTo>
                <a:lnTo>
                  <a:pt x="600668" y="228600"/>
                </a:lnTo>
                <a:lnTo>
                  <a:pt x="605430" y="235744"/>
                </a:lnTo>
                <a:lnTo>
                  <a:pt x="610193" y="242888"/>
                </a:lnTo>
                <a:cubicBezTo>
                  <a:pt x="614384" y="255463"/>
                  <a:pt x="611181" y="247942"/>
                  <a:pt x="622099" y="264319"/>
                </a:cubicBezTo>
                <a:cubicBezTo>
                  <a:pt x="623686" y="266700"/>
                  <a:pt x="625956" y="268748"/>
                  <a:pt x="626861" y="271463"/>
                </a:cubicBezTo>
                <a:cubicBezTo>
                  <a:pt x="630278" y="281712"/>
                  <a:pt x="628634" y="276172"/>
                  <a:pt x="631624" y="288132"/>
                </a:cubicBezTo>
                <a:cubicBezTo>
                  <a:pt x="634140" y="318326"/>
                  <a:pt x="635963" y="323926"/>
                  <a:pt x="631624" y="357188"/>
                </a:cubicBezTo>
                <a:cubicBezTo>
                  <a:pt x="630975" y="362166"/>
                  <a:pt x="628449" y="366713"/>
                  <a:pt x="626861" y="371475"/>
                </a:cubicBezTo>
                <a:cubicBezTo>
                  <a:pt x="621159" y="388582"/>
                  <a:pt x="628070" y="367243"/>
                  <a:pt x="622099" y="388144"/>
                </a:cubicBezTo>
                <a:cubicBezTo>
                  <a:pt x="621409" y="390558"/>
                  <a:pt x="620263" y="392838"/>
                  <a:pt x="619718" y="395288"/>
                </a:cubicBezTo>
                <a:cubicBezTo>
                  <a:pt x="616160" y="411299"/>
                  <a:pt x="617592" y="414924"/>
                  <a:pt x="614955" y="433388"/>
                </a:cubicBezTo>
                <a:cubicBezTo>
                  <a:pt x="614208" y="438620"/>
                  <a:pt x="611889" y="444969"/>
                  <a:pt x="610193" y="450057"/>
                </a:cubicBezTo>
                <a:cubicBezTo>
                  <a:pt x="609399" y="497682"/>
                  <a:pt x="609910" y="545347"/>
                  <a:pt x="607811" y="592932"/>
                </a:cubicBezTo>
                <a:cubicBezTo>
                  <a:pt x="607523" y="599471"/>
                  <a:pt x="604521" y="605604"/>
                  <a:pt x="603049" y="611982"/>
                </a:cubicBezTo>
                <a:cubicBezTo>
                  <a:pt x="602139" y="615926"/>
                  <a:pt x="601462" y="619919"/>
                  <a:pt x="600668" y="623888"/>
                </a:cubicBezTo>
                <a:cubicBezTo>
                  <a:pt x="592941" y="708855"/>
                  <a:pt x="602851" y="603135"/>
                  <a:pt x="595905" y="669132"/>
                </a:cubicBezTo>
                <a:cubicBezTo>
                  <a:pt x="594987" y="677851"/>
                  <a:pt x="594396" y="686602"/>
                  <a:pt x="593524" y="695325"/>
                </a:cubicBezTo>
                <a:cubicBezTo>
                  <a:pt x="592809" y="702477"/>
                  <a:pt x="591794" y="709599"/>
                  <a:pt x="591143" y="716757"/>
                </a:cubicBezTo>
                <a:cubicBezTo>
                  <a:pt x="590206" y="727064"/>
                  <a:pt x="589621" y="737400"/>
                  <a:pt x="588761" y="747713"/>
                </a:cubicBezTo>
                <a:cubicBezTo>
                  <a:pt x="588033" y="756450"/>
                  <a:pt x="587174" y="765176"/>
                  <a:pt x="586380" y="773907"/>
                </a:cubicBezTo>
                <a:cubicBezTo>
                  <a:pt x="584563" y="833879"/>
                  <a:pt x="581924" y="866896"/>
                  <a:pt x="586380" y="926307"/>
                </a:cubicBezTo>
                <a:cubicBezTo>
                  <a:pt x="586673" y="930209"/>
                  <a:pt x="591685" y="949906"/>
                  <a:pt x="593524" y="957263"/>
                </a:cubicBezTo>
                <a:cubicBezTo>
                  <a:pt x="594318" y="965200"/>
                  <a:pt x="594755" y="981185"/>
                  <a:pt x="598286" y="990600"/>
                </a:cubicBezTo>
                <a:cubicBezTo>
                  <a:pt x="599532" y="993924"/>
                  <a:pt x="601651" y="996862"/>
                  <a:pt x="603049" y="1000125"/>
                </a:cubicBezTo>
                <a:cubicBezTo>
                  <a:pt x="604038" y="1002432"/>
                  <a:pt x="604636" y="1004888"/>
                  <a:pt x="605430" y="1007269"/>
                </a:cubicBezTo>
                <a:cubicBezTo>
                  <a:pt x="606224" y="1025525"/>
                  <a:pt x="606409" y="1043818"/>
                  <a:pt x="607811" y="1062038"/>
                </a:cubicBezTo>
                <a:cubicBezTo>
                  <a:pt x="608004" y="1064541"/>
                  <a:pt x="609503" y="1066768"/>
                  <a:pt x="610193" y="1069182"/>
                </a:cubicBezTo>
                <a:cubicBezTo>
                  <a:pt x="611092" y="1072329"/>
                  <a:pt x="611780" y="1075532"/>
                  <a:pt x="612574" y="1078707"/>
                </a:cubicBezTo>
                <a:cubicBezTo>
                  <a:pt x="613626" y="1094494"/>
                  <a:pt x="614726" y="1118892"/>
                  <a:pt x="617336" y="1135857"/>
                </a:cubicBezTo>
                <a:cubicBezTo>
                  <a:pt x="617834" y="1139092"/>
                  <a:pt x="619076" y="1142173"/>
                  <a:pt x="619718" y="1145382"/>
                </a:cubicBezTo>
                <a:cubicBezTo>
                  <a:pt x="622839" y="1160983"/>
                  <a:pt x="620792" y="1156283"/>
                  <a:pt x="624480" y="1169194"/>
                </a:cubicBezTo>
                <a:cubicBezTo>
                  <a:pt x="625170" y="1171608"/>
                  <a:pt x="625469" y="1174249"/>
                  <a:pt x="626861" y="1176338"/>
                </a:cubicBezTo>
                <a:cubicBezTo>
                  <a:pt x="628729" y="1179140"/>
                  <a:pt x="631624" y="1181101"/>
                  <a:pt x="634005" y="1183482"/>
                </a:cubicBezTo>
                <a:cubicBezTo>
                  <a:pt x="635593" y="1188244"/>
                  <a:pt x="637943" y="1192817"/>
                  <a:pt x="638768" y="1197769"/>
                </a:cubicBezTo>
                <a:cubicBezTo>
                  <a:pt x="642072" y="1217593"/>
                  <a:pt x="640466" y="1207277"/>
                  <a:pt x="643530" y="1228725"/>
                </a:cubicBezTo>
                <a:cubicBezTo>
                  <a:pt x="642736" y="1235869"/>
                  <a:pt x="643422" y="1243338"/>
                  <a:pt x="641149" y="1250157"/>
                </a:cubicBezTo>
                <a:cubicBezTo>
                  <a:pt x="640084" y="1253352"/>
                  <a:pt x="636592" y="1255144"/>
                  <a:pt x="634005" y="1257300"/>
                </a:cubicBezTo>
                <a:cubicBezTo>
                  <a:pt x="627849" y="1262430"/>
                  <a:pt x="626879" y="1262057"/>
                  <a:pt x="619718" y="1264444"/>
                </a:cubicBezTo>
                <a:cubicBezTo>
                  <a:pt x="617337" y="1266825"/>
                  <a:pt x="615232" y="1269520"/>
                  <a:pt x="612574" y="1271588"/>
                </a:cubicBezTo>
                <a:cubicBezTo>
                  <a:pt x="608056" y="1275102"/>
                  <a:pt x="603716" y="1279303"/>
                  <a:pt x="598286" y="1281113"/>
                </a:cubicBezTo>
                <a:cubicBezTo>
                  <a:pt x="590788" y="1283612"/>
                  <a:pt x="589993" y="1284080"/>
                  <a:pt x="581618" y="1285875"/>
                </a:cubicBezTo>
                <a:cubicBezTo>
                  <a:pt x="573703" y="1287571"/>
                  <a:pt x="565589" y="1288414"/>
                  <a:pt x="557805" y="1290638"/>
                </a:cubicBezTo>
                <a:lnTo>
                  <a:pt x="541136" y="1295400"/>
                </a:lnTo>
                <a:cubicBezTo>
                  <a:pt x="537979" y="1296261"/>
                  <a:pt x="534866" y="1297439"/>
                  <a:pt x="531611" y="1297782"/>
                </a:cubicBezTo>
                <a:cubicBezTo>
                  <a:pt x="519744" y="1299031"/>
                  <a:pt x="507799" y="1299369"/>
                  <a:pt x="495893" y="1300163"/>
                </a:cubicBezTo>
                <a:cubicBezTo>
                  <a:pt x="487955" y="1301750"/>
                  <a:pt x="480171" y="1304682"/>
                  <a:pt x="472080" y="1304925"/>
                </a:cubicBezTo>
                <a:cubicBezTo>
                  <a:pt x="222651" y="1312408"/>
                  <a:pt x="330285" y="1295223"/>
                  <a:pt x="243480" y="1309688"/>
                </a:cubicBezTo>
                <a:cubicBezTo>
                  <a:pt x="233955" y="1312863"/>
                  <a:pt x="224227" y="1315484"/>
                  <a:pt x="214905" y="1319213"/>
                </a:cubicBezTo>
                <a:cubicBezTo>
                  <a:pt x="208313" y="1321850"/>
                  <a:pt x="202590" y="1326493"/>
                  <a:pt x="195855" y="1328738"/>
                </a:cubicBezTo>
                <a:cubicBezTo>
                  <a:pt x="188176" y="1331298"/>
                  <a:pt x="179896" y="1331537"/>
                  <a:pt x="172043" y="1333500"/>
                </a:cubicBezTo>
                <a:cubicBezTo>
                  <a:pt x="165693" y="1335088"/>
                  <a:pt x="159449" y="1337187"/>
                  <a:pt x="152993" y="1338263"/>
                </a:cubicBezTo>
                <a:cubicBezTo>
                  <a:pt x="148230" y="1339057"/>
                  <a:pt x="143418" y="1339597"/>
                  <a:pt x="138705" y="1340644"/>
                </a:cubicBezTo>
                <a:cubicBezTo>
                  <a:pt x="136255" y="1341188"/>
                  <a:pt x="133975" y="1342335"/>
                  <a:pt x="131561" y="1343025"/>
                </a:cubicBezTo>
                <a:cubicBezTo>
                  <a:pt x="128414" y="1343924"/>
                  <a:pt x="125100" y="1344258"/>
                  <a:pt x="122036" y="1345407"/>
                </a:cubicBezTo>
                <a:cubicBezTo>
                  <a:pt x="118712" y="1346653"/>
                  <a:pt x="115774" y="1348771"/>
                  <a:pt x="112511" y="1350169"/>
                </a:cubicBezTo>
                <a:cubicBezTo>
                  <a:pt x="110204" y="1351158"/>
                  <a:pt x="107749" y="1351756"/>
                  <a:pt x="105368" y="1352550"/>
                </a:cubicBezTo>
                <a:cubicBezTo>
                  <a:pt x="100605" y="1355725"/>
                  <a:pt x="96510" y="1360264"/>
                  <a:pt x="91080" y="1362075"/>
                </a:cubicBezTo>
                <a:cubicBezTo>
                  <a:pt x="83069" y="1364746"/>
                  <a:pt x="82645" y="1364513"/>
                  <a:pt x="74411" y="1369219"/>
                </a:cubicBezTo>
                <a:cubicBezTo>
                  <a:pt x="71926" y="1370639"/>
                  <a:pt x="69695" y="1372465"/>
                  <a:pt x="67268" y="1373982"/>
                </a:cubicBezTo>
                <a:cubicBezTo>
                  <a:pt x="63343" y="1376435"/>
                  <a:pt x="59286" y="1378672"/>
                  <a:pt x="55361" y="1381125"/>
                </a:cubicBezTo>
                <a:cubicBezTo>
                  <a:pt x="52934" y="1382642"/>
                  <a:pt x="50242" y="1383864"/>
                  <a:pt x="48218" y="1385888"/>
                </a:cubicBezTo>
                <a:cubicBezTo>
                  <a:pt x="28424" y="1405684"/>
                  <a:pt x="47698" y="1391790"/>
                  <a:pt x="31549" y="1402557"/>
                </a:cubicBezTo>
                <a:cubicBezTo>
                  <a:pt x="28374" y="1407319"/>
                  <a:pt x="23834" y="1411414"/>
                  <a:pt x="22024" y="1416844"/>
                </a:cubicBezTo>
                <a:cubicBezTo>
                  <a:pt x="20436" y="1421607"/>
                  <a:pt x="20811" y="1427582"/>
                  <a:pt x="17261" y="1431132"/>
                </a:cubicBezTo>
                <a:lnTo>
                  <a:pt x="7736" y="1440657"/>
                </a:lnTo>
                <a:cubicBezTo>
                  <a:pt x="6942" y="1445419"/>
                  <a:pt x="6367" y="1450223"/>
                  <a:pt x="5355" y="1454944"/>
                </a:cubicBezTo>
                <a:cubicBezTo>
                  <a:pt x="3984" y="1461344"/>
                  <a:pt x="785" y="1467451"/>
                  <a:pt x="593" y="1473994"/>
                </a:cubicBezTo>
                <a:cubicBezTo>
                  <a:pt x="-14" y="1494638"/>
                  <a:pt x="-1076" y="1515655"/>
                  <a:pt x="2974" y="1535907"/>
                </a:cubicBezTo>
                <a:cubicBezTo>
                  <a:pt x="4161" y="1541840"/>
                  <a:pt x="33052" y="1554372"/>
                  <a:pt x="33930" y="1554957"/>
                </a:cubicBezTo>
                <a:cubicBezTo>
                  <a:pt x="65618" y="1576081"/>
                  <a:pt x="32566" y="1555465"/>
                  <a:pt x="60124" y="1569244"/>
                </a:cubicBezTo>
                <a:cubicBezTo>
                  <a:pt x="62684" y="1570524"/>
                  <a:pt x="64637" y="1572880"/>
                  <a:pt x="67268" y="1574007"/>
                </a:cubicBezTo>
                <a:cubicBezTo>
                  <a:pt x="70276" y="1575296"/>
                  <a:pt x="73729" y="1575239"/>
                  <a:pt x="76793" y="1576388"/>
                </a:cubicBezTo>
                <a:cubicBezTo>
                  <a:pt x="85828" y="1579776"/>
                  <a:pt x="86025" y="1582905"/>
                  <a:pt x="95843" y="1583532"/>
                </a:cubicBezTo>
                <a:cubicBezTo>
                  <a:pt x="129941" y="1585709"/>
                  <a:pt x="164105" y="1586707"/>
                  <a:pt x="198236" y="1588294"/>
                </a:cubicBezTo>
                <a:cubicBezTo>
                  <a:pt x="204586" y="1589882"/>
                  <a:pt x="210886" y="1591686"/>
                  <a:pt x="217286" y="1593057"/>
                </a:cubicBezTo>
                <a:cubicBezTo>
                  <a:pt x="240762" y="1598088"/>
                  <a:pt x="223504" y="1592748"/>
                  <a:pt x="238718" y="1597819"/>
                </a:cubicBezTo>
                <a:cubicBezTo>
                  <a:pt x="244274" y="1597025"/>
                  <a:pt x="249774" y="1595438"/>
                  <a:pt x="255386" y="1595438"/>
                </a:cubicBezTo>
                <a:cubicBezTo>
                  <a:pt x="257896" y="1595438"/>
                  <a:pt x="260126" y="1597098"/>
                  <a:pt x="262530" y="1597819"/>
                </a:cubicBezTo>
                <a:cubicBezTo>
                  <a:pt x="268065" y="1599480"/>
                  <a:pt x="273508" y="1601578"/>
                  <a:pt x="279199" y="1602582"/>
                </a:cubicBezTo>
                <a:cubicBezTo>
                  <a:pt x="287055" y="1603968"/>
                  <a:pt x="295096" y="1603974"/>
                  <a:pt x="303011" y="1604963"/>
                </a:cubicBezTo>
                <a:cubicBezTo>
                  <a:pt x="307802" y="1605562"/>
                  <a:pt x="312549" y="1606480"/>
                  <a:pt x="317299" y="1607344"/>
                </a:cubicBezTo>
                <a:cubicBezTo>
                  <a:pt x="321281" y="1608068"/>
                  <a:pt x="325171" y="1609402"/>
                  <a:pt x="329205" y="1609725"/>
                </a:cubicBezTo>
                <a:cubicBezTo>
                  <a:pt x="345049" y="1610993"/>
                  <a:pt x="360955" y="1611313"/>
                  <a:pt x="376830" y="1612107"/>
                </a:cubicBezTo>
                <a:lnTo>
                  <a:pt x="391118" y="1614488"/>
                </a:lnTo>
                <a:cubicBezTo>
                  <a:pt x="395100" y="1615212"/>
                  <a:pt x="399024" y="1616254"/>
                  <a:pt x="403024" y="1616869"/>
                </a:cubicBezTo>
                <a:cubicBezTo>
                  <a:pt x="440480" y="1622631"/>
                  <a:pt x="406698" y="1616174"/>
                  <a:pt x="433980" y="1621632"/>
                </a:cubicBezTo>
                <a:cubicBezTo>
                  <a:pt x="464143" y="1620838"/>
                  <a:pt x="494349" y="1621057"/>
                  <a:pt x="524468" y="1619250"/>
                </a:cubicBezTo>
                <a:cubicBezTo>
                  <a:pt x="534107" y="1618672"/>
                  <a:pt x="543446" y="1615554"/>
                  <a:pt x="553043" y="1614488"/>
                </a:cubicBezTo>
                <a:cubicBezTo>
                  <a:pt x="599832" y="1609290"/>
                  <a:pt x="545017" y="1615842"/>
                  <a:pt x="614955" y="1604963"/>
                </a:cubicBezTo>
                <a:cubicBezTo>
                  <a:pt x="637139" y="1601512"/>
                  <a:pt x="659446" y="1598889"/>
                  <a:pt x="681630" y="1595438"/>
                </a:cubicBezTo>
                <a:cubicBezTo>
                  <a:pt x="695169" y="1593332"/>
                  <a:pt x="708557" y="1590302"/>
                  <a:pt x="722111" y="1588294"/>
                </a:cubicBezTo>
                <a:cubicBezTo>
                  <a:pt x="730002" y="1587125"/>
                  <a:pt x="737996" y="1586794"/>
                  <a:pt x="745924" y="1585913"/>
                </a:cubicBezTo>
                <a:cubicBezTo>
                  <a:pt x="752284" y="1585206"/>
                  <a:pt x="758624" y="1584326"/>
                  <a:pt x="764974" y="1583532"/>
                </a:cubicBezTo>
                <a:cubicBezTo>
                  <a:pt x="807287" y="1572951"/>
                  <a:pt x="759223" y="1584232"/>
                  <a:pt x="872130" y="1578769"/>
                </a:cubicBezTo>
                <a:cubicBezTo>
                  <a:pt x="888855" y="1577960"/>
                  <a:pt x="905467" y="1575594"/>
                  <a:pt x="922136" y="1574007"/>
                </a:cubicBezTo>
                <a:cubicBezTo>
                  <a:pt x="930074" y="1572419"/>
                  <a:pt x="938269" y="1571804"/>
                  <a:pt x="945949" y="1569244"/>
                </a:cubicBezTo>
                <a:cubicBezTo>
                  <a:pt x="957268" y="1565471"/>
                  <a:pt x="967333" y="1561711"/>
                  <a:pt x="979286" y="1559719"/>
                </a:cubicBezTo>
                <a:cubicBezTo>
                  <a:pt x="999886" y="1556286"/>
                  <a:pt x="988783" y="1557937"/>
                  <a:pt x="1012624" y="1554957"/>
                </a:cubicBezTo>
                <a:cubicBezTo>
                  <a:pt x="1014211" y="1552576"/>
                  <a:pt x="1015362" y="1549837"/>
                  <a:pt x="1017386" y="1547813"/>
                </a:cubicBezTo>
                <a:cubicBezTo>
                  <a:pt x="1022003" y="1543196"/>
                  <a:pt x="1025863" y="1542606"/>
                  <a:pt x="1031674" y="1540669"/>
                </a:cubicBezTo>
                <a:cubicBezTo>
                  <a:pt x="1034055" y="1538288"/>
                  <a:pt x="1036950" y="1536327"/>
                  <a:pt x="1038818" y="1533525"/>
                </a:cubicBezTo>
                <a:cubicBezTo>
                  <a:pt x="1040210" y="1531437"/>
                  <a:pt x="1040786" y="1528858"/>
                  <a:pt x="1041199" y="1526382"/>
                </a:cubicBezTo>
                <a:cubicBezTo>
                  <a:pt x="1042381" y="1519292"/>
                  <a:pt x="1042865" y="1512102"/>
                  <a:pt x="1043580" y="1504950"/>
                </a:cubicBezTo>
                <a:cubicBezTo>
                  <a:pt x="1044452" y="1496227"/>
                  <a:pt x="1045167" y="1487488"/>
                  <a:pt x="1045961" y="1478757"/>
                </a:cubicBezTo>
                <a:cubicBezTo>
                  <a:pt x="1045167" y="1470819"/>
                  <a:pt x="1045050" y="1462785"/>
                  <a:pt x="1043580" y="1454944"/>
                </a:cubicBezTo>
                <a:cubicBezTo>
                  <a:pt x="1042655" y="1450010"/>
                  <a:pt x="1040405" y="1445419"/>
                  <a:pt x="1038818" y="1440657"/>
                </a:cubicBezTo>
                <a:cubicBezTo>
                  <a:pt x="1038024" y="1438276"/>
                  <a:pt x="1037045" y="1435948"/>
                  <a:pt x="1036436" y="1433513"/>
                </a:cubicBezTo>
                <a:cubicBezTo>
                  <a:pt x="1033446" y="1421553"/>
                  <a:pt x="1035090" y="1427093"/>
                  <a:pt x="1031674" y="1416844"/>
                </a:cubicBezTo>
                <a:cubicBezTo>
                  <a:pt x="1032468" y="1412875"/>
                  <a:pt x="1033073" y="1408864"/>
                  <a:pt x="1034055" y="1404938"/>
                </a:cubicBezTo>
                <a:cubicBezTo>
                  <a:pt x="1034664" y="1402503"/>
                  <a:pt x="1035891" y="1400244"/>
                  <a:pt x="1036436" y="1397794"/>
                </a:cubicBezTo>
                <a:cubicBezTo>
                  <a:pt x="1037483" y="1393081"/>
                  <a:pt x="1037954" y="1388257"/>
                  <a:pt x="1038818" y="1383507"/>
                </a:cubicBezTo>
                <a:cubicBezTo>
                  <a:pt x="1039542" y="1379525"/>
                  <a:pt x="1040627" y="1375607"/>
                  <a:pt x="1041199" y="1371600"/>
                </a:cubicBezTo>
                <a:cubicBezTo>
                  <a:pt x="1042215" y="1364485"/>
                  <a:pt x="1042564" y="1357284"/>
                  <a:pt x="1043580" y="1350169"/>
                </a:cubicBezTo>
                <a:cubicBezTo>
                  <a:pt x="1045263" y="1338387"/>
                  <a:pt x="1046768" y="1335842"/>
                  <a:pt x="1050724" y="1323975"/>
                </a:cubicBezTo>
                <a:cubicBezTo>
                  <a:pt x="1051518" y="1321594"/>
                  <a:pt x="1051713" y="1318920"/>
                  <a:pt x="1053105" y="1316832"/>
                </a:cubicBezTo>
                <a:lnTo>
                  <a:pt x="1057868" y="1309688"/>
                </a:lnTo>
                <a:cubicBezTo>
                  <a:pt x="1067894" y="1279605"/>
                  <a:pt x="1051172" y="1327691"/>
                  <a:pt x="1065011" y="1295400"/>
                </a:cubicBezTo>
                <a:cubicBezTo>
                  <a:pt x="1066300" y="1292392"/>
                  <a:pt x="1066751" y="1289084"/>
                  <a:pt x="1067393" y="1285875"/>
                </a:cubicBezTo>
                <a:cubicBezTo>
                  <a:pt x="1071492" y="1265384"/>
                  <a:pt x="1068835" y="1271958"/>
                  <a:pt x="1072155" y="1245394"/>
                </a:cubicBezTo>
                <a:cubicBezTo>
                  <a:pt x="1073305" y="1236196"/>
                  <a:pt x="1074325" y="1234121"/>
                  <a:pt x="1076918" y="1226344"/>
                </a:cubicBezTo>
                <a:cubicBezTo>
                  <a:pt x="1076124" y="1198563"/>
                  <a:pt x="1076723" y="1170706"/>
                  <a:pt x="1074536" y="1143000"/>
                </a:cubicBezTo>
                <a:cubicBezTo>
                  <a:pt x="1074311" y="1140147"/>
                  <a:pt x="1070244" y="1138680"/>
                  <a:pt x="1069774" y="1135857"/>
                </a:cubicBezTo>
                <a:cubicBezTo>
                  <a:pt x="1067812" y="1124087"/>
                  <a:pt x="1068187" y="1112044"/>
                  <a:pt x="1067393" y="1100138"/>
                </a:cubicBezTo>
                <a:cubicBezTo>
                  <a:pt x="1068187" y="1075532"/>
                  <a:pt x="1068545" y="1050907"/>
                  <a:pt x="1069774" y="1026319"/>
                </a:cubicBezTo>
                <a:cubicBezTo>
                  <a:pt x="1070133" y="1019140"/>
                  <a:pt x="1070412" y="1011861"/>
                  <a:pt x="1072155" y="1004888"/>
                </a:cubicBezTo>
                <a:cubicBezTo>
                  <a:pt x="1073995" y="997526"/>
                  <a:pt x="1083342" y="993341"/>
                  <a:pt x="1088824" y="990600"/>
                </a:cubicBezTo>
                <a:cubicBezTo>
                  <a:pt x="1091069" y="989477"/>
                  <a:pt x="1093625" y="989120"/>
                  <a:pt x="1095968" y="988219"/>
                </a:cubicBezTo>
                <a:cubicBezTo>
                  <a:pt x="1129954" y="975148"/>
                  <a:pt x="1109367" y="982165"/>
                  <a:pt x="1126924" y="976313"/>
                </a:cubicBezTo>
                <a:cubicBezTo>
                  <a:pt x="1132541" y="967887"/>
                  <a:pt x="1132228" y="967343"/>
                  <a:pt x="1141211" y="959644"/>
                </a:cubicBezTo>
                <a:cubicBezTo>
                  <a:pt x="1164418" y="939753"/>
                  <a:pt x="1130726" y="972511"/>
                  <a:pt x="1155499" y="947738"/>
                </a:cubicBezTo>
                <a:cubicBezTo>
                  <a:pt x="1156293" y="945357"/>
                  <a:pt x="1157220" y="943016"/>
                  <a:pt x="1157880" y="940594"/>
                </a:cubicBezTo>
                <a:cubicBezTo>
                  <a:pt x="1159602" y="934279"/>
                  <a:pt x="1158716" y="926781"/>
                  <a:pt x="1162643" y="921544"/>
                </a:cubicBezTo>
                <a:cubicBezTo>
                  <a:pt x="1167549" y="915001"/>
                  <a:pt x="1171229" y="908242"/>
                  <a:pt x="1179311" y="904875"/>
                </a:cubicBezTo>
                <a:cubicBezTo>
                  <a:pt x="1184613" y="902666"/>
                  <a:pt x="1202872" y="899211"/>
                  <a:pt x="1210268" y="897732"/>
                </a:cubicBezTo>
                <a:cubicBezTo>
                  <a:pt x="1232245" y="886743"/>
                  <a:pt x="1222431" y="889929"/>
                  <a:pt x="1238843" y="885825"/>
                </a:cubicBezTo>
                <a:cubicBezTo>
                  <a:pt x="1241768" y="882900"/>
                  <a:pt x="1249423" y="876179"/>
                  <a:pt x="1250749" y="871538"/>
                </a:cubicBezTo>
                <a:cubicBezTo>
                  <a:pt x="1253187" y="863005"/>
                  <a:pt x="1253771" y="854046"/>
                  <a:pt x="1255511" y="845344"/>
                </a:cubicBezTo>
                <a:cubicBezTo>
                  <a:pt x="1257561" y="835096"/>
                  <a:pt x="1258466" y="834386"/>
                  <a:pt x="1262655" y="823913"/>
                </a:cubicBezTo>
                <a:cubicBezTo>
                  <a:pt x="1263449" y="810419"/>
                  <a:pt x="1265036" y="796949"/>
                  <a:pt x="1265036" y="783432"/>
                </a:cubicBezTo>
                <a:cubicBezTo>
                  <a:pt x="1265036" y="763645"/>
                  <a:pt x="1271571" y="746514"/>
                  <a:pt x="1255511" y="735807"/>
                </a:cubicBezTo>
                <a:cubicBezTo>
                  <a:pt x="1253423" y="734415"/>
                  <a:pt x="1250749" y="734219"/>
                  <a:pt x="1248368" y="733425"/>
                </a:cubicBezTo>
                <a:cubicBezTo>
                  <a:pt x="1237541" y="717188"/>
                  <a:pt x="1251364" y="736089"/>
                  <a:pt x="1226936" y="714375"/>
                </a:cubicBezTo>
                <a:cubicBezTo>
                  <a:pt x="1224797" y="712474"/>
                  <a:pt x="1223837" y="709561"/>
                  <a:pt x="1222174" y="707232"/>
                </a:cubicBezTo>
                <a:cubicBezTo>
                  <a:pt x="1207247" y="686335"/>
                  <a:pt x="1222726" y="707877"/>
                  <a:pt x="1207886" y="690563"/>
                </a:cubicBezTo>
                <a:cubicBezTo>
                  <a:pt x="1205303" y="687550"/>
                  <a:pt x="1203549" y="683844"/>
                  <a:pt x="1200743" y="681038"/>
                </a:cubicBezTo>
                <a:cubicBezTo>
                  <a:pt x="1191258" y="671552"/>
                  <a:pt x="1189853" y="674301"/>
                  <a:pt x="1176930" y="669132"/>
                </a:cubicBezTo>
                <a:cubicBezTo>
                  <a:pt x="1156082" y="660793"/>
                  <a:pt x="1177424" y="668189"/>
                  <a:pt x="1160261" y="659607"/>
                </a:cubicBezTo>
                <a:cubicBezTo>
                  <a:pt x="1158016" y="658484"/>
                  <a:pt x="1155363" y="658348"/>
                  <a:pt x="1153118" y="657225"/>
                </a:cubicBezTo>
                <a:cubicBezTo>
                  <a:pt x="1144020" y="652675"/>
                  <a:pt x="1139407" y="645194"/>
                  <a:pt x="1131686" y="638175"/>
                </a:cubicBezTo>
                <a:cubicBezTo>
                  <a:pt x="1119905" y="627465"/>
                  <a:pt x="1119839" y="628680"/>
                  <a:pt x="1105493" y="621507"/>
                </a:cubicBezTo>
                <a:cubicBezTo>
                  <a:pt x="1087611" y="603625"/>
                  <a:pt x="1095413" y="612478"/>
                  <a:pt x="1081680" y="595313"/>
                </a:cubicBezTo>
                <a:cubicBezTo>
                  <a:pt x="1080886" y="588169"/>
                  <a:pt x="1080249" y="581007"/>
                  <a:pt x="1079299" y="573882"/>
                </a:cubicBezTo>
                <a:cubicBezTo>
                  <a:pt x="1078661" y="569096"/>
                  <a:pt x="1076788" y="564421"/>
                  <a:pt x="1076918" y="559594"/>
                </a:cubicBezTo>
                <a:cubicBezTo>
                  <a:pt x="1077584" y="534946"/>
                  <a:pt x="1079574" y="510342"/>
                  <a:pt x="1081680" y="485775"/>
                </a:cubicBezTo>
                <a:cubicBezTo>
                  <a:pt x="1081717" y="485340"/>
                  <a:pt x="1085290" y="470516"/>
                  <a:pt x="1086443" y="469107"/>
                </a:cubicBezTo>
                <a:cubicBezTo>
                  <a:pt x="1136328" y="408140"/>
                  <a:pt x="1073779" y="491364"/>
                  <a:pt x="1126924" y="433388"/>
                </a:cubicBezTo>
                <a:lnTo>
                  <a:pt x="1153118" y="404813"/>
                </a:lnTo>
                <a:cubicBezTo>
                  <a:pt x="1160262" y="387350"/>
                  <a:pt x="1168054" y="370139"/>
                  <a:pt x="1174549" y="352425"/>
                </a:cubicBezTo>
                <a:cubicBezTo>
                  <a:pt x="1176802" y="346280"/>
                  <a:pt x="1174075" y="337302"/>
                  <a:pt x="1179311" y="333375"/>
                </a:cubicBezTo>
                <a:cubicBezTo>
                  <a:pt x="1180374" y="332578"/>
                  <a:pt x="1203650" y="342158"/>
                  <a:pt x="1205505" y="342900"/>
                </a:cubicBezTo>
                <a:cubicBezTo>
                  <a:pt x="1206299" y="345281"/>
                  <a:pt x="1206111" y="348269"/>
                  <a:pt x="1207886" y="350044"/>
                </a:cubicBezTo>
                <a:cubicBezTo>
                  <a:pt x="1209661" y="351819"/>
                  <a:pt x="1212785" y="351302"/>
                  <a:pt x="1215030" y="352425"/>
                </a:cubicBezTo>
                <a:cubicBezTo>
                  <a:pt x="1217590" y="353705"/>
                  <a:pt x="1219793" y="355600"/>
                  <a:pt x="1222174" y="357188"/>
                </a:cubicBezTo>
                <a:cubicBezTo>
                  <a:pt x="1230905" y="356394"/>
                  <a:pt x="1239795" y="356644"/>
                  <a:pt x="1248368" y="354807"/>
                </a:cubicBezTo>
                <a:cubicBezTo>
                  <a:pt x="1251166" y="354207"/>
                  <a:pt x="1253026" y="351464"/>
                  <a:pt x="1255511" y="350044"/>
                </a:cubicBezTo>
                <a:cubicBezTo>
                  <a:pt x="1276668" y="337954"/>
                  <a:pt x="1254768" y="352128"/>
                  <a:pt x="1272180" y="340519"/>
                </a:cubicBezTo>
                <a:cubicBezTo>
                  <a:pt x="1274640" y="328217"/>
                  <a:pt x="1278464" y="311448"/>
                  <a:pt x="1276943" y="300038"/>
                </a:cubicBezTo>
                <a:cubicBezTo>
                  <a:pt x="1276498" y="296700"/>
                  <a:pt x="1272180" y="295275"/>
                  <a:pt x="1269799" y="292894"/>
                </a:cubicBezTo>
                <a:lnTo>
                  <a:pt x="1265036" y="278607"/>
                </a:lnTo>
                <a:cubicBezTo>
                  <a:pt x="1264242" y="276226"/>
                  <a:pt x="1263264" y="273898"/>
                  <a:pt x="1262655" y="271463"/>
                </a:cubicBezTo>
                <a:lnTo>
                  <a:pt x="1260274" y="261938"/>
                </a:lnTo>
                <a:cubicBezTo>
                  <a:pt x="1261068" y="257969"/>
                  <a:pt x="1260303" y="253325"/>
                  <a:pt x="1262655" y="250032"/>
                </a:cubicBezTo>
                <a:cubicBezTo>
                  <a:pt x="1264718" y="247143"/>
                  <a:pt x="1269170" y="247150"/>
                  <a:pt x="1272180" y="245269"/>
                </a:cubicBezTo>
                <a:cubicBezTo>
                  <a:pt x="1275545" y="243165"/>
                  <a:pt x="1277940" y="239380"/>
                  <a:pt x="1281705" y="238125"/>
                </a:cubicBezTo>
                <a:cubicBezTo>
                  <a:pt x="1287776" y="236101"/>
                  <a:pt x="1294430" y="236717"/>
                  <a:pt x="1300755" y="235744"/>
                </a:cubicBezTo>
                <a:cubicBezTo>
                  <a:pt x="1304755" y="235129"/>
                  <a:pt x="1308692" y="234157"/>
                  <a:pt x="1312661" y="233363"/>
                </a:cubicBezTo>
                <a:cubicBezTo>
                  <a:pt x="1316630" y="230188"/>
                  <a:pt x="1320210" y="226453"/>
                  <a:pt x="1324568" y="223838"/>
                </a:cubicBezTo>
                <a:cubicBezTo>
                  <a:pt x="1328233" y="221639"/>
                  <a:pt x="1332651" y="220987"/>
                  <a:pt x="1336474" y="219075"/>
                </a:cubicBezTo>
                <a:cubicBezTo>
                  <a:pt x="1339034" y="217795"/>
                  <a:pt x="1341237" y="215900"/>
                  <a:pt x="1343618" y="214313"/>
                </a:cubicBezTo>
                <a:cubicBezTo>
                  <a:pt x="1345999" y="209550"/>
                  <a:pt x="1348598" y="204891"/>
                  <a:pt x="1350761" y="200025"/>
                </a:cubicBezTo>
                <a:cubicBezTo>
                  <a:pt x="1353036" y="194906"/>
                  <a:pt x="1353760" y="187503"/>
                  <a:pt x="1357905" y="183357"/>
                </a:cubicBezTo>
                <a:cubicBezTo>
                  <a:pt x="1361178" y="180084"/>
                  <a:pt x="1365420" y="177677"/>
                  <a:pt x="1369811" y="176213"/>
                </a:cubicBezTo>
                <a:cubicBezTo>
                  <a:pt x="1377490" y="173653"/>
                  <a:pt x="1393624" y="171450"/>
                  <a:pt x="1393624" y="171450"/>
                </a:cubicBezTo>
                <a:cubicBezTo>
                  <a:pt x="1396005" y="167481"/>
                  <a:pt x="1399143" y="163878"/>
                  <a:pt x="1400768" y="159544"/>
                </a:cubicBezTo>
                <a:cubicBezTo>
                  <a:pt x="1411073" y="132064"/>
                  <a:pt x="1410607" y="115075"/>
                  <a:pt x="1405530" y="83344"/>
                </a:cubicBezTo>
                <a:cubicBezTo>
                  <a:pt x="1404948" y="79709"/>
                  <a:pt x="1393910" y="69342"/>
                  <a:pt x="1391243" y="66675"/>
                </a:cubicBezTo>
                <a:cubicBezTo>
                  <a:pt x="1390449" y="62706"/>
                  <a:pt x="1389843" y="58695"/>
                  <a:pt x="1388861" y="54769"/>
                </a:cubicBezTo>
                <a:cubicBezTo>
                  <a:pt x="1388252" y="52334"/>
                  <a:pt x="1388255" y="49400"/>
                  <a:pt x="1386480" y="47625"/>
                </a:cubicBezTo>
                <a:cubicBezTo>
                  <a:pt x="1384705" y="45850"/>
                  <a:pt x="1381717" y="46038"/>
                  <a:pt x="1379336" y="45244"/>
                </a:cubicBezTo>
                <a:cubicBezTo>
                  <a:pt x="1377749" y="42069"/>
                  <a:pt x="1376884" y="38414"/>
                  <a:pt x="1374574" y="35719"/>
                </a:cubicBezTo>
                <a:cubicBezTo>
                  <a:pt x="1367517" y="27485"/>
                  <a:pt x="1364706" y="28817"/>
                  <a:pt x="1355524" y="26194"/>
                </a:cubicBezTo>
                <a:cubicBezTo>
                  <a:pt x="1353110" y="25504"/>
                  <a:pt x="1350761" y="24607"/>
                  <a:pt x="1348380" y="23813"/>
                </a:cubicBezTo>
                <a:cubicBezTo>
                  <a:pt x="1345999" y="22225"/>
                  <a:pt x="1344098" y="19050"/>
                  <a:pt x="1341236" y="19050"/>
                </a:cubicBezTo>
                <a:cubicBezTo>
                  <a:pt x="1335295" y="19050"/>
                  <a:pt x="1314442" y="25004"/>
                  <a:pt x="1305518" y="26194"/>
                </a:cubicBezTo>
                <a:cubicBezTo>
                  <a:pt x="1293612" y="27782"/>
                  <a:pt x="1281664" y="29084"/>
                  <a:pt x="1269799" y="30957"/>
                </a:cubicBezTo>
                <a:cubicBezTo>
                  <a:pt x="1266566" y="31467"/>
                  <a:pt x="1263523" y="32948"/>
                  <a:pt x="1260274" y="33338"/>
                </a:cubicBezTo>
                <a:cubicBezTo>
                  <a:pt x="1243649" y="35333"/>
                  <a:pt x="1226937" y="36513"/>
                  <a:pt x="1210268" y="38100"/>
                </a:cubicBezTo>
                <a:cubicBezTo>
                  <a:pt x="1200743" y="37306"/>
                  <a:pt x="1191106" y="37380"/>
                  <a:pt x="1181693" y="35719"/>
                </a:cubicBezTo>
                <a:cubicBezTo>
                  <a:pt x="1177483" y="34976"/>
                  <a:pt x="1174055" y="31185"/>
                  <a:pt x="1169786" y="30957"/>
                </a:cubicBezTo>
                <a:cubicBezTo>
                  <a:pt x="1114280" y="27997"/>
                  <a:pt x="1003099" y="26194"/>
                  <a:pt x="1003099" y="26194"/>
                </a:cubicBezTo>
                <a:cubicBezTo>
                  <a:pt x="994762" y="24110"/>
                  <a:pt x="985438" y="21432"/>
                  <a:pt x="976905" y="21432"/>
                </a:cubicBezTo>
                <a:cubicBezTo>
                  <a:pt x="954666" y="21432"/>
                  <a:pt x="932455" y="23019"/>
                  <a:pt x="910230" y="23813"/>
                </a:cubicBezTo>
                <a:cubicBezTo>
                  <a:pt x="859396" y="22631"/>
                  <a:pt x="755944" y="21810"/>
                  <a:pt x="705443" y="14288"/>
                </a:cubicBezTo>
                <a:cubicBezTo>
                  <a:pt x="701002" y="13627"/>
                  <a:pt x="699327" y="7685"/>
                  <a:pt x="695918" y="4763"/>
                </a:cubicBezTo>
                <a:cubicBezTo>
                  <a:pt x="693745" y="2900"/>
                  <a:pt x="691155" y="1588"/>
                  <a:pt x="688774" y="0"/>
                </a:cubicBezTo>
                <a:lnTo>
                  <a:pt x="674486" y="4763"/>
                </a:lnTo>
                <a:cubicBezTo>
                  <a:pt x="672105" y="5557"/>
                  <a:pt x="669804" y="6652"/>
                  <a:pt x="667343" y="7144"/>
                </a:cubicBezTo>
                <a:cubicBezTo>
                  <a:pt x="659405" y="8732"/>
                  <a:pt x="651515" y="10576"/>
                  <a:pt x="643530" y="11907"/>
                </a:cubicBezTo>
                <a:cubicBezTo>
                  <a:pt x="638768" y="12701"/>
                  <a:pt x="633977" y="13341"/>
                  <a:pt x="629243" y="14288"/>
                </a:cubicBezTo>
                <a:cubicBezTo>
                  <a:pt x="626034" y="14930"/>
                  <a:pt x="622927" y="16027"/>
                  <a:pt x="619718" y="16669"/>
                </a:cubicBezTo>
                <a:cubicBezTo>
                  <a:pt x="614983" y="17616"/>
                  <a:pt x="610193" y="18256"/>
                  <a:pt x="605430" y="19050"/>
                </a:cubicBezTo>
                <a:cubicBezTo>
                  <a:pt x="597472" y="21703"/>
                  <a:pt x="597735" y="21819"/>
                  <a:pt x="588761" y="23813"/>
                </a:cubicBezTo>
                <a:cubicBezTo>
                  <a:pt x="584810" y="24691"/>
                  <a:pt x="580760" y="25129"/>
                  <a:pt x="576855" y="26194"/>
                </a:cubicBezTo>
                <a:cubicBezTo>
                  <a:pt x="557551" y="31459"/>
                  <a:pt x="551058" y="28178"/>
                  <a:pt x="545899" y="28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EF632C-8A40-4CCF-8B85-7A8C7CCB1D16}"/>
              </a:ext>
            </a:extLst>
          </p:cNvPr>
          <p:cNvSpPr/>
          <p:nvPr/>
        </p:nvSpPr>
        <p:spPr>
          <a:xfrm>
            <a:off x="2361723" y="2872533"/>
            <a:ext cx="1235190" cy="705067"/>
          </a:xfrm>
          <a:custGeom>
            <a:avLst/>
            <a:gdLst>
              <a:gd name="connsiteX0" fmla="*/ 357188 w 1235190"/>
              <a:gd name="connsiteY0" fmla="*/ 19267 h 705067"/>
              <a:gd name="connsiteX1" fmla="*/ 357188 w 1235190"/>
              <a:gd name="connsiteY1" fmla="*/ 19267 h 705067"/>
              <a:gd name="connsiteX2" fmla="*/ 338138 w 1235190"/>
              <a:gd name="connsiteY2" fmla="*/ 35936 h 705067"/>
              <a:gd name="connsiteX3" fmla="*/ 330994 w 1235190"/>
              <a:gd name="connsiteY3" fmla="*/ 43079 h 705067"/>
              <a:gd name="connsiteX4" fmla="*/ 323850 w 1235190"/>
              <a:gd name="connsiteY4" fmla="*/ 45461 h 705067"/>
              <a:gd name="connsiteX5" fmla="*/ 316707 w 1235190"/>
              <a:gd name="connsiteY5" fmla="*/ 52604 h 705067"/>
              <a:gd name="connsiteX6" fmla="*/ 311944 w 1235190"/>
              <a:gd name="connsiteY6" fmla="*/ 59748 h 705067"/>
              <a:gd name="connsiteX7" fmla="*/ 297657 w 1235190"/>
              <a:gd name="connsiteY7" fmla="*/ 74036 h 705067"/>
              <a:gd name="connsiteX8" fmla="*/ 283369 w 1235190"/>
              <a:gd name="connsiteY8" fmla="*/ 85942 h 705067"/>
              <a:gd name="connsiteX9" fmla="*/ 276225 w 1235190"/>
              <a:gd name="connsiteY9" fmla="*/ 88323 h 705067"/>
              <a:gd name="connsiteX10" fmla="*/ 269082 w 1235190"/>
              <a:gd name="connsiteY10" fmla="*/ 93086 h 705067"/>
              <a:gd name="connsiteX11" fmla="*/ 261938 w 1235190"/>
              <a:gd name="connsiteY11" fmla="*/ 100229 h 705067"/>
              <a:gd name="connsiteX12" fmla="*/ 247650 w 1235190"/>
              <a:gd name="connsiteY12" fmla="*/ 104992 h 705067"/>
              <a:gd name="connsiteX13" fmla="*/ 230982 w 1235190"/>
              <a:gd name="connsiteY13" fmla="*/ 112136 h 705067"/>
              <a:gd name="connsiteX14" fmla="*/ 226219 w 1235190"/>
              <a:gd name="connsiteY14" fmla="*/ 119279 h 705067"/>
              <a:gd name="connsiteX15" fmla="*/ 219075 w 1235190"/>
              <a:gd name="connsiteY15" fmla="*/ 124042 h 705067"/>
              <a:gd name="connsiteX16" fmla="*/ 207169 w 1235190"/>
              <a:gd name="connsiteY16" fmla="*/ 133567 h 705067"/>
              <a:gd name="connsiteX17" fmla="*/ 190500 w 1235190"/>
              <a:gd name="connsiteY17" fmla="*/ 140711 h 705067"/>
              <a:gd name="connsiteX18" fmla="*/ 183357 w 1235190"/>
              <a:gd name="connsiteY18" fmla="*/ 145473 h 705067"/>
              <a:gd name="connsiteX19" fmla="*/ 173832 w 1235190"/>
              <a:gd name="connsiteY19" fmla="*/ 147854 h 705067"/>
              <a:gd name="connsiteX20" fmla="*/ 152400 w 1235190"/>
              <a:gd name="connsiteY20" fmla="*/ 154998 h 705067"/>
              <a:gd name="connsiteX21" fmla="*/ 145257 w 1235190"/>
              <a:gd name="connsiteY21" fmla="*/ 157379 h 705067"/>
              <a:gd name="connsiteX22" fmla="*/ 135732 w 1235190"/>
              <a:gd name="connsiteY22" fmla="*/ 159761 h 705067"/>
              <a:gd name="connsiteX23" fmla="*/ 128588 w 1235190"/>
              <a:gd name="connsiteY23" fmla="*/ 162142 h 705067"/>
              <a:gd name="connsiteX24" fmla="*/ 104775 w 1235190"/>
              <a:gd name="connsiteY24" fmla="*/ 166904 h 705067"/>
              <a:gd name="connsiteX25" fmla="*/ 97632 w 1235190"/>
              <a:gd name="connsiteY25" fmla="*/ 169286 h 705067"/>
              <a:gd name="connsiteX26" fmla="*/ 88107 w 1235190"/>
              <a:gd name="connsiteY26" fmla="*/ 174048 h 705067"/>
              <a:gd name="connsiteX27" fmla="*/ 78582 w 1235190"/>
              <a:gd name="connsiteY27" fmla="*/ 176429 h 705067"/>
              <a:gd name="connsiteX28" fmla="*/ 57150 w 1235190"/>
              <a:gd name="connsiteY28" fmla="*/ 188336 h 705067"/>
              <a:gd name="connsiteX29" fmla="*/ 47625 w 1235190"/>
              <a:gd name="connsiteY29" fmla="*/ 195479 h 705067"/>
              <a:gd name="connsiteX30" fmla="*/ 38100 w 1235190"/>
              <a:gd name="connsiteY30" fmla="*/ 200242 h 705067"/>
              <a:gd name="connsiteX31" fmla="*/ 30957 w 1235190"/>
              <a:gd name="connsiteY31" fmla="*/ 205004 h 705067"/>
              <a:gd name="connsiteX32" fmla="*/ 11907 w 1235190"/>
              <a:gd name="connsiteY32" fmla="*/ 238342 h 705067"/>
              <a:gd name="connsiteX33" fmla="*/ 9525 w 1235190"/>
              <a:gd name="connsiteY33" fmla="*/ 257392 h 705067"/>
              <a:gd name="connsiteX34" fmla="*/ 4763 w 1235190"/>
              <a:gd name="connsiteY34" fmla="*/ 281204 h 705067"/>
              <a:gd name="connsiteX35" fmla="*/ 2382 w 1235190"/>
              <a:gd name="connsiteY35" fmla="*/ 305017 h 705067"/>
              <a:gd name="connsiteX36" fmla="*/ 0 w 1235190"/>
              <a:gd name="connsiteY36" fmla="*/ 321686 h 705067"/>
              <a:gd name="connsiteX37" fmla="*/ 2382 w 1235190"/>
              <a:gd name="connsiteY37" fmla="*/ 352642 h 705067"/>
              <a:gd name="connsiteX38" fmla="*/ 7144 w 1235190"/>
              <a:gd name="connsiteY38" fmla="*/ 359786 h 705067"/>
              <a:gd name="connsiteX39" fmla="*/ 9525 w 1235190"/>
              <a:gd name="connsiteY39" fmla="*/ 366929 h 705067"/>
              <a:gd name="connsiteX40" fmla="*/ 23813 w 1235190"/>
              <a:gd name="connsiteY40" fmla="*/ 378836 h 705067"/>
              <a:gd name="connsiteX41" fmla="*/ 40482 w 1235190"/>
              <a:gd name="connsiteY41" fmla="*/ 383598 h 705067"/>
              <a:gd name="connsiteX42" fmla="*/ 52388 w 1235190"/>
              <a:gd name="connsiteY42" fmla="*/ 390742 h 705067"/>
              <a:gd name="connsiteX43" fmla="*/ 61913 w 1235190"/>
              <a:gd name="connsiteY43" fmla="*/ 395504 h 705067"/>
              <a:gd name="connsiteX44" fmla="*/ 83344 w 1235190"/>
              <a:gd name="connsiteY44" fmla="*/ 409792 h 705067"/>
              <a:gd name="connsiteX45" fmla="*/ 90488 w 1235190"/>
              <a:gd name="connsiteY45" fmla="*/ 414554 h 705067"/>
              <a:gd name="connsiteX46" fmla="*/ 100013 w 1235190"/>
              <a:gd name="connsiteY46" fmla="*/ 416936 h 705067"/>
              <a:gd name="connsiteX47" fmla="*/ 123825 w 1235190"/>
              <a:gd name="connsiteY47" fmla="*/ 424079 h 705067"/>
              <a:gd name="connsiteX48" fmla="*/ 138113 w 1235190"/>
              <a:gd name="connsiteY48" fmla="*/ 431223 h 705067"/>
              <a:gd name="connsiteX49" fmla="*/ 152400 w 1235190"/>
              <a:gd name="connsiteY49" fmla="*/ 435986 h 705067"/>
              <a:gd name="connsiteX50" fmla="*/ 159544 w 1235190"/>
              <a:gd name="connsiteY50" fmla="*/ 438367 h 705067"/>
              <a:gd name="connsiteX51" fmla="*/ 173832 w 1235190"/>
              <a:gd name="connsiteY51" fmla="*/ 447892 h 705067"/>
              <a:gd name="connsiteX52" fmla="*/ 188119 w 1235190"/>
              <a:gd name="connsiteY52" fmla="*/ 452654 h 705067"/>
              <a:gd name="connsiteX53" fmla="*/ 219075 w 1235190"/>
              <a:gd name="connsiteY53" fmla="*/ 457417 h 705067"/>
              <a:gd name="connsiteX54" fmla="*/ 226219 w 1235190"/>
              <a:gd name="connsiteY54" fmla="*/ 459798 h 705067"/>
              <a:gd name="connsiteX55" fmla="*/ 252413 w 1235190"/>
              <a:gd name="connsiteY55" fmla="*/ 464561 h 705067"/>
              <a:gd name="connsiteX56" fmla="*/ 264319 w 1235190"/>
              <a:gd name="connsiteY56" fmla="*/ 476467 h 705067"/>
              <a:gd name="connsiteX57" fmla="*/ 271463 w 1235190"/>
              <a:gd name="connsiteY57" fmla="*/ 481229 h 705067"/>
              <a:gd name="connsiteX58" fmla="*/ 285750 w 1235190"/>
              <a:gd name="connsiteY58" fmla="*/ 497898 h 705067"/>
              <a:gd name="connsiteX59" fmla="*/ 304800 w 1235190"/>
              <a:gd name="connsiteY59" fmla="*/ 507423 h 705067"/>
              <a:gd name="connsiteX60" fmla="*/ 330994 w 1235190"/>
              <a:gd name="connsiteY60" fmla="*/ 509804 h 705067"/>
              <a:gd name="connsiteX61" fmla="*/ 333375 w 1235190"/>
              <a:gd name="connsiteY61" fmla="*/ 545523 h 705067"/>
              <a:gd name="connsiteX62" fmla="*/ 335757 w 1235190"/>
              <a:gd name="connsiteY62" fmla="*/ 586004 h 705067"/>
              <a:gd name="connsiteX63" fmla="*/ 340519 w 1235190"/>
              <a:gd name="connsiteY63" fmla="*/ 593148 h 705067"/>
              <a:gd name="connsiteX64" fmla="*/ 352425 w 1235190"/>
              <a:gd name="connsiteY64" fmla="*/ 612198 h 705067"/>
              <a:gd name="connsiteX65" fmla="*/ 357188 w 1235190"/>
              <a:gd name="connsiteY65" fmla="*/ 619342 h 705067"/>
              <a:gd name="connsiteX66" fmla="*/ 359569 w 1235190"/>
              <a:gd name="connsiteY66" fmla="*/ 626486 h 705067"/>
              <a:gd name="connsiteX67" fmla="*/ 376238 w 1235190"/>
              <a:gd name="connsiteY67" fmla="*/ 647917 h 705067"/>
              <a:gd name="connsiteX68" fmla="*/ 378619 w 1235190"/>
              <a:gd name="connsiteY68" fmla="*/ 655061 h 705067"/>
              <a:gd name="connsiteX69" fmla="*/ 392907 w 1235190"/>
              <a:gd name="connsiteY69" fmla="*/ 664586 h 705067"/>
              <a:gd name="connsiteX70" fmla="*/ 407194 w 1235190"/>
              <a:gd name="connsiteY70" fmla="*/ 676492 h 705067"/>
              <a:gd name="connsiteX71" fmla="*/ 421482 w 1235190"/>
              <a:gd name="connsiteY71" fmla="*/ 681254 h 705067"/>
              <a:gd name="connsiteX72" fmla="*/ 428625 w 1235190"/>
              <a:gd name="connsiteY72" fmla="*/ 683636 h 705067"/>
              <a:gd name="connsiteX73" fmla="*/ 442913 w 1235190"/>
              <a:gd name="connsiteY73" fmla="*/ 681254 h 705067"/>
              <a:gd name="connsiteX74" fmla="*/ 457200 w 1235190"/>
              <a:gd name="connsiteY74" fmla="*/ 676492 h 705067"/>
              <a:gd name="connsiteX75" fmla="*/ 478632 w 1235190"/>
              <a:gd name="connsiteY75" fmla="*/ 674111 h 705067"/>
              <a:gd name="connsiteX76" fmla="*/ 488157 w 1235190"/>
              <a:gd name="connsiteY76" fmla="*/ 671729 h 705067"/>
              <a:gd name="connsiteX77" fmla="*/ 535782 w 1235190"/>
              <a:gd name="connsiteY77" fmla="*/ 666967 h 705067"/>
              <a:gd name="connsiteX78" fmla="*/ 550069 w 1235190"/>
              <a:gd name="connsiteY78" fmla="*/ 664586 h 705067"/>
              <a:gd name="connsiteX79" fmla="*/ 559594 w 1235190"/>
              <a:gd name="connsiteY79" fmla="*/ 657442 h 705067"/>
              <a:gd name="connsiteX80" fmla="*/ 566738 w 1235190"/>
              <a:gd name="connsiteY80" fmla="*/ 655061 h 705067"/>
              <a:gd name="connsiteX81" fmla="*/ 597694 w 1235190"/>
              <a:gd name="connsiteY81" fmla="*/ 657442 h 705067"/>
              <a:gd name="connsiteX82" fmla="*/ 609600 w 1235190"/>
              <a:gd name="connsiteY82" fmla="*/ 659823 h 705067"/>
              <a:gd name="connsiteX83" fmla="*/ 619125 w 1235190"/>
              <a:gd name="connsiteY83" fmla="*/ 666967 h 705067"/>
              <a:gd name="connsiteX84" fmla="*/ 626269 w 1235190"/>
              <a:gd name="connsiteY84" fmla="*/ 671729 h 705067"/>
              <a:gd name="connsiteX85" fmla="*/ 633413 w 1235190"/>
              <a:gd name="connsiteY85" fmla="*/ 674111 h 705067"/>
              <a:gd name="connsiteX86" fmla="*/ 666750 w 1235190"/>
              <a:gd name="connsiteY86" fmla="*/ 678873 h 705067"/>
              <a:gd name="connsiteX87" fmla="*/ 676275 w 1235190"/>
              <a:gd name="connsiteY87" fmla="*/ 688398 h 705067"/>
              <a:gd name="connsiteX88" fmla="*/ 681038 w 1235190"/>
              <a:gd name="connsiteY88" fmla="*/ 695542 h 705067"/>
              <a:gd name="connsiteX89" fmla="*/ 700088 w 1235190"/>
              <a:gd name="connsiteY89" fmla="*/ 697923 h 705067"/>
              <a:gd name="connsiteX90" fmla="*/ 762000 w 1235190"/>
              <a:gd name="connsiteY90" fmla="*/ 702686 h 705067"/>
              <a:gd name="connsiteX91" fmla="*/ 783432 w 1235190"/>
              <a:gd name="connsiteY91" fmla="*/ 705067 h 705067"/>
              <a:gd name="connsiteX92" fmla="*/ 833438 w 1235190"/>
              <a:gd name="connsiteY92" fmla="*/ 697923 h 705067"/>
              <a:gd name="connsiteX93" fmla="*/ 840582 w 1235190"/>
              <a:gd name="connsiteY93" fmla="*/ 695542 h 705067"/>
              <a:gd name="connsiteX94" fmla="*/ 854869 w 1235190"/>
              <a:gd name="connsiteY94" fmla="*/ 693161 h 705067"/>
              <a:gd name="connsiteX95" fmla="*/ 878682 w 1235190"/>
              <a:gd name="connsiteY95" fmla="*/ 688398 h 705067"/>
              <a:gd name="connsiteX96" fmla="*/ 888207 w 1235190"/>
              <a:gd name="connsiteY96" fmla="*/ 686017 h 705067"/>
              <a:gd name="connsiteX97" fmla="*/ 902494 w 1235190"/>
              <a:gd name="connsiteY97" fmla="*/ 683636 h 705067"/>
              <a:gd name="connsiteX98" fmla="*/ 909638 w 1235190"/>
              <a:gd name="connsiteY98" fmla="*/ 669348 h 705067"/>
              <a:gd name="connsiteX99" fmla="*/ 914400 w 1235190"/>
              <a:gd name="connsiteY99" fmla="*/ 655061 h 705067"/>
              <a:gd name="connsiteX100" fmla="*/ 916782 w 1235190"/>
              <a:gd name="connsiteY100" fmla="*/ 647917 h 705067"/>
              <a:gd name="connsiteX101" fmla="*/ 926307 w 1235190"/>
              <a:gd name="connsiteY101" fmla="*/ 643154 h 705067"/>
              <a:gd name="connsiteX102" fmla="*/ 933450 w 1235190"/>
              <a:gd name="connsiteY102" fmla="*/ 638392 h 705067"/>
              <a:gd name="connsiteX103" fmla="*/ 942975 w 1235190"/>
              <a:gd name="connsiteY103" fmla="*/ 636011 h 705067"/>
              <a:gd name="connsiteX104" fmla="*/ 964407 w 1235190"/>
              <a:gd name="connsiteY104" fmla="*/ 650298 h 705067"/>
              <a:gd name="connsiteX105" fmla="*/ 978694 w 1235190"/>
              <a:gd name="connsiteY105" fmla="*/ 655061 h 705067"/>
              <a:gd name="connsiteX106" fmla="*/ 995363 w 1235190"/>
              <a:gd name="connsiteY106" fmla="*/ 671729 h 705067"/>
              <a:gd name="connsiteX107" fmla="*/ 1007269 w 1235190"/>
              <a:gd name="connsiteY107" fmla="*/ 676492 h 705067"/>
              <a:gd name="connsiteX108" fmla="*/ 1066800 w 1235190"/>
              <a:gd name="connsiteY108" fmla="*/ 671729 h 705067"/>
              <a:gd name="connsiteX109" fmla="*/ 1073944 w 1235190"/>
              <a:gd name="connsiteY109" fmla="*/ 669348 h 705067"/>
              <a:gd name="connsiteX110" fmla="*/ 1090613 w 1235190"/>
              <a:gd name="connsiteY110" fmla="*/ 666967 h 705067"/>
              <a:gd name="connsiteX111" fmla="*/ 1104900 w 1235190"/>
              <a:gd name="connsiteY111" fmla="*/ 664586 h 705067"/>
              <a:gd name="connsiteX112" fmla="*/ 1123950 w 1235190"/>
              <a:gd name="connsiteY112" fmla="*/ 650298 h 705067"/>
              <a:gd name="connsiteX113" fmla="*/ 1128713 w 1235190"/>
              <a:gd name="connsiteY113" fmla="*/ 643154 h 705067"/>
              <a:gd name="connsiteX114" fmla="*/ 1135857 w 1235190"/>
              <a:gd name="connsiteY114" fmla="*/ 636011 h 705067"/>
              <a:gd name="connsiteX115" fmla="*/ 1131094 w 1235190"/>
              <a:gd name="connsiteY115" fmla="*/ 576479 h 705067"/>
              <a:gd name="connsiteX116" fmla="*/ 1123950 w 1235190"/>
              <a:gd name="connsiteY116" fmla="*/ 562192 h 705067"/>
              <a:gd name="connsiteX117" fmla="*/ 1109663 w 1235190"/>
              <a:gd name="connsiteY117" fmla="*/ 555048 h 705067"/>
              <a:gd name="connsiteX118" fmla="*/ 1100138 w 1235190"/>
              <a:gd name="connsiteY118" fmla="*/ 550286 h 705067"/>
              <a:gd name="connsiteX119" fmla="*/ 1090613 w 1235190"/>
              <a:gd name="connsiteY119" fmla="*/ 505042 h 705067"/>
              <a:gd name="connsiteX120" fmla="*/ 1116807 w 1235190"/>
              <a:gd name="connsiteY120" fmla="*/ 502661 h 705067"/>
              <a:gd name="connsiteX121" fmla="*/ 1150144 w 1235190"/>
              <a:gd name="connsiteY121" fmla="*/ 474086 h 705067"/>
              <a:gd name="connsiteX122" fmla="*/ 1171575 w 1235190"/>
              <a:gd name="connsiteY122" fmla="*/ 459798 h 705067"/>
              <a:gd name="connsiteX123" fmla="*/ 1200150 w 1235190"/>
              <a:gd name="connsiteY123" fmla="*/ 443129 h 705067"/>
              <a:gd name="connsiteX124" fmla="*/ 1212057 w 1235190"/>
              <a:gd name="connsiteY124" fmla="*/ 435986 h 705067"/>
              <a:gd name="connsiteX125" fmla="*/ 1221582 w 1235190"/>
              <a:gd name="connsiteY125" fmla="*/ 431223 h 705067"/>
              <a:gd name="connsiteX126" fmla="*/ 1231107 w 1235190"/>
              <a:gd name="connsiteY126" fmla="*/ 424079 h 705067"/>
              <a:gd name="connsiteX127" fmla="*/ 1231107 w 1235190"/>
              <a:gd name="connsiteY127" fmla="*/ 371692 h 705067"/>
              <a:gd name="connsiteX128" fmla="*/ 1226344 w 1235190"/>
              <a:gd name="connsiteY128" fmla="*/ 331211 h 705067"/>
              <a:gd name="connsiteX129" fmla="*/ 1216819 w 1235190"/>
              <a:gd name="connsiteY129" fmla="*/ 300254 h 705067"/>
              <a:gd name="connsiteX130" fmla="*/ 1209675 w 1235190"/>
              <a:gd name="connsiteY130" fmla="*/ 295492 h 705067"/>
              <a:gd name="connsiteX131" fmla="*/ 1193007 w 1235190"/>
              <a:gd name="connsiteY131" fmla="*/ 278823 h 705067"/>
              <a:gd name="connsiteX132" fmla="*/ 1185863 w 1235190"/>
              <a:gd name="connsiteY132" fmla="*/ 271679 h 705067"/>
              <a:gd name="connsiteX133" fmla="*/ 1176338 w 1235190"/>
              <a:gd name="connsiteY133" fmla="*/ 257392 h 705067"/>
              <a:gd name="connsiteX134" fmla="*/ 1169194 w 1235190"/>
              <a:gd name="connsiteY134" fmla="*/ 240723 h 705067"/>
              <a:gd name="connsiteX135" fmla="*/ 1154907 w 1235190"/>
              <a:gd name="connsiteY135" fmla="*/ 221673 h 705067"/>
              <a:gd name="connsiteX136" fmla="*/ 1145382 w 1235190"/>
              <a:gd name="connsiteY136" fmla="*/ 181192 h 705067"/>
              <a:gd name="connsiteX137" fmla="*/ 1143000 w 1235190"/>
              <a:gd name="connsiteY137" fmla="*/ 164523 h 705067"/>
              <a:gd name="connsiteX138" fmla="*/ 1140619 w 1235190"/>
              <a:gd name="connsiteY138" fmla="*/ 157379 h 705067"/>
              <a:gd name="connsiteX139" fmla="*/ 1133475 w 1235190"/>
              <a:gd name="connsiteY139" fmla="*/ 154998 h 705067"/>
              <a:gd name="connsiteX140" fmla="*/ 1100138 w 1235190"/>
              <a:gd name="connsiteY140" fmla="*/ 152617 h 705067"/>
              <a:gd name="connsiteX141" fmla="*/ 1092994 w 1235190"/>
              <a:gd name="connsiteY141" fmla="*/ 150236 h 705067"/>
              <a:gd name="connsiteX142" fmla="*/ 1081088 w 1235190"/>
              <a:gd name="connsiteY142" fmla="*/ 147854 h 705067"/>
              <a:gd name="connsiteX143" fmla="*/ 1059657 w 1235190"/>
              <a:gd name="connsiteY143" fmla="*/ 140711 h 705067"/>
              <a:gd name="connsiteX144" fmla="*/ 1050132 w 1235190"/>
              <a:gd name="connsiteY144" fmla="*/ 135948 h 705067"/>
              <a:gd name="connsiteX145" fmla="*/ 1042988 w 1235190"/>
              <a:gd name="connsiteY145" fmla="*/ 128804 h 705067"/>
              <a:gd name="connsiteX146" fmla="*/ 1026319 w 1235190"/>
              <a:gd name="connsiteY146" fmla="*/ 107373 h 705067"/>
              <a:gd name="connsiteX147" fmla="*/ 1021557 w 1235190"/>
              <a:gd name="connsiteY147" fmla="*/ 100229 h 705067"/>
              <a:gd name="connsiteX148" fmla="*/ 1014413 w 1235190"/>
              <a:gd name="connsiteY148" fmla="*/ 95467 h 705067"/>
              <a:gd name="connsiteX149" fmla="*/ 990600 w 1235190"/>
              <a:gd name="connsiteY149" fmla="*/ 85942 h 705067"/>
              <a:gd name="connsiteX150" fmla="*/ 983457 w 1235190"/>
              <a:gd name="connsiteY150" fmla="*/ 81179 h 705067"/>
              <a:gd name="connsiteX151" fmla="*/ 978694 w 1235190"/>
              <a:gd name="connsiteY151" fmla="*/ 74036 h 705067"/>
              <a:gd name="connsiteX152" fmla="*/ 957263 w 1235190"/>
              <a:gd name="connsiteY152" fmla="*/ 59748 h 705067"/>
              <a:gd name="connsiteX153" fmla="*/ 952500 w 1235190"/>
              <a:gd name="connsiteY153" fmla="*/ 52604 h 705067"/>
              <a:gd name="connsiteX154" fmla="*/ 931069 w 1235190"/>
              <a:gd name="connsiteY154" fmla="*/ 43079 h 705067"/>
              <a:gd name="connsiteX155" fmla="*/ 923925 w 1235190"/>
              <a:gd name="connsiteY155" fmla="*/ 38317 h 705067"/>
              <a:gd name="connsiteX156" fmla="*/ 916782 w 1235190"/>
              <a:gd name="connsiteY156" fmla="*/ 35936 h 705067"/>
              <a:gd name="connsiteX157" fmla="*/ 892969 w 1235190"/>
              <a:gd name="connsiteY157" fmla="*/ 31173 h 705067"/>
              <a:gd name="connsiteX158" fmla="*/ 864394 w 1235190"/>
              <a:gd name="connsiteY158" fmla="*/ 19267 h 705067"/>
              <a:gd name="connsiteX159" fmla="*/ 852488 w 1235190"/>
              <a:gd name="connsiteY159" fmla="*/ 14504 h 705067"/>
              <a:gd name="connsiteX160" fmla="*/ 835819 w 1235190"/>
              <a:gd name="connsiteY160" fmla="*/ 12123 h 705067"/>
              <a:gd name="connsiteX161" fmla="*/ 821532 w 1235190"/>
              <a:gd name="connsiteY161" fmla="*/ 9742 h 705067"/>
              <a:gd name="connsiteX162" fmla="*/ 809625 w 1235190"/>
              <a:gd name="connsiteY162" fmla="*/ 2598 h 705067"/>
              <a:gd name="connsiteX163" fmla="*/ 757238 w 1235190"/>
              <a:gd name="connsiteY163" fmla="*/ 7361 h 705067"/>
              <a:gd name="connsiteX164" fmla="*/ 635794 w 1235190"/>
              <a:gd name="connsiteY164" fmla="*/ 14504 h 705067"/>
              <a:gd name="connsiteX165" fmla="*/ 607219 w 1235190"/>
              <a:gd name="connsiteY165" fmla="*/ 16886 h 705067"/>
              <a:gd name="connsiteX166" fmla="*/ 569119 w 1235190"/>
              <a:gd name="connsiteY166" fmla="*/ 19267 h 705067"/>
              <a:gd name="connsiteX167" fmla="*/ 559594 w 1235190"/>
              <a:gd name="connsiteY167" fmla="*/ 21648 h 705067"/>
              <a:gd name="connsiteX168" fmla="*/ 478632 w 1235190"/>
              <a:gd name="connsiteY168" fmla="*/ 21648 h 705067"/>
              <a:gd name="connsiteX169" fmla="*/ 469107 w 1235190"/>
              <a:gd name="connsiteY169" fmla="*/ 19267 h 705067"/>
              <a:gd name="connsiteX170" fmla="*/ 459582 w 1235190"/>
              <a:gd name="connsiteY170" fmla="*/ 14504 h 705067"/>
              <a:gd name="connsiteX171" fmla="*/ 419100 w 1235190"/>
              <a:gd name="connsiteY171" fmla="*/ 16886 h 705067"/>
              <a:gd name="connsiteX172" fmla="*/ 400050 w 1235190"/>
              <a:gd name="connsiteY172" fmla="*/ 21648 h 705067"/>
              <a:gd name="connsiteX173" fmla="*/ 390525 w 1235190"/>
              <a:gd name="connsiteY173" fmla="*/ 24029 h 705067"/>
              <a:gd name="connsiteX174" fmla="*/ 357188 w 1235190"/>
              <a:gd name="connsiteY174" fmla="*/ 19267 h 70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235190" h="705067">
                <a:moveTo>
                  <a:pt x="357188" y="19267"/>
                </a:moveTo>
                <a:lnTo>
                  <a:pt x="357188" y="19267"/>
                </a:lnTo>
                <a:cubicBezTo>
                  <a:pt x="350838" y="24823"/>
                  <a:pt x="344382" y="30260"/>
                  <a:pt x="338138" y="35936"/>
                </a:cubicBezTo>
                <a:cubicBezTo>
                  <a:pt x="335646" y="38201"/>
                  <a:pt x="333796" y="41211"/>
                  <a:pt x="330994" y="43079"/>
                </a:cubicBezTo>
                <a:cubicBezTo>
                  <a:pt x="328905" y="44471"/>
                  <a:pt x="326231" y="44667"/>
                  <a:pt x="323850" y="45461"/>
                </a:cubicBezTo>
                <a:cubicBezTo>
                  <a:pt x="321469" y="47842"/>
                  <a:pt x="318863" y="50017"/>
                  <a:pt x="316707" y="52604"/>
                </a:cubicBezTo>
                <a:cubicBezTo>
                  <a:pt x="314875" y="54803"/>
                  <a:pt x="313845" y="57609"/>
                  <a:pt x="311944" y="59748"/>
                </a:cubicBezTo>
                <a:cubicBezTo>
                  <a:pt x="307469" y="64782"/>
                  <a:pt x="302420" y="69273"/>
                  <a:pt x="297657" y="74036"/>
                </a:cubicBezTo>
                <a:cubicBezTo>
                  <a:pt x="292393" y="79300"/>
                  <a:pt x="289996" y="82628"/>
                  <a:pt x="283369" y="85942"/>
                </a:cubicBezTo>
                <a:cubicBezTo>
                  <a:pt x="281124" y="87065"/>
                  <a:pt x="278606" y="87529"/>
                  <a:pt x="276225" y="88323"/>
                </a:cubicBezTo>
                <a:cubicBezTo>
                  <a:pt x="273844" y="89911"/>
                  <a:pt x="271280" y="91254"/>
                  <a:pt x="269082" y="93086"/>
                </a:cubicBezTo>
                <a:cubicBezTo>
                  <a:pt x="266495" y="95242"/>
                  <a:pt x="264882" y="98594"/>
                  <a:pt x="261938" y="100229"/>
                </a:cubicBezTo>
                <a:cubicBezTo>
                  <a:pt x="257549" y="102667"/>
                  <a:pt x="252413" y="103404"/>
                  <a:pt x="247650" y="104992"/>
                </a:cubicBezTo>
                <a:cubicBezTo>
                  <a:pt x="237138" y="108496"/>
                  <a:pt x="242753" y="106250"/>
                  <a:pt x="230982" y="112136"/>
                </a:cubicBezTo>
                <a:cubicBezTo>
                  <a:pt x="229394" y="114517"/>
                  <a:pt x="228243" y="117255"/>
                  <a:pt x="226219" y="119279"/>
                </a:cubicBezTo>
                <a:cubicBezTo>
                  <a:pt x="224195" y="121303"/>
                  <a:pt x="221365" y="122325"/>
                  <a:pt x="219075" y="124042"/>
                </a:cubicBezTo>
                <a:cubicBezTo>
                  <a:pt x="215009" y="127092"/>
                  <a:pt x="211398" y="130748"/>
                  <a:pt x="207169" y="133567"/>
                </a:cubicBezTo>
                <a:cubicBezTo>
                  <a:pt x="192312" y="143472"/>
                  <a:pt x="203194" y="134363"/>
                  <a:pt x="190500" y="140711"/>
                </a:cubicBezTo>
                <a:cubicBezTo>
                  <a:pt x="187941" y="141991"/>
                  <a:pt x="185987" y="144346"/>
                  <a:pt x="183357" y="145473"/>
                </a:cubicBezTo>
                <a:cubicBezTo>
                  <a:pt x="180349" y="146762"/>
                  <a:pt x="176967" y="146914"/>
                  <a:pt x="173832" y="147854"/>
                </a:cubicBezTo>
                <a:cubicBezTo>
                  <a:pt x="166619" y="150018"/>
                  <a:pt x="159544" y="152617"/>
                  <a:pt x="152400" y="154998"/>
                </a:cubicBezTo>
                <a:cubicBezTo>
                  <a:pt x="150019" y="155792"/>
                  <a:pt x="147692" y="156770"/>
                  <a:pt x="145257" y="157379"/>
                </a:cubicBezTo>
                <a:cubicBezTo>
                  <a:pt x="142082" y="158173"/>
                  <a:pt x="138879" y="158862"/>
                  <a:pt x="135732" y="159761"/>
                </a:cubicBezTo>
                <a:cubicBezTo>
                  <a:pt x="133318" y="160451"/>
                  <a:pt x="131034" y="161578"/>
                  <a:pt x="128588" y="162142"/>
                </a:cubicBezTo>
                <a:cubicBezTo>
                  <a:pt x="120700" y="163962"/>
                  <a:pt x="112454" y="164343"/>
                  <a:pt x="104775" y="166904"/>
                </a:cubicBezTo>
                <a:cubicBezTo>
                  <a:pt x="102394" y="167698"/>
                  <a:pt x="99939" y="168297"/>
                  <a:pt x="97632" y="169286"/>
                </a:cubicBezTo>
                <a:cubicBezTo>
                  <a:pt x="94369" y="170684"/>
                  <a:pt x="91431" y="172802"/>
                  <a:pt x="88107" y="174048"/>
                </a:cubicBezTo>
                <a:cubicBezTo>
                  <a:pt x="85043" y="175197"/>
                  <a:pt x="81757" y="175635"/>
                  <a:pt x="78582" y="176429"/>
                </a:cubicBezTo>
                <a:cubicBezTo>
                  <a:pt x="69504" y="180968"/>
                  <a:pt x="66120" y="182357"/>
                  <a:pt x="57150" y="188336"/>
                </a:cubicBezTo>
                <a:cubicBezTo>
                  <a:pt x="53848" y="190537"/>
                  <a:pt x="50990" y="193376"/>
                  <a:pt x="47625" y="195479"/>
                </a:cubicBezTo>
                <a:cubicBezTo>
                  <a:pt x="44615" y="197360"/>
                  <a:pt x="41182" y="198481"/>
                  <a:pt x="38100" y="200242"/>
                </a:cubicBezTo>
                <a:cubicBezTo>
                  <a:pt x="35615" y="201662"/>
                  <a:pt x="33338" y="203417"/>
                  <a:pt x="30957" y="205004"/>
                </a:cubicBezTo>
                <a:cubicBezTo>
                  <a:pt x="17494" y="225199"/>
                  <a:pt x="23992" y="214172"/>
                  <a:pt x="11907" y="238342"/>
                </a:cubicBezTo>
                <a:cubicBezTo>
                  <a:pt x="11113" y="244692"/>
                  <a:pt x="10577" y="251080"/>
                  <a:pt x="9525" y="257392"/>
                </a:cubicBezTo>
                <a:cubicBezTo>
                  <a:pt x="4403" y="288118"/>
                  <a:pt x="9998" y="239321"/>
                  <a:pt x="4763" y="281204"/>
                </a:cubicBezTo>
                <a:cubicBezTo>
                  <a:pt x="3774" y="289120"/>
                  <a:pt x="3314" y="297094"/>
                  <a:pt x="2382" y="305017"/>
                </a:cubicBezTo>
                <a:cubicBezTo>
                  <a:pt x="1726" y="310591"/>
                  <a:pt x="794" y="316130"/>
                  <a:pt x="0" y="321686"/>
                </a:cubicBezTo>
                <a:cubicBezTo>
                  <a:pt x="794" y="332005"/>
                  <a:pt x="475" y="342470"/>
                  <a:pt x="2382" y="352642"/>
                </a:cubicBezTo>
                <a:cubicBezTo>
                  <a:pt x="2909" y="355455"/>
                  <a:pt x="5864" y="357226"/>
                  <a:pt x="7144" y="359786"/>
                </a:cubicBezTo>
                <a:cubicBezTo>
                  <a:pt x="8266" y="362031"/>
                  <a:pt x="8133" y="364841"/>
                  <a:pt x="9525" y="366929"/>
                </a:cubicBezTo>
                <a:cubicBezTo>
                  <a:pt x="12158" y="370878"/>
                  <a:pt x="19421" y="376640"/>
                  <a:pt x="23813" y="378836"/>
                </a:cubicBezTo>
                <a:cubicBezTo>
                  <a:pt x="27228" y="380544"/>
                  <a:pt x="37432" y="382835"/>
                  <a:pt x="40482" y="383598"/>
                </a:cubicBezTo>
                <a:cubicBezTo>
                  <a:pt x="44451" y="385979"/>
                  <a:pt x="48342" y="388494"/>
                  <a:pt x="52388" y="390742"/>
                </a:cubicBezTo>
                <a:cubicBezTo>
                  <a:pt x="55491" y="392466"/>
                  <a:pt x="58869" y="393678"/>
                  <a:pt x="61913" y="395504"/>
                </a:cubicBezTo>
                <a:cubicBezTo>
                  <a:pt x="61926" y="395512"/>
                  <a:pt x="79766" y="407407"/>
                  <a:pt x="83344" y="409792"/>
                </a:cubicBezTo>
                <a:cubicBezTo>
                  <a:pt x="85725" y="411379"/>
                  <a:pt x="87712" y="413860"/>
                  <a:pt x="90488" y="414554"/>
                </a:cubicBezTo>
                <a:lnTo>
                  <a:pt x="100013" y="416936"/>
                </a:lnTo>
                <a:cubicBezTo>
                  <a:pt x="113046" y="425623"/>
                  <a:pt x="101934" y="419700"/>
                  <a:pt x="123825" y="424079"/>
                </a:cubicBezTo>
                <a:cubicBezTo>
                  <a:pt x="135662" y="426447"/>
                  <a:pt x="126625" y="426117"/>
                  <a:pt x="138113" y="431223"/>
                </a:cubicBezTo>
                <a:cubicBezTo>
                  <a:pt x="142700" y="433262"/>
                  <a:pt x="147638" y="434398"/>
                  <a:pt x="152400" y="435986"/>
                </a:cubicBezTo>
                <a:lnTo>
                  <a:pt x="159544" y="438367"/>
                </a:lnTo>
                <a:cubicBezTo>
                  <a:pt x="164307" y="441542"/>
                  <a:pt x="168712" y="445332"/>
                  <a:pt x="173832" y="447892"/>
                </a:cubicBezTo>
                <a:cubicBezTo>
                  <a:pt x="178322" y="450137"/>
                  <a:pt x="183311" y="451211"/>
                  <a:pt x="188119" y="452654"/>
                </a:cubicBezTo>
                <a:cubicBezTo>
                  <a:pt x="200256" y="456295"/>
                  <a:pt x="203969" y="455739"/>
                  <a:pt x="219075" y="457417"/>
                </a:cubicBezTo>
                <a:cubicBezTo>
                  <a:pt x="221456" y="458211"/>
                  <a:pt x="223765" y="459272"/>
                  <a:pt x="226219" y="459798"/>
                </a:cubicBezTo>
                <a:cubicBezTo>
                  <a:pt x="234897" y="461658"/>
                  <a:pt x="244283" y="461004"/>
                  <a:pt x="252413" y="464561"/>
                </a:cubicBezTo>
                <a:cubicBezTo>
                  <a:pt x="257555" y="466811"/>
                  <a:pt x="260095" y="472771"/>
                  <a:pt x="264319" y="476467"/>
                </a:cubicBezTo>
                <a:cubicBezTo>
                  <a:pt x="266473" y="478352"/>
                  <a:pt x="269082" y="479642"/>
                  <a:pt x="271463" y="481229"/>
                </a:cubicBezTo>
                <a:cubicBezTo>
                  <a:pt x="274507" y="485288"/>
                  <a:pt x="280994" y="494871"/>
                  <a:pt x="285750" y="497898"/>
                </a:cubicBezTo>
                <a:cubicBezTo>
                  <a:pt x="291740" y="501710"/>
                  <a:pt x="297730" y="506780"/>
                  <a:pt x="304800" y="507423"/>
                </a:cubicBezTo>
                <a:lnTo>
                  <a:pt x="330994" y="509804"/>
                </a:lnTo>
                <a:cubicBezTo>
                  <a:pt x="331788" y="521710"/>
                  <a:pt x="332631" y="533613"/>
                  <a:pt x="333375" y="545523"/>
                </a:cubicBezTo>
                <a:cubicBezTo>
                  <a:pt x="334218" y="559014"/>
                  <a:pt x="333752" y="572637"/>
                  <a:pt x="335757" y="586004"/>
                </a:cubicBezTo>
                <a:cubicBezTo>
                  <a:pt x="336182" y="588834"/>
                  <a:pt x="339357" y="590533"/>
                  <a:pt x="340519" y="593148"/>
                </a:cubicBezTo>
                <a:cubicBezTo>
                  <a:pt x="348871" y="611940"/>
                  <a:pt x="339575" y="603631"/>
                  <a:pt x="352425" y="612198"/>
                </a:cubicBezTo>
                <a:cubicBezTo>
                  <a:pt x="354013" y="614579"/>
                  <a:pt x="355908" y="616782"/>
                  <a:pt x="357188" y="619342"/>
                </a:cubicBezTo>
                <a:cubicBezTo>
                  <a:pt x="358311" y="621587"/>
                  <a:pt x="358350" y="624292"/>
                  <a:pt x="359569" y="626486"/>
                </a:cubicBezTo>
                <a:cubicBezTo>
                  <a:pt x="366689" y="639302"/>
                  <a:pt x="367561" y="639240"/>
                  <a:pt x="376238" y="647917"/>
                </a:cubicBezTo>
                <a:cubicBezTo>
                  <a:pt x="377032" y="650298"/>
                  <a:pt x="376844" y="653286"/>
                  <a:pt x="378619" y="655061"/>
                </a:cubicBezTo>
                <a:cubicBezTo>
                  <a:pt x="382666" y="659108"/>
                  <a:pt x="388860" y="660539"/>
                  <a:pt x="392907" y="664586"/>
                </a:cubicBezTo>
                <a:cubicBezTo>
                  <a:pt x="397392" y="669071"/>
                  <a:pt x="401228" y="673840"/>
                  <a:pt x="407194" y="676492"/>
                </a:cubicBezTo>
                <a:cubicBezTo>
                  <a:pt x="411782" y="678531"/>
                  <a:pt x="416719" y="679666"/>
                  <a:pt x="421482" y="681254"/>
                </a:cubicBezTo>
                <a:lnTo>
                  <a:pt x="428625" y="683636"/>
                </a:lnTo>
                <a:cubicBezTo>
                  <a:pt x="433388" y="682842"/>
                  <a:pt x="438229" y="682425"/>
                  <a:pt x="442913" y="681254"/>
                </a:cubicBezTo>
                <a:cubicBezTo>
                  <a:pt x="447783" y="680036"/>
                  <a:pt x="452211" y="677046"/>
                  <a:pt x="457200" y="676492"/>
                </a:cubicBezTo>
                <a:lnTo>
                  <a:pt x="478632" y="674111"/>
                </a:lnTo>
                <a:cubicBezTo>
                  <a:pt x="481807" y="673317"/>
                  <a:pt x="484937" y="672315"/>
                  <a:pt x="488157" y="671729"/>
                </a:cubicBezTo>
                <a:cubicBezTo>
                  <a:pt x="505069" y="668654"/>
                  <a:pt x="517672" y="668360"/>
                  <a:pt x="535782" y="666967"/>
                </a:cubicBezTo>
                <a:cubicBezTo>
                  <a:pt x="540544" y="666173"/>
                  <a:pt x="545586" y="666379"/>
                  <a:pt x="550069" y="664586"/>
                </a:cubicBezTo>
                <a:cubicBezTo>
                  <a:pt x="553754" y="663112"/>
                  <a:pt x="556148" y="659411"/>
                  <a:pt x="559594" y="657442"/>
                </a:cubicBezTo>
                <a:cubicBezTo>
                  <a:pt x="561773" y="656197"/>
                  <a:pt x="564357" y="655855"/>
                  <a:pt x="566738" y="655061"/>
                </a:cubicBezTo>
                <a:cubicBezTo>
                  <a:pt x="577057" y="655855"/>
                  <a:pt x="587408" y="656299"/>
                  <a:pt x="597694" y="657442"/>
                </a:cubicBezTo>
                <a:cubicBezTo>
                  <a:pt x="601716" y="657889"/>
                  <a:pt x="605902" y="658179"/>
                  <a:pt x="609600" y="659823"/>
                </a:cubicBezTo>
                <a:cubicBezTo>
                  <a:pt x="613227" y="661435"/>
                  <a:pt x="615895" y="664660"/>
                  <a:pt x="619125" y="666967"/>
                </a:cubicBezTo>
                <a:cubicBezTo>
                  <a:pt x="621454" y="668630"/>
                  <a:pt x="623709" y="670449"/>
                  <a:pt x="626269" y="671729"/>
                </a:cubicBezTo>
                <a:cubicBezTo>
                  <a:pt x="628514" y="672852"/>
                  <a:pt x="630978" y="673502"/>
                  <a:pt x="633413" y="674111"/>
                </a:cubicBezTo>
                <a:cubicBezTo>
                  <a:pt x="645540" y="677143"/>
                  <a:pt x="653422" y="677392"/>
                  <a:pt x="666750" y="678873"/>
                </a:cubicBezTo>
                <a:cubicBezTo>
                  <a:pt x="671947" y="694461"/>
                  <a:pt x="664729" y="679161"/>
                  <a:pt x="676275" y="688398"/>
                </a:cubicBezTo>
                <a:cubicBezTo>
                  <a:pt x="678510" y="690186"/>
                  <a:pt x="678381" y="694479"/>
                  <a:pt x="681038" y="695542"/>
                </a:cubicBezTo>
                <a:cubicBezTo>
                  <a:pt x="686980" y="697919"/>
                  <a:pt x="693738" y="697129"/>
                  <a:pt x="700088" y="697923"/>
                </a:cubicBezTo>
                <a:cubicBezTo>
                  <a:pt x="725120" y="706266"/>
                  <a:pt x="700702" y="698854"/>
                  <a:pt x="762000" y="702686"/>
                </a:cubicBezTo>
                <a:cubicBezTo>
                  <a:pt x="769174" y="703134"/>
                  <a:pt x="776288" y="704273"/>
                  <a:pt x="783432" y="705067"/>
                </a:cubicBezTo>
                <a:cubicBezTo>
                  <a:pt x="800101" y="702686"/>
                  <a:pt x="816829" y="700691"/>
                  <a:pt x="833438" y="697923"/>
                </a:cubicBezTo>
                <a:cubicBezTo>
                  <a:pt x="835914" y="697510"/>
                  <a:pt x="838132" y="696086"/>
                  <a:pt x="840582" y="695542"/>
                </a:cubicBezTo>
                <a:cubicBezTo>
                  <a:pt x="845295" y="694495"/>
                  <a:pt x="850107" y="693955"/>
                  <a:pt x="854869" y="693161"/>
                </a:cubicBezTo>
                <a:cubicBezTo>
                  <a:pt x="869538" y="688270"/>
                  <a:pt x="854607" y="692775"/>
                  <a:pt x="878682" y="688398"/>
                </a:cubicBezTo>
                <a:cubicBezTo>
                  <a:pt x="881902" y="687813"/>
                  <a:pt x="884998" y="686659"/>
                  <a:pt x="888207" y="686017"/>
                </a:cubicBezTo>
                <a:cubicBezTo>
                  <a:pt x="892941" y="685070"/>
                  <a:pt x="897732" y="684430"/>
                  <a:pt x="902494" y="683636"/>
                </a:cubicBezTo>
                <a:cubicBezTo>
                  <a:pt x="911176" y="657587"/>
                  <a:pt x="897330" y="697040"/>
                  <a:pt x="909638" y="669348"/>
                </a:cubicBezTo>
                <a:cubicBezTo>
                  <a:pt x="911677" y="664761"/>
                  <a:pt x="912813" y="659823"/>
                  <a:pt x="914400" y="655061"/>
                </a:cubicBezTo>
                <a:cubicBezTo>
                  <a:pt x="915194" y="652680"/>
                  <a:pt x="914537" y="649040"/>
                  <a:pt x="916782" y="647917"/>
                </a:cubicBezTo>
                <a:cubicBezTo>
                  <a:pt x="919957" y="646329"/>
                  <a:pt x="923225" y="644915"/>
                  <a:pt x="926307" y="643154"/>
                </a:cubicBezTo>
                <a:cubicBezTo>
                  <a:pt x="928792" y="641734"/>
                  <a:pt x="930820" y="639519"/>
                  <a:pt x="933450" y="638392"/>
                </a:cubicBezTo>
                <a:cubicBezTo>
                  <a:pt x="936458" y="637103"/>
                  <a:pt x="939800" y="636805"/>
                  <a:pt x="942975" y="636011"/>
                </a:cubicBezTo>
                <a:cubicBezTo>
                  <a:pt x="970423" y="641500"/>
                  <a:pt x="939097" y="632581"/>
                  <a:pt x="964407" y="650298"/>
                </a:cubicBezTo>
                <a:cubicBezTo>
                  <a:pt x="968520" y="653177"/>
                  <a:pt x="978694" y="655061"/>
                  <a:pt x="978694" y="655061"/>
                </a:cubicBezTo>
                <a:cubicBezTo>
                  <a:pt x="990675" y="673032"/>
                  <a:pt x="982323" y="666839"/>
                  <a:pt x="995363" y="671729"/>
                </a:cubicBezTo>
                <a:cubicBezTo>
                  <a:pt x="999365" y="673230"/>
                  <a:pt x="1003300" y="674904"/>
                  <a:pt x="1007269" y="676492"/>
                </a:cubicBezTo>
                <a:cubicBezTo>
                  <a:pt x="1017995" y="675777"/>
                  <a:pt x="1053143" y="673830"/>
                  <a:pt x="1066800" y="671729"/>
                </a:cubicBezTo>
                <a:cubicBezTo>
                  <a:pt x="1069281" y="671347"/>
                  <a:pt x="1071483" y="669840"/>
                  <a:pt x="1073944" y="669348"/>
                </a:cubicBezTo>
                <a:cubicBezTo>
                  <a:pt x="1079448" y="668247"/>
                  <a:pt x="1085066" y="667820"/>
                  <a:pt x="1090613" y="666967"/>
                </a:cubicBezTo>
                <a:cubicBezTo>
                  <a:pt x="1095385" y="666233"/>
                  <a:pt x="1100138" y="665380"/>
                  <a:pt x="1104900" y="664586"/>
                </a:cubicBezTo>
                <a:cubicBezTo>
                  <a:pt x="1111495" y="660189"/>
                  <a:pt x="1118294" y="655954"/>
                  <a:pt x="1123950" y="650298"/>
                </a:cubicBezTo>
                <a:cubicBezTo>
                  <a:pt x="1125974" y="648274"/>
                  <a:pt x="1126881" y="645353"/>
                  <a:pt x="1128713" y="643154"/>
                </a:cubicBezTo>
                <a:cubicBezTo>
                  <a:pt x="1130869" y="640567"/>
                  <a:pt x="1133476" y="638392"/>
                  <a:pt x="1135857" y="636011"/>
                </a:cubicBezTo>
                <a:cubicBezTo>
                  <a:pt x="1135454" y="627155"/>
                  <a:pt x="1138702" y="593596"/>
                  <a:pt x="1131094" y="576479"/>
                </a:cubicBezTo>
                <a:cubicBezTo>
                  <a:pt x="1128931" y="571613"/>
                  <a:pt x="1127145" y="566452"/>
                  <a:pt x="1123950" y="562192"/>
                </a:cubicBezTo>
                <a:cubicBezTo>
                  <a:pt x="1120336" y="557373"/>
                  <a:pt x="1114595" y="557161"/>
                  <a:pt x="1109663" y="555048"/>
                </a:cubicBezTo>
                <a:cubicBezTo>
                  <a:pt x="1106400" y="553650"/>
                  <a:pt x="1103313" y="551873"/>
                  <a:pt x="1100138" y="550286"/>
                </a:cubicBezTo>
                <a:cubicBezTo>
                  <a:pt x="1090813" y="537853"/>
                  <a:pt x="1078288" y="524762"/>
                  <a:pt x="1090613" y="505042"/>
                </a:cubicBezTo>
                <a:cubicBezTo>
                  <a:pt x="1095260" y="497607"/>
                  <a:pt x="1108076" y="503455"/>
                  <a:pt x="1116807" y="502661"/>
                </a:cubicBezTo>
                <a:cubicBezTo>
                  <a:pt x="1129769" y="489698"/>
                  <a:pt x="1132897" y="485584"/>
                  <a:pt x="1150144" y="474086"/>
                </a:cubicBezTo>
                <a:cubicBezTo>
                  <a:pt x="1157288" y="469323"/>
                  <a:pt x="1163896" y="463638"/>
                  <a:pt x="1171575" y="459798"/>
                </a:cubicBezTo>
                <a:cubicBezTo>
                  <a:pt x="1202625" y="444273"/>
                  <a:pt x="1168918" y="461865"/>
                  <a:pt x="1200150" y="443129"/>
                </a:cubicBezTo>
                <a:cubicBezTo>
                  <a:pt x="1204119" y="440748"/>
                  <a:pt x="1208011" y="438234"/>
                  <a:pt x="1212057" y="435986"/>
                </a:cubicBezTo>
                <a:cubicBezTo>
                  <a:pt x="1215160" y="434262"/>
                  <a:pt x="1218572" y="433104"/>
                  <a:pt x="1221582" y="431223"/>
                </a:cubicBezTo>
                <a:cubicBezTo>
                  <a:pt x="1224947" y="429119"/>
                  <a:pt x="1227932" y="426460"/>
                  <a:pt x="1231107" y="424079"/>
                </a:cubicBezTo>
                <a:cubicBezTo>
                  <a:pt x="1238069" y="403194"/>
                  <a:pt x="1234793" y="415923"/>
                  <a:pt x="1231107" y="371692"/>
                </a:cubicBezTo>
                <a:cubicBezTo>
                  <a:pt x="1229979" y="358152"/>
                  <a:pt x="1228101" y="344684"/>
                  <a:pt x="1226344" y="331211"/>
                </a:cubicBezTo>
                <a:cubicBezTo>
                  <a:pt x="1224857" y="319813"/>
                  <a:pt x="1223501" y="310277"/>
                  <a:pt x="1216819" y="300254"/>
                </a:cubicBezTo>
                <a:cubicBezTo>
                  <a:pt x="1215231" y="297873"/>
                  <a:pt x="1211802" y="297407"/>
                  <a:pt x="1209675" y="295492"/>
                </a:cubicBezTo>
                <a:cubicBezTo>
                  <a:pt x="1203835" y="290236"/>
                  <a:pt x="1198563" y="284379"/>
                  <a:pt x="1193007" y="278823"/>
                </a:cubicBezTo>
                <a:cubicBezTo>
                  <a:pt x="1190626" y="276442"/>
                  <a:pt x="1187731" y="274481"/>
                  <a:pt x="1185863" y="271679"/>
                </a:cubicBezTo>
                <a:lnTo>
                  <a:pt x="1176338" y="257392"/>
                </a:lnTo>
                <a:cubicBezTo>
                  <a:pt x="1173621" y="246522"/>
                  <a:pt x="1175460" y="249338"/>
                  <a:pt x="1169194" y="240723"/>
                </a:cubicBezTo>
                <a:cubicBezTo>
                  <a:pt x="1164525" y="234304"/>
                  <a:pt x="1154907" y="221673"/>
                  <a:pt x="1154907" y="221673"/>
                </a:cubicBezTo>
                <a:cubicBezTo>
                  <a:pt x="1151732" y="208179"/>
                  <a:pt x="1147343" y="194915"/>
                  <a:pt x="1145382" y="181192"/>
                </a:cubicBezTo>
                <a:cubicBezTo>
                  <a:pt x="1144588" y="175636"/>
                  <a:pt x="1144101" y="170027"/>
                  <a:pt x="1143000" y="164523"/>
                </a:cubicBezTo>
                <a:cubicBezTo>
                  <a:pt x="1142508" y="162062"/>
                  <a:pt x="1142394" y="159154"/>
                  <a:pt x="1140619" y="157379"/>
                </a:cubicBezTo>
                <a:cubicBezTo>
                  <a:pt x="1138844" y="155604"/>
                  <a:pt x="1135968" y="155291"/>
                  <a:pt x="1133475" y="154998"/>
                </a:cubicBezTo>
                <a:cubicBezTo>
                  <a:pt x="1122411" y="153696"/>
                  <a:pt x="1111250" y="153411"/>
                  <a:pt x="1100138" y="152617"/>
                </a:cubicBezTo>
                <a:cubicBezTo>
                  <a:pt x="1097757" y="151823"/>
                  <a:pt x="1095429" y="150845"/>
                  <a:pt x="1092994" y="150236"/>
                </a:cubicBezTo>
                <a:cubicBezTo>
                  <a:pt x="1089068" y="149254"/>
                  <a:pt x="1084980" y="148966"/>
                  <a:pt x="1081088" y="147854"/>
                </a:cubicBezTo>
                <a:cubicBezTo>
                  <a:pt x="1073848" y="145785"/>
                  <a:pt x="1066685" y="143414"/>
                  <a:pt x="1059657" y="140711"/>
                </a:cubicBezTo>
                <a:cubicBezTo>
                  <a:pt x="1056344" y="139437"/>
                  <a:pt x="1053021" y="138011"/>
                  <a:pt x="1050132" y="135948"/>
                </a:cubicBezTo>
                <a:cubicBezTo>
                  <a:pt x="1047392" y="133990"/>
                  <a:pt x="1045369" y="131185"/>
                  <a:pt x="1042988" y="128804"/>
                </a:cubicBezTo>
                <a:cubicBezTo>
                  <a:pt x="1036481" y="109282"/>
                  <a:pt x="1047739" y="139507"/>
                  <a:pt x="1026319" y="107373"/>
                </a:cubicBezTo>
                <a:cubicBezTo>
                  <a:pt x="1024732" y="104992"/>
                  <a:pt x="1023581" y="102253"/>
                  <a:pt x="1021557" y="100229"/>
                </a:cubicBezTo>
                <a:cubicBezTo>
                  <a:pt x="1019533" y="98205"/>
                  <a:pt x="1016898" y="96887"/>
                  <a:pt x="1014413" y="95467"/>
                </a:cubicBezTo>
                <a:cubicBezTo>
                  <a:pt x="1004598" y="89859"/>
                  <a:pt x="1002316" y="89847"/>
                  <a:pt x="990600" y="85942"/>
                </a:cubicBezTo>
                <a:cubicBezTo>
                  <a:pt x="988219" y="84354"/>
                  <a:pt x="985481" y="83203"/>
                  <a:pt x="983457" y="81179"/>
                </a:cubicBezTo>
                <a:cubicBezTo>
                  <a:pt x="981433" y="79155"/>
                  <a:pt x="980909" y="75848"/>
                  <a:pt x="978694" y="74036"/>
                </a:cubicBezTo>
                <a:cubicBezTo>
                  <a:pt x="972049" y="68599"/>
                  <a:pt x="957263" y="59748"/>
                  <a:pt x="957263" y="59748"/>
                </a:cubicBezTo>
                <a:cubicBezTo>
                  <a:pt x="955675" y="57367"/>
                  <a:pt x="954699" y="54436"/>
                  <a:pt x="952500" y="52604"/>
                </a:cubicBezTo>
                <a:cubicBezTo>
                  <a:pt x="948716" y="49451"/>
                  <a:pt x="934753" y="44921"/>
                  <a:pt x="931069" y="43079"/>
                </a:cubicBezTo>
                <a:cubicBezTo>
                  <a:pt x="928509" y="41799"/>
                  <a:pt x="926485" y="39597"/>
                  <a:pt x="923925" y="38317"/>
                </a:cubicBezTo>
                <a:cubicBezTo>
                  <a:pt x="921680" y="37195"/>
                  <a:pt x="919228" y="36500"/>
                  <a:pt x="916782" y="35936"/>
                </a:cubicBezTo>
                <a:cubicBezTo>
                  <a:pt x="908894" y="34116"/>
                  <a:pt x="900907" y="32761"/>
                  <a:pt x="892969" y="31173"/>
                </a:cubicBezTo>
                <a:cubicBezTo>
                  <a:pt x="878853" y="21763"/>
                  <a:pt x="890399" y="28555"/>
                  <a:pt x="864394" y="19267"/>
                </a:cubicBezTo>
                <a:cubicBezTo>
                  <a:pt x="860369" y="17829"/>
                  <a:pt x="856635" y="15541"/>
                  <a:pt x="852488" y="14504"/>
                </a:cubicBezTo>
                <a:cubicBezTo>
                  <a:pt x="847043" y="13143"/>
                  <a:pt x="841366" y="12976"/>
                  <a:pt x="835819" y="12123"/>
                </a:cubicBezTo>
                <a:cubicBezTo>
                  <a:pt x="831047" y="11389"/>
                  <a:pt x="826294" y="10536"/>
                  <a:pt x="821532" y="9742"/>
                </a:cubicBezTo>
                <a:cubicBezTo>
                  <a:pt x="817563" y="7361"/>
                  <a:pt x="814075" y="3870"/>
                  <a:pt x="809625" y="2598"/>
                </a:cubicBezTo>
                <a:cubicBezTo>
                  <a:pt x="788472" y="-3446"/>
                  <a:pt x="779280" y="2274"/>
                  <a:pt x="757238" y="7361"/>
                </a:cubicBezTo>
                <a:cubicBezTo>
                  <a:pt x="718211" y="33375"/>
                  <a:pt x="755269" y="10521"/>
                  <a:pt x="635794" y="14504"/>
                </a:cubicBezTo>
                <a:cubicBezTo>
                  <a:pt x="626241" y="14822"/>
                  <a:pt x="616753" y="16205"/>
                  <a:pt x="607219" y="16886"/>
                </a:cubicBezTo>
                <a:lnTo>
                  <a:pt x="569119" y="19267"/>
                </a:lnTo>
                <a:cubicBezTo>
                  <a:pt x="565944" y="20061"/>
                  <a:pt x="562834" y="21185"/>
                  <a:pt x="559594" y="21648"/>
                </a:cubicBezTo>
                <a:cubicBezTo>
                  <a:pt x="526747" y="26340"/>
                  <a:pt x="520001" y="23372"/>
                  <a:pt x="478632" y="21648"/>
                </a:cubicBezTo>
                <a:cubicBezTo>
                  <a:pt x="475457" y="20854"/>
                  <a:pt x="472171" y="20416"/>
                  <a:pt x="469107" y="19267"/>
                </a:cubicBezTo>
                <a:cubicBezTo>
                  <a:pt x="465783" y="18021"/>
                  <a:pt x="463128" y="14673"/>
                  <a:pt x="459582" y="14504"/>
                </a:cubicBezTo>
                <a:cubicBezTo>
                  <a:pt x="446080" y="13861"/>
                  <a:pt x="432594" y="16092"/>
                  <a:pt x="419100" y="16886"/>
                </a:cubicBezTo>
                <a:lnTo>
                  <a:pt x="400050" y="21648"/>
                </a:lnTo>
                <a:cubicBezTo>
                  <a:pt x="396875" y="22442"/>
                  <a:pt x="393753" y="23491"/>
                  <a:pt x="390525" y="24029"/>
                </a:cubicBezTo>
                <a:cubicBezTo>
                  <a:pt x="374487" y="26703"/>
                  <a:pt x="362744" y="20061"/>
                  <a:pt x="357188" y="192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372AAEE-FD92-4144-8A7F-A673A57FB078}"/>
              </a:ext>
            </a:extLst>
          </p:cNvPr>
          <p:cNvSpPr/>
          <p:nvPr/>
        </p:nvSpPr>
        <p:spPr>
          <a:xfrm>
            <a:off x="3381218" y="1421602"/>
            <a:ext cx="1056559" cy="1595438"/>
          </a:xfrm>
          <a:custGeom>
            <a:avLst/>
            <a:gdLst>
              <a:gd name="connsiteX0" fmla="*/ 67947 w 1056559"/>
              <a:gd name="connsiteY0" fmla="*/ 0 h 1595438"/>
              <a:gd name="connsiteX1" fmla="*/ 67947 w 1056559"/>
              <a:gd name="connsiteY1" fmla="*/ 0 h 1595438"/>
              <a:gd name="connsiteX2" fmla="*/ 72710 w 1056559"/>
              <a:gd name="connsiteY2" fmla="*/ 30956 h 1595438"/>
              <a:gd name="connsiteX3" fmla="*/ 75091 w 1056559"/>
              <a:gd name="connsiteY3" fmla="*/ 116681 h 1595438"/>
              <a:gd name="connsiteX4" fmla="*/ 79853 w 1056559"/>
              <a:gd name="connsiteY4" fmla="*/ 147638 h 1595438"/>
              <a:gd name="connsiteX5" fmla="*/ 84616 w 1056559"/>
              <a:gd name="connsiteY5" fmla="*/ 169069 h 1595438"/>
              <a:gd name="connsiteX6" fmla="*/ 86997 w 1056559"/>
              <a:gd name="connsiteY6" fmla="*/ 178594 h 1595438"/>
              <a:gd name="connsiteX7" fmla="*/ 91760 w 1056559"/>
              <a:gd name="connsiteY7" fmla="*/ 188119 h 1595438"/>
              <a:gd name="connsiteX8" fmla="*/ 94141 w 1056559"/>
              <a:gd name="connsiteY8" fmla="*/ 202406 h 1595438"/>
              <a:gd name="connsiteX9" fmla="*/ 101285 w 1056559"/>
              <a:gd name="connsiteY9" fmla="*/ 283369 h 1595438"/>
              <a:gd name="connsiteX10" fmla="*/ 106047 w 1056559"/>
              <a:gd name="connsiteY10" fmla="*/ 311944 h 1595438"/>
              <a:gd name="connsiteX11" fmla="*/ 110810 w 1056559"/>
              <a:gd name="connsiteY11" fmla="*/ 321469 h 1595438"/>
              <a:gd name="connsiteX12" fmla="*/ 117953 w 1056559"/>
              <a:gd name="connsiteY12" fmla="*/ 326231 h 1595438"/>
              <a:gd name="connsiteX13" fmla="*/ 125097 w 1056559"/>
              <a:gd name="connsiteY13" fmla="*/ 333375 h 1595438"/>
              <a:gd name="connsiteX14" fmla="*/ 137003 w 1056559"/>
              <a:gd name="connsiteY14" fmla="*/ 338138 h 1595438"/>
              <a:gd name="connsiteX15" fmla="*/ 144147 w 1056559"/>
              <a:gd name="connsiteY15" fmla="*/ 342900 h 1595438"/>
              <a:gd name="connsiteX16" fmla="*/ 148910 w 1056559"/>
              <a:gd name="connsiteY16" fmla="*/ 350044 h 1595438"/>
              <a:gd name="connsiteX17" fmla="*/ 160816 w 1056559"/>
              <a:gd name="connsiteY17" fmla="*/ 371475 h 1595438"/>
              <a:gd name="connsiteX18" fmla="*/ 175103 w 1056559"/>
              <a:gd name="connsiteY18" fmla="*/ 383381 h 1595438"/>
              <a:gd name="connsiteX19" fmla="*/ 182247 w 1056559"/>
              <a:gd name="connsiteY19" fmla="*/ 388144 h 1595438"/>
              <a:gd name="connsiteX20" fmla="*/ 187010 w 1056559"/>
              <a:gd name="connsiteY20" fmla="*/ 395288 h 1595438"/>
              <a:gd name="connsiteX21" fmla="*/ 198916 w 1056559"/>
              <a:gd name="connsiteY21" fmla="*/ 407194 h 1595438"/>
              <a:gd name="connsiteX22" fmla="*/ 201297 w 1056559"/>
              <a:gd name="connsiteY22" fmla="*/ 419100 h 1595438"/>
              <a:gd name="connsiteX23" fmla="*/ 222728 w 1056559"/>
              <a:gd name="connsiteY23" fmla="*/ 442913 h 1595438"/>
              <a:gd name="connsiteX24" fmla="*/ 248922 w 1056559"/>
              <a:gd name="connsiteY24" fmla="*/ 464344 h 1595438"/>
              <a:gd name="connsiteX25" fmla="*/ 260828 w 1056559"/>
              <a:gd name="connsiteY25" fmla="*/ 473869 h 1595438"/>
              <a:gd name="connsiteX26" fmla="*/ 275116 w 1056559"/>
              <a:gd name="connsiteY26" fmla="*/ 488156 h 1595438"/>
              <a:gd name="connsiteX27" fmla="*/ 310835 w 1056559"/>
              <a:gd name="connsiteY27" fmla="*/ 507206 h 1595438"/>
              <a:gd name="connsiteX28" fmla="*/ 327503 w 1056559"/>
              <a:gd name="connsiteY28" fmla="*/ 514350 h 1595438"/>
              <a:gd name="connsiteX29" fmla="*/ 337028 w 1056559"/>
              <a:gd name="connsiteY29" fmla="*/ 531019 h 1595438"/>
              <a:gd name="connsiteX30" fmla="*/ 346553 w 1056559"/>
              <a:gd name="connsiteY30" fmla="*/ 540544 h 1595438"/>
              <a:gd name="connsiteX31" fmla="*/ 356078 w 1056559"/>
              <a:gd name="connsiteY31" fmla="*/ 557213 h 1595438"/>
              <a:gd name="connsiteX32" fmla="*/ 363222 w 1056559"/>
              <a:gd name="connsiteY32" fmla="*/ 561975 h 1595438"/>
              <a:gd name="connsiteX33" fmla="*/ 367985 w 1056559"/>
              <a:gd name="connsiteY33" fmla="*/ 569119 h 1595438"/>
              <a:gd name="connsiteX34" fmla="*/ 358460 w 1056559"/>
              <a:gd name="connsiteY34" fmla="*/ 576263 h 1595438"/>
              <a:gd name="connsiteX35" fmla="*/ 339410 w 1056559"/>
              <a:gd name="connsiteY35" fmla="*/ 583406 h 1595438"/>
              <a:gd name="connsiteX36" fmla="*/ 315597 w 1056559"/>
              <a:gd name="connsiteY36" fmla="*/ 588169 h 1595438"/>
              <a:gd name="connsiteX37" fmla="*/ 282260 w 1056559"/>
              <a:gd name="connsiteY37" fmla="*/ 595313 h 1595438"/>
              <a:gd name="connsiteX38" fmla="*/ 265591 w 1056559"/>
              <a:gd name="connsiteY38" fmla="*/ 597694 h 1595438"/>
              <a:gd name="connsiteX39" fmla="*/ 194153 w 1056559"/>
              <a:gd name="connsiteY39" fmla="*/ 600075 h 1595438"/>
              <a:gd name="connsiteX40" fmla="*/ 146528 w 1056559"/>
              <a:gd name="connsiteY40" fmla="*/ 597694 h 1595438"/>
              <a:gd name="connsiteX41" fmla="*/ 127478 w 1056559"/>
              <a:gd name="connsiteY41" fmla="*/ 592931 h 1595438"/>
              <a:gd name="connsiteX42" fmla="*/ 89378 w 1056559"/>
              <a:gd name="connsiteY42" fmla="*/ 597694 h 1595438"/>
              <a:gd name="connsiteX43" fmla="*/ 67947 w 1056559"/>
              <a:gd name="connsiteY43" fmla="*/ 604838 h 1595438"/>
              <a:gd name="connsiteX44" fmla="*/ 60803 w 1056559"/>
              <a:gd name="connsiteY44" fmla="*/ 609600 h 1595438"/>
              <a:gd name="connsiteX45" fmla="*/ 36991 w 1056559"/>
              <a:gd name="connsiteY45" fmla="*/ 616744 h 1595438"/>
              <a:gd name="connsiteX46" fmla="*/ 27466 w 1056559"/>
              <a:gd name="connsiteY46" fmla="*/ 623888 h 1595438"/>
              <a:gd name="connsiteX47" fmla="*/ 22703 w 1056559"/>
              <a:gd name="connsiteY47" fmla="*/ 631031 h 1595438"/>
              <a:gd name="connsiteX48" fmla="*/ 15560 w 1056559"/>
              <a:gd name="connsiteY48" fmla="*/ 640556 h 1595438"/>
              <a:gd name="connsiteX49" fmla="*/ 13178 w 1056559"/>
              <a:gd name="connsiteY49" fmla="*/ 652463 h 1595438"/>
              <a:gd name="connsiteX50" fmla="*/ 6035 w 1056559"/>
              <a:gd name="connsiteY50" fmla="*/ 678656 h 1595438"/>
              <a:gd name="connsiteX51" fmla="*/ 3653 w 1056559"/>
              <a:gd name="connsiteY51" fmla="*/ 731044 h 1595438"/>
              <a:gd name="connsiteX52" fmla="*/ 3653 w 1056559"/>
              <a:gd name="connsiteY52" fmla="*/ 781050 h 1595438"/>
              <a:gd name="connsiteX53" fmla="*/ 13178 w 1056559"/>
              <a:gd name="connsiteY53" fmla="*/ 800100 h 1595438"/>
              <a:gd name="connsiteX54" fmla="*/ 20322 w 1056559"/>
              <a:gd name="connsiteY54" fmla="*/ 821531 h 1595438"/>
              <a:gd name="connsiteX55" fmla="*/ 53660 w 1056559"/>
              <a:gd name="connsiteY55" fmla="*/ 847725 h 1595438"/>
              <a:gd name="connsiteX56" fmla="*/ 63185 w 1056559"/>
              <a:gd name="connsiteY56" fmla="*/ 854869 h 1595438"/>
              <a:gd name="connsiteX57" fmla="*/ 72710 w 1056559"/>
              <a:gd name="connsiteY57" fmla="*/ 862013 h 1595438"/>
              <a:gd name="connsiteX58" fmla="*/ 98903 w 1056559"/>
              <a:gd name="connsiteY58" fmla="*/ 869156 h 1595438"/>
              <a:gd name="connsiteX59" fmla="*/ 108428 w 1056559"/>
              <a:gd name="connsiteY59" fmla="*/ 876300 h 1595438"/>
              <a:gd name="connsiteX60" fmla="*/ 125097 w 1056559"/>
              <a:gd name="connsiteY60" fmla="*/ 878681 h 1595438"/>
              <a:gd name="connsiteX61" fmla="*/ 139385 w 1056559"/>
              <a:gd name="connsiteY61" fmla="*/ 881063 h 1595438"/>
              <a:gd name="connsiteX62" fmla="*/ 151291 w 1056559"/>
              <a:gd name="connsiteY62" fmla="*/ 883444 h 1595438"/>
              <a:gd name="connsiteX63" fmla="*/ 175103 w 1056559"/>
              <a:gd name="connsiteY63" fmla="*/ 890588 h 1595438"/>
              <a:gd name="connsiteX64" fmla="*/ 275116 w 1056559"/>
              <a:gd name="connsiteY64" fmla="*/ 895350 h 1595438"/>
              <a:gd name="connsiteX65" fmla="*/ 310835 w 1056559"/>
              <a:gd name="connsiteY65" fmla="*/ 902494 h 1595438"/>
              <a:gd name="connsiteX66" fmla="*/ 334647 w 1056559"/>
              <a:gd name="connsiteY66" fmla="*/ 909638 h 1595438"/>
              <a:gd name="connsiteX67" fmla="*/ 325122 w 1056559"/>
              <a:gd name="connsiteY67" fmla="*/ 926306 h 1595438"/>
              <a:gd name="connsiteX68" fmla="*/ 313216 w 1056559"/>
              <a:gd name="connsiteY68" fmla="*/ 935831 h 1595438"/>
              <a:gd name="connsiteX69" fmla="*/ 308453 w 1056559"/>
              <a:gd name="connsiteY69" fmla="*/ 942975 h 1595438"/>
              <a:gd name="connsiteX70" fmla="*/ 291785 w 1056559"/>
              <a:gd name="connsiteY70" fmla="*/ 954881 h 1595438"/>
              <a:gd name="connsiteX71" fmla="*/ 282260 w 1056559"/>
              <a:gd name="connsiteY71" fmla="*/ 969169 h 1595438"/>
              <a:gd name="connsiteX72" fmla="*/ 279878 w 1056559"/>
              <a:gd name="connsiteY72" fmla="*/ 981075 h 1595438"/>
              <a:gd name="connsiteX73" fmla="*/ 265591 w 1056559"/>
              <a:gd name="connsiteY73" fmla="*/ 995363 h 1595438"/>
              <a:gd name="connsiteX74" fmla="*/ 260828 w 1056559"/>
              <a:gd name="connsiteY74" fmla="*/ 1002506 h 1595438"/>
              <a:gd name="connsiteX75" fmla="*/ 253685 w 1056559"/>
              <a:gd name="connsiteY75" fmla="*/ 1023938 h 1595438"/>
              <a:gd name="connsiteX76" fmla="*/ 251303 w 1056559"/>
              <a:gd name="connsiteY76" fmla="*/ 1031081 h 1595438"/>
              <a:gd name="connsiteX77" fmla="*/ 248922 w 1056559"/>
              <a:gd name="connsiteY77" fmla="*/ 1038225 h 1595438"/>
              <a:gd name="connsiteX78" fmla="*/ 251303 w 1056559"/>
              <a:gd name="connsiteY78" fmla="*/ 1112044 h 1595438"/>
              <a:gd name="connsiteX79" fmla="*/ 258447 w 1056559"/>
              <a:gd name="connsiteY79" fmla="*/ 1133475 h 1595438"/>
              <a:gd name="connsiteX80" fmla="*/ 260828 w 1056559"/>
              <a:gd name="connsiteY80" fmla="*/ 1143000 h 1595438"/>
              <a:gd name="connsiteX81" fmla="*/ 267972 w 1056559"/>
              <a:gd name="connsiteY81" fmla="*/ 1152525 h 1595438"/>
              <a:gd name="connsiteX82" fmla="*/ 272735 w 1056559"/>
              <a:gd name="connsiteY82" fmla="*/ 1173956 h 1595438"/>
              <a:gd name="connsiteX83" fmla="*/ 277497 w 1056559"/>
              <a:gd name="connsiteY83" fmla="*/ 1188244 h 1595438"/>
              <a:gd name="connsiteX84" fmla="*/ 279878 w 1056559"/>
              <a:gd name="connsiteY84" fmla="*/ 1195388 h 1595438"/>
              <a:gd name="connsiteX85" fmla="*/ 289403 w 1056559"/>
              <a:gd name="connsiteY85" fmla="*/ 1209675 h 1595438"/>
              <a:gd name="connsiteX86" fmla="*/ 291785 w 1056559"/>
              <a:gd name="connsiteY86" fmla="*/ 1254919 h 1595438"/>
              <a:gd name="connsiteX87" fmla="*/ 294166 w 1056559"/>
              <a:gd name="connsiteY87" fmla="*/ 1262063 h 1595438"/>
              <a:gd name="connsiteX88" fmla="*/ 301310 w 1056559"/>
              <a:gd name="connsiteY88" fmla="*/ 1264444 h 1595438"/>
              <a:gd name="connsiteX89" fmla="*/ 303691 w 1056559"/>
              <a:gd name="connsiteY89" fmla="*/ 1271588 h 1595438"/>
              <a:gd name="connsiteX90" fmla="*/ 313216 w 1056559"/>
              <a:gd name="connsiteY90" fmla="*/ 1285875 h 1595438"/>
              <a:gd name="connsiteX91" fmla="*/ 317978 w 1056559"/>
              <a:gd name="connsiteY91" fmla="*/ 1307306 h 1595438"/>
              <a:gd name="connsiteX92" fmla="*/ 325122 w 1056559"/>
              <a:gd name="connsiteY92" fmla="*/ 1314450 h 1595438"/>
              <a:gd name="connsiteX93" fmla="*/ 325122 w 1056559"/>
              <a:gd name="connsiteY93" fmla="*/ 1352550 h 1595438"/>
              <a:gd name="connsiteX94" fmla="*/ 322741 w 1056559"/>
              <a:gd name="connsiteY94" fmla="*/ 1359694 h 1595438"/>
              <a:gd name="connsiteX95" fmla="*/ 308453 w 1056559"/>
              <a:gd name="connsiteY95" fmla="*/ 1369219 h 1595438"/>
              <a:gd name="connsiteX96" fmla="*/ 303691 w 1056559"/>
              <a:gd name="connsiteY96" fmla="*/ 1400175 h 1595438"/>
              <a:gd name="connsiteX97" fmla="*/ 306072 w 1056559"/>
              <a:gd name="connsiteY97" fmla="*/ 1423988 h 1595438"/>
              <a:gd name="connsiteX98" fmla="*/ 310835 w 1056559"/>
              <a:gd name="connsiteY98" fmla="*/ 1471613 h 1595438"/>
              <a:gd name="connsiteX99" fmla="*/ 315597 w 1056559"/>
              <a:gd name="connsiteY99" fmla="*/ 1524000 h 1595438"/>
              <a:gd name="connsiteX100" fmla="*/ 317978 w 1056559"/>
              <a:gd name="connsiteY100" fmla="*/ 1538288 h 1595438"/>
              <a:gd name="connsiteX101" fmla="*/ 322741 w 1056559"/>
              <a:gd name="connsiteY101" fmla="*/ 1545431 h 1595438"/>
              <a:gd name="connsiteX102" fmla="*/ 339410 w 1056559"/>
              <a:gd name="connsiteY102" fmla="*/ 1562100 h 1595438"/>
              <a:gd name="connsiteX103" fmla="*/ 346553 w 1056559"/>
              <a:gd name="connsiteY103" fmla="*/ 1569244 h 1595438"/>
              <a:gd name="connsiteX104" fmla="*/ 367985 w 1056559"/>
              <a:gd name="connsiteY104" fmla="*/ 1578769 h 1595438"/>
              <a:gd name="connsiteX105" fmla="*/ 403703 w 1056559"/>
              <a:gd name="connsiteY105" fmla="*/ 1585913 h 1595438"/>
              <a:gd name="connsiteX106" fmla="*/ 413228 w 1056559"/>
              <a:gd name="connsiteY106" fmla="*/ 1588294 h 1595438"/>
              <a:gd name="connsiteX107" fmla="*/ 429897 w 1056559"/>
              <a:gd name="connsiteY107" fmla="*/ 1593056 h 1595438"/>
              <a:gd name="connsiteX108" fmla="*/ 451328 w 1056559"/>
              <a:gd name="connsiteY108" fmla="*/ 1595438 h 1595438"/>
              <a:gd name="connsiteX109" fmla="*/ 534672 w 1056559"/>
              <a:gd name="connsiteY109" fmla="*/ 1588294 h 1595438"/>
              <a:gd name="connsiteX110" fmla="*/ 572772 w 1056559"/>
              <a:gd name="connsiteY110" fmla="*/ 1583531 h 1595438"/>
              <a:gd name="connsiteX111" fmla="*/ 622778 w 1056559"/>
              <a:gd name="connsiteY111" fmla="*/ 1581150 h 1595438"/>
              <a:gd name="connsiteX112" fmla="*/ 632303 w 1056559"/>
              <a:gd name="connsiteY112" fmla="*/ 1578769 h 1595438"/>
              <a:gd name="connsiteX113" fmla="*/ 639447 w 1056559"/>
              <a:gd name="connsiteY113" fmla="*/ 1576388 h 1595438"/>
              <a:gd name="connsiteX114" fmla="*/ 653735 w 1056559"/>
              <a:gd name="connsiteY114" fmla="*/ 1574006 h 1595438"/>
              <a:gd name="connsiteX115" fmla="*/ 663260 w 1056559"/>
              <a:gd name="connsiteY115" fmla="*/ 1569244 h 1595438"/>
              <a:gd name="connsiteX116" fmla="*/ 675166 w 1056559"/>
              <a:gd name="connsiteY116" fmla="*/ 1566863 h 1595438"/>
              <a:gd name="connsiteX117" fmla="*/ 682310 w 1056559"/>
              <a:gd name="connsiteY117" fmla="*/ 1564481 h 1595438"/>
              <a:gd name="connsiteX118" fmla="*/ 691835 w 1056559"/>
              <a:gd name="connsiteY118" fmla="*/ 1557338 h 1595438"/>
              <a:gd name="connsiteX119" fmla="*/ 694216 w 1056559"/>
              <a:gd name="connsiteY119" fmla="*/ 1500188 h 1595438"/>
              <a:gd name="connsiteX120" fmla="*/ 687072 w 1056559"/>
              <a:gd name="connsiteY120" fmla="*/ 1454944 h 1595438"/>
              <a:gd name="connsiteX121" fmla="*/ 684691 w 1056559"/>
              <a:gd name="connsiteY121" fmla="*/ 1438275 h 1595438"/>
              <a:gd name="connsiteX122" fmla="*/ 679928 w 1056559"/>
              <a:gd name="connsiteY122" fmla="*/ 1431131 h 1595438"/>
              <a:gd name="connsiteX123" fmla="*/ 672785 w 1056559"/>
              <a:gd name="connsiteY123" fmla="*/ 1419225 h 1595438"/>
              <a:gd name="connsiteX124" fmla="*/ 672785 w 1056559"/>
              <a:gd name="connsiteY124" fmla="*/ 1359694 h 1595438"/>
              <a:gd name="connsiteX125" fmla="*/ 691835 w 1056559"/>
              <a:gd name="connsiteY125" fmla="*/ 1347788 h 1595438"/>
              <a:gd name="connsiteX126" fmla="*/ 703741 w 1056559"/>
              <a:gd name="connsiteY126" fmla="*/ 1331119 h 1595438"/>
              <a:gd name="connsiteX127" fmla="*/ 708503 w 1056559"/>
              <a:gd name="connsiteY127" fmla="*/ 1312069 h 1595438"/>
              <a:gd name="connsiteX128" fmla="*/ 713266 w 1056559"/>
              <a:gd name="connsiteY128" fmla="*/ 1290638 h 1595438"/>
              <a:gd name="connsiteX129" fmla="*/ 718028 w 1056559"/>
              <a:gd name="connsiteY129" fmla="*/ 1243013 h 1595438"/>
              <a:gd name="connsiteX130" fmla="*/ 732316 w 1056559"/>
              <a:gd name="connsiteY130" fmla="*/ 1226344 h 1595438"/>
              <a:gd name="connsiteX131" fmla="*/ 803753 w 1056559"/>
              <a:gd name="connsiteY131" fmla="*/ 1171575 h 1595438"/>
              <a:gd name="connsiteX132" fmla="*/ 941866 w 1056559"/>
              <a:gd name="connsiteY132" fmla="*/ 1088231 h 1595438"/>
              <a:gd name="connsiteX133" fmla="*/ 996635 w 1056559"/>
              <a:gd name="connsiteY133" fmla="*/ 1028700 h 1595438"/>
              <a:gd name="connsiteX134" fmla="*/ 1037116 w 1056559"/>
              <a:gd name="connsiteY134" fmla="*/ 995363 h 1595438"/>
              <a:gd name="connsiteX135" fmla="*/ 1049022 w 1056559"/>
              <a:gd name="connsiteY135" fmla="*/ 985838 h 1595438"/>
              <a:gd name="connsiteX136" fmla="*/ 1053785 w 1056559"/>
              <a:gd name="connsiteY136" fmla="*/ 966788 h 1595438"/>
              <a:gd name="connsiteX137" fmla="*/ 1053785 w 1056559"/>
              <a:gd name="connsiteY137" fmla="*/ 842963 h 1595438"/>
              <a:gd name="connsiteX138" fmla="*/ 1051403 w 1056559"/>
              <a:gd name="connsiteY138" fmla="*/ 797719 h 1595438"/>
              <a:gd name="connsiteX139" fmla="*/ 1037116 w 1056559"/>
              <a:gd name="connsiteY139" fmla="*/ 740569 h 1595438"/>
              <a:gd name="connsiteX140" fmla="*/ 1020447 w 1056559"/>
              <a:gd name="connsiteY140" fmla="*/ 661988 h 1595438"/>
              <a:gd name="connsiteX141" fmla="*/ 1013303 w 1056559"/>
              <a:gd name="connsiteY141" fmla="*/ 592931 h 1595438"/>
              <a:gd name="connsiteX142" fmla="*/ 991872 w 1056559"/>
              <a:gd name="connsiteY142" fmla="*/ 490538 h 1595438"/>
              <a:gd name="connsiteX143" fmla="*/ 944247 w 1056559"/>
              <a:gd name="connsiteY143" fmla="*/ 464344 h 1595438"/>
              <a:gd name="connsiteX144" fmla="*/ 922816 w 1056559"/>
              <a:gd name="connsiteY144" fmla="*/ 466725 h 1595438"/>
              <a:gd name="connsiteX145" fmla="*/ 925197 w 1056559"/>
              <a:gd name="connsiteY145" fmla="*/ 435769 h 1595438"/>
              <a:gd name="connsiteX146" fmla="*/ 932341 w 1056559"/>
              <a:gd name="connsiteY146" fmla="*/ 409575 h 1595438"/>
              <a:gd name="connsiteX147" fmla="*/ 951391 w 1056559"/>
              <a:gd name="connsiteY147" fmla="*/ 359569 h 1595438"/>
              <a:gd name="connsiteX148" fmla="*/ 963297 w 1056559"/>
              <a:gd name="connsiteY148" fmla="*/ 304800 h 1595438"/>
              <a:gd name="connsiteX149" fmla="*/ 960916 w 1056559"/>
              <a:gd name="connsiteY149" fmla="*/ 269081 h 1595438"/>
              <a:gd name="connsiteX150" fmla="*/ 953772 w 1056559"/>
              <a:gd name="connsiteY150" fmla="*/ 257175 h 1595438"/>
              <a:gd name="connsiteX151" fmla="*/ 951391 w 1056559"/>
              <a:gd name="connsiteY151" fmla="*/ 233363 h 1595438"/>
              <a:gd name="connsiteX152" fmla="*/ 944247 w 1056559"/>
              <a:gd name="connsiteY152" fmla="*/ 61913 h 1595438"/>
              <a:gd name="connsiteX153" fmla="*/ 946628 w 1056559"/>
              <a:gd name="connsiteY153" fmla="*/ 54769 h 1595438"/>
              <a:gd name="connsiteX154" fmla="*/ 920435 w 1056559"/>
              <a:gd name="connsiteY154" fmla="*/ 28575 h 1595438"/>
              <a:gd name="connsiteX155" fmla="*/ 903766 w 1056559"/>
              <a:gd name="connsiteY155" fmla="*/ 16669 h 1595438"/>
              <a:gd name="connsiteX156" fmla="*/ 794228 w 1056559"/>
              <a:gd name="connsiteY156" fmla="*/ 14288 h 1595438"/>
              <a:gd name="connsiteX157" fmla="*/ 758510 w 1056559"/>
              <a:gd name="connsiteY157" fmla="*/ 11906 h 1595438"/>
              <a:gd name="connsiteX158" fmla="*/ 746603 w 1056559"/>
              <a:gd name="connsiteY158" fmla="*/ 9525 h 1595438"/>
              <a:gd name="connsiteX159" fmla="*/ 725172 w 1056559"/>
              <a:gd name="connsiteY159" fmla="*/ 7144 h 1595438"/>
              <a:gd name="connsiteX160" fmla="*/ 534672 w 1056559"/>
              <a:gd name="connsiteY160" fmla="*/ 9525 h 1595438"/>
              <a:gd name="connsiteX161" fmla="*/ 484666 w 1056559"/>
              <a:gd name="connsiteY161" fmla="*/ 7144 h 1595438"/>
              <a:gd name="connsiteX162" fmla="*/ 356078 w 1056559"/>
              <a:gd name="connsiteY162" fmla="*/ 4763 h 1595438"/>
              <a:gd name="connsiteX163" fmla="*/ 279878 w 1056559"/>
              <a:gd name="connsiteY163" fmla="*/ 4763 h 1595438"/>
              <a:gd name="connsiteX164" fmla="*/ 270353 w 1056559"/>
              <a:gd name="connsiteY164" fmla="*/ 7144 h 1595438"/>
              <a:gd name="connsiteX165" fmla="*/ 248922 w 1056559"/>
              <a:gd name="connsiteY165" fmla="*/ 9525 h 1595438"/>
              <a:gd name="connsiteX166" fmla="*/ 203678 w 1056559"/>
              <a:gd name="connsiteY166" fmla="*/ 14288 h 1595438"/>
              <a:gd name="connsiteX167" fmla="*/ 194153 w 1056559"/>
              <a:gd name="connsiteY167" fmla="*/ 16669 h 1595438"/>
              <a:gd name="connsiteX168" fmla="*/ 163197 w 1056559"/>
              <a:gd name="connsiteY168" fmla="*/ 14288 h 1595438"/>
              <a:gd name="connsiteX169" fmla="*/ 156053 w 1056559"/>
              <a:gd name="connsiteY169" fmla="*/ 11906 h 1595438"/>
              <a:gd name="connsiteX170" fmla="*/ 146528 w 1056559"/>
              <a:gd name="connsiteY170" fmla="*/ 9525 h 1595438"/>
              <a:gd name="connsiteX171" fmla="*/ 132241 w 1056559"/>
              <a:gd name="connsiteY171" fmla="*/ 2381 h 1595438"/>
              <a:gd name="connsiteX172" fmla="*/ 67947 w 1056559"/>
              <a:gd name="connsiteY172" fmla="*/ 0 h 159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1056559" h="1595438">
                <a:moveTo>
                  <a:pt x="67947" y="0"/>
                </a:moveTo>
                <a:lnTo>
                  <a:pt x="67947" y="0"/>
                </a:lnTo>
                <a:cubicBezTo>
                  <a:pt x="69535" y="10319"/>
                  <a:pt x="72072" y="20535"/>
                  <a:pt x="72710" y="30956"/>
                </a:cubicBezTo>
                <a:cubicBezTo>
                  <a:pt x="74457" y="59489"/>
                  <a:pt x="73793" y="88124"/>
                  <a:pt x="75091" y="116681"/>
                </a:cubicBezTo>
                <a:cubicBezTo>
                  <a:pt x="75535" y="126443"/>
                  <a:pt x="77760" y="137871"/>
                  <a:pt x="79853" y="147638"/>
                </a:cubicBezTo>
                <a:cubicBezTo>
                  <a:pt x="81386" y="154794"/>
                  <a:pt x="82970" y="161938"/>
                  <a:pt x="84616" y="169069"/>
                </a:cubicBezTo>
                <a:cubicBezTo>
                  <a:pt x="85352" y="172258"/>
                  <a:pt x="85848" y="175530"/>
                  <a:pt x="86997" y="178594"/>
                </a:cubicBezTo>
                <a:cubicBezTo>
                  <a:pt x="88243" y="181918"/>
                  <a:pt x="90172" y="184944"/>
                  <a:pt x="91760" y="188119"/>
                </a:cubicBezTo>
                <a:cubicBezTo>
                  <a:pt x="92554" y="192881"/>
                  <a:pt x="93636" y="197605"/>
                  <a:pt x="94141" y="202406"/>
                </a:cubicBezTo>
                <a:cubicBezTo>
                  <a:pt x="100446" y="262311"/>
                  <a:pt x="91269" y="203235"/>
                  <a:pt x="101285" y="283369"/>
                </a:cubicBezTo>
                <a:cubicBezTo>
                  <a:pt x="102149" y="290281"/>
                  <a:pt x="103098" y="304079"/>
                  <a:pt x="106047" y="311944"/>
                </a:cubicBezTo>
                <a:cubicBezTo>
                  <a:pt x="107293" y="315268"/>
                  <a:pt x="108537" y="318742"/>
                  <a:pt x="110810" y="321469"/>
                </a:cubicBezTo>
                <a:cubicBezTo>
                  <a:pt x="112642" y="323667"/>
                  <a:pt x="115755" y="324399"/>
                  <a:pt x="117953" y="326231"/>
                </a:cubicBezTo>
                <a:cubicBezTo>
                  <a:pt x="120540" y="328387"/>
                  <a:pt x="122241" y="331590"/>
                  <a:pt x="125097" y="333375"/>
                </a:cubicBezTo>
                <a:cubicBezTo>
                  <a:pt x="128722" y="335641"/>
                  <a:pt x="133180" y="336226"/>
                  <a:pt x="137003" y="338138"/>
                </a:cubicBezTo>
                <a:cubicBezTo>
                  <a:pt x="139563" y="339418"/>
                  <a:pt x="141766" y="341313"/>
                  <a:pt x="144147" y="342900"/>
                </a:cubicBezTo>
                <a:cubicBezTo>
                  <a:pt x="145735" y="345281"/>
                  <a:pt x="147630" y="347484"/>
                  <a:pt x="148910" y="350044"/>
                </a:cubicBezTo>
                <a:cubicBezTo>
                  <a:pt x="153253" y="358730"/>
                  <a:pt x="149551" y="363965"/>
                  <a:pt x="160816" y="371475"/>
                </a:cubicBezTo>
                <a:cubicBezTo>
                  <a:pt x="178554" y="383301"/>
                  <a:pt x="156768" y="368102"/>
                  <a:pt x="175103" y="383381"/>
                </a:cubicBezTo>
                <a:cubicBezTo>
                  <a:pt x="177302" y="385213"/>
                  <a:pt x="179866" y="386556"/>
                  <a:pt x="182247" y="388144"/>
                </a:cubicBezTo>
                <a:cubicBezTo>
                  <a:pt x="183835" y="390525"/>
                  <a:pt x="184986" y="393264"/>
                  <a:pt x="187010" y="395288"/>
                </a:cubicBezTo>
                <a:cubicBezTo>
                  <a:pt x="202885" y="411163"/>
                  <a:pt x="186214" y="388142"/>
                  <a:pt x="198916" y="407194"/>
                </a:cubicBezTo>
                <a:cubicBezTo>
                  <a:pt x="199710" y="411163"/>
                  <a:pt x="199876" y="415310"/>
                  <a:pt x="201297" y="419100"/>
                </a:cubicBezTo>
                <a:cubicBezTo>
                  <a:pt x="204033" y="426395"/>
                  <a:pt x="221568" y="441753"/>
                  <a:pt x="222728" y="442913"/>
                </a:cubicBezTo>
                <a:cubicBezTo>
                  <a:pt x="238989" y="459174"/>
                  <a:pt x="225698" y="446927"/>
                  <a:pt x="248922" y="464344"/>
                </a:cubicBezTo>
                <a:cubicBezTo>
                  <a:pt x="252988" y="467393"/>
                  <a:pt x="257067" y="470450"/>
                  <a:pt x="260828" y="473869"/>
                </a:cubicBezTo>
                <a:cubicBezTo>
                  <a:pt x="265812" y="478400"/>
                  <a:pt x="269728" y="484115"/>
                  <a:pt x="275116" y="488156"/>
                </a:cubicBezTo>
                <a:cubicBezTo>
                  <a:pt x="303881" y="509730"/>
                  <a:pt x="289739" y="496658"/>
                  <a:pt x="310835" y="507206"/>
                </a:cubicBezTo>
                <a:cubicBezTo>
                  <a:pt x="327283" y="515430"/>
                  <a:pt x="307674" y="509393"/>
                  <a:pt x="327503" y="514350"/>
                </a:cubicBezTo>
                <a:cubicBezTo>
                  <a:pt x="330204" y="519751"/>
                  <a:pt x="332992" y="526310"/>
                  <a:pt x="337028" y="531019"/>
                </a:cubicBezTo>
                <a:cubicBezTo>
                  <a:pt x="339950" y="534428"/>
                  <a:pt x="343378" y="537369"/>
                  <a:pt x="346553" y="540544"/>
                </a:cubicBezTo>
                <a:cubicBezTo>
                  <a:pt x="349278" y="548716"/>
                  <a:pt x="348872" y="550007"/>
                  <a:pt x="356078" y="557213"/>
                </a:cubicBezTo>
                <a:cubicBezTo>
                  <a:pt x="358102" y="559237"/>
                  <a:pt x="360841" y="560388"/>
                  <a:pt x="363222" y="561975"/>
                </a:cubicBezTo>
                <a:cubicBezTo>
                  <a:pt x="364810" y="564356"/>
                  <a:pt x="368890" y="566404"/>
                  <a:pt x="367985" y="569119"/>
                </a:cubicBezTo>
                <a:cubicBezTo>
                  <a:pt x="366730" y="572884"/>
                  <a:pt x="361929" y="574336"/>
                  <a:pt x="358460" y="576263"/>
                </a:cubicBezTo>
                <a:cubicBezTo>
                  <a:pt x="357067" y="577037"/>
                  <a:pt x="343067" y="582562"/>
                  <a:pt x="339410" y="583406"/>
                </a:cubicBezTo>
                <a:cubicBezTo>
                  <a:pt x="331522" y="585226"/>
                  <a:pt x="323450" y="586206"/>
                  <a:pt x="315597" y="588169"/>
                </a:cubicBezTo>
                <a:cubicBezTo>
                  <a:pt x="301719" y="591638"/>
                  <a:pt x="300624" y="592072"/>
                  <a:pt x="282260" y="595313"/>
                </a:cubicBezTo>
                <a:cubicBezTo>
                  <a:pt x="276733" y="596288"/>
                  <a:pt x="271196" y="597391"/>
                  <a:pt x="265591" y="597694"/>
                </a:cubicBezTo>
                <a:cubicBezTo>
                  <a:pt x="241800" y="598980"/>
                  <a:pt x="217966" y="599281"/>
                  <a:pt x="194153" y="600075"/>
                </a:cubicBezTo>
                <a:cubicBezTo>
                  <a:pt x="178278" y="599281"/>
                  <a:pt x="162332" y="599387"/>
                  <a:pt x="146528" y="597694"/>
                </a:cubicBezTo>
                <a:cubicBezTo>
                  <a:pt x="140020" y="596997"/>
                  <a:pt x="134023" y="592931"/>
                  <a:pt x="127478" y="592931"/>
                </a:cubicBezTo>
                <a:cubicBezTo>
                  <a:pt x="114679" y="592931"/>
                  <a:pt x="102078" y="596106"/>
                  <a:pt x="89378" y="597694"/>
                </a:cubicBezTo>
                <a:cubicBezTo>
                  <a:pt x="57336" y="613713"/>
                  <a:pt x="104880" y="590988"/>
                  <a:pt x="67947" y="604838"/>
                </a:cubicBezTo>
                <a:cubicBezTo>
                  <a:pt x="65267" y="605843"/>
                  <a:pt x="63418" y="608438"/>
                  <a:pt x="60803" y="609600"/>
                </a:cubicBezTo>
                <a:cubicBezTo>
                  <a:pt x="53344" y="612915"/>
                  <a:pt x="44911" y="614764"/>
                  <a:pt x="36991" y="616744"/>
                </a:cubicBezTo>
                <a:cubicBezTo>
                  <a:pt x="33816" y="619125"/>
                  <a:pt x="30272" y="621082"/>
                  <a:pt x="27466" y="623888"/>
                </a:cubicBezTo>
                <a:cubicBezTo>
                  <a:pt x="25442" y="625912"/>
                  <a:pt x="24366" y="628702"/>
                  <a:pt x="22703" y="631031"/>
                </a:cubicBezTo>
                <a:cubicBezTo>
                  <a:pt x="20396" y="634260"/>
                  <a:pt x="17941" y="637381"/>
                  <a:pt x="15560" y="640556"/>
                </a:cubicBezTo>
                <a:cubicBezTo>
                  <a:pt x="14766" y="644525"/>
                  <a:pt x="14056" y="648512"/>
                  <a:pt x="13178" y="652463"/>
                </a:cubicBezTo>
                <a:cubicBezTo>
                  <a:pt x="11285" y="660981"/>
                  <a:pt x="8360" y="670517"/>
                  <a:pt x="6035" y="678656"/>
                </a:cubicBezTo>
                <a:cubicBezTo>
                  <a:pt x="5241" y="696119"/>
                  <a:pt x="4856" y="713605"/>
                  <a:pt x="3653" y="731044"/>
                </a:cubicBezTo>
                <a:cubicBezTo>
                  <a:pt x="1978" y="755328"/>
                  <a:pt x="-3656" y="748889"/>
                  <a:pt x="3653" y="781050"/>
                </a:cubicBezTo>
                <a:cubicBezTo>
                  <a:pt x="5226" y="787973"/>
                  <a:pt x="10933" y="793365"/>
                  <a:pt x="13178" y="800100"/>
                </a:cubicBezTo>
                <a:cubicBezTo>
                  <a:pt x="15559" y="807244"/>
                  <a:pt x="14997" y="816206"/>
                  <a:pt x="20322" y="821531"/>
                </a:cubicBezTo>
                <a:cubicBezTo>
                  <a:pt x="35305" y="836514"/>
                  <a:pt x="24084" y="826036"/>
                  <a:pt x="53660" y="847725"/>
                </a:cubicBezTo>
                <a:cubicBezTo>
                  <a:pt x="56860" y="850072"/>
                  <a:pt x="60010" y="852488"/>
                  <a:pt x="63185" y="854869"/>
                </a:cubicBezTo>
                <a:cubicBezTo>
                  <a:pt x="66360" y="857250"/>
                  <a:pt x="68860" y="861051"/>
                  <a:pt x="72710" y="862013"/>
                </a:cubicBezTo>
                <a:cubicBezTo>
                  <a:pt x="87841" y="865795"/>
                  <a:pt x="79088" y="863495"/>
                  <a:pt x="98903" y="869156"/>
                </a:cubicBezTo>
                <a:cubicBezTo>
                  <a:pt x="102078" y="871537"/>
                  <a:pt x="104698" y="874944"/>
                  <a:pt x="108428" y="876300"/>
                </a:cubicBezTo>
                <a:cubicBezTo>
                  <a:pt x="113703" y="878218"/>
                  <a:pt x="119550" y="877827"/>
                  <a:pt x="125097" y="878681"/>
                </a:cubicBezTo>
                <a:cubicBezTo>
                  <a:pt x="129869" y="879415"/>
                  <a:pt x="134634" y="880199"/>
                  <a:pt x="139385" y="881063"/>
                </a:cubicBezTo>
                <a:cubicBezTo>
                  <a:pt x="143367" y="881787"/>
                  <a:pt x="147380" y="882401"/>
                  <a:pt x="151291" y="883444"/>
                </a:cubicBezTo>
                <a:cubicBezTo>
                  <a:pt x="159298" y="885579"/>
                  <a:pt x="166854" y="889795"/>
                  <a:pt x="175103" y="890588"/>
                </a:cubicBezTo>
                <a:cubicBezTo>
                  <a:pt x="208325" y="893782"/>
                  <a:pt x="241778" y="893763"/>
                  <a:pt x="275116" y="895350"/>
                </a:cubicBezTo>
                <a:cubicBezTo>
                  <a:pt x="290917" y="897607"/>
                  <a:pt x="294909" y="897594"/>
                  <a:pt x="310835" y="902494"/>
                </a:cubicBezTo>
                <a:cubicBezTo>
                  <a:pt x="339928" y="911446"/>
                  <a:pt x="305834" y="903873"/>
                  <a:pt x="334647" y="909638"/>
                </a:cubicBezTo>
                <a:cubicBezTo>
                  <a:pt x="331923" y="917811"/>
                  <a:pt x="332330" y="919098"/>
                  <a:pt x="325122" y="926306"/>
                </a:cubicBezTo>
                <a:cubicBezTo>
                  <a:pt x="321528" y="929900"/>
                  <a:pt x="316810" y="932237"/>
                  <a:pt x="313216" y="935831"/>
                </a:cubicBezTo>
                <a:cubicBezTo>
                  <a:pt x="311192" y="937855"/>
                  <a:pt x="310477" y="940951"/>
                  <a:pt x="308453" y="942975"/>
                </a:cubicBezTo>
                <a:cubicBezTo>
                  <a:pt x="305499" y="945929"/>
                  <a:pt x="295842" y="952176"/>
                  <a:pt x="291785" y="954881"/>
                </a:cubicBezTo>
                <a:cubicBezTo>
                  <a:pt x="288610" y="959644"/>
                  <a:pt x="283383" y="963556"/>
                  <a:pt x="282260" y="969169"/>
                </a:cubicBezTo>
                <a:cubicBezTo>
                  <a:pt x="281466" y="973138"/>
                  <a:pt x="282051" y="977660"/>
                  <a:pt x="279878" y="981075"/>
                </a:cubicBezTo>
                <a:cubicBezTo>
                  <a:pt x="276262" y="986757"/>
                  <a:pt x="269328" y="989759"/>
                  <a:pt x="265591" y="995363"/>
                </a:cubicBezTo>
                <a:lnTo>
                  <a:pt x="260828" y="1002506"/>
                </a:lnTo>
                <a:lnTo>
                  <a:pt x="253685" y="1023938"/>
                </a:lnTo>
                <a:lnTo>
                  <a:pt x="251303" y="1031081"/>
                </a:lnTo>
                <a:lnTo>
                  <a:pt x="248922" y="1038225"/>
                </a:lnTo>
                <a:cubicBezTo>
                  <a:pt x="249716" y="1062831"/>
                  <a:pt x="249313" y="1087505"/>
                  <a:pt x="251303" y="1112044"/>
                </a:cubicBezTo>
                <a:cubicBezTo>
                  <a:pt x="251588" y="1115559"/>
                  <a:pt x="257115" y="1128146"/>
                  <a:pt x="258447" y="1133475"/>
                </a:cubicBezTo>
                <a:cubicBezTo>
                  <a:pt x="259241" y="1136650"/>
                  <a:pt x="259364" y="1140073"/>
                  <a:pt x="260828" y="1143000"/>
                </a:cubicBezTo>
                <a:cubicBezTo>
                  <a:pt x="262603" y="1146550"/>
                  <a:pt x="265591" y="1149350"/>
                  <a:pt x="267972" y="1152525"/>
                </a:cubicBezTo>
                <a:cubicBezTo>
                  <a:pt x="269334" y="1159337"/>
                  <a:pt x="270714" y="1167219"/>
                  <a:pt x="272735" y="1173956"/>
                </a:cubicBezTo>
                <a:cubicBezTo>
                  <a:pt x="274178" y="1178764"/>
                  <a:pt x="275910" y="1183481"/>
                  <a:pt x="277497" y="1188244"/>
                </a:cubicBezTo>
                <a:cubicBezTo>
                  <a:pt x="278291" y="1190625"/>
                  <a:pt x="278486" y="1193299"/>
                  <a:pt x="279878" y="1195388"/>
                </a:cubicBezTo>
                <a:lnTo>
                  <a:pt x="289403" y="1209675"/>
                </a:lnTo>
                <a:cubicBezTo>
                  <a:pt x="290197" y="1224756"/>
                  <a:pt x="290418" y="1239879"/>
                  <a:pt x="291785" y="1254919"/>
                </a:cubicBezTo>
                <a:cubicBezTo>
                  <a:pt x="292012" y="1257419"/>
                  <a:pt x="292391" y="1260288"/>
                  <a:pt x="294166" y="1262063"/>
                </a:cubicBezTo>
                <a:cubicBezTo>
                  <a:pt x="295941" y="1263838"/>
                  <a:pt x="298929" y="1263650"/>
                  <a:pt x="301310" y="1264444"/>
                </a:cubicBezTo>
                <a:cubicBezTo>
                  <a:pt x="302104" y="1266825"/>
                  <a:pt x="302472" y="1269394"/>
                  <a:pt x="303691" y="1271588"/>
                </a:cubicBezTo>
                <a:cubicBezTo>
                  <a:pt x="306471" y="1276591"/>
                  <a:pt x="313216" y="1285875"/>
                  <a:pt x="313216" y="1285875"/>
                </a:cubicBezTo>
                <a:cubicBezTo>
                  <a:pt x="313504" y="1287603"/>
                  <a:pt x="315373" y="1303398"/>
                  <a:pt x="317978" y="1307306"/>
                </a:cubicBezTo>
                <a:cubicBezTo>
                  <a:pt x="319846" y="1310108"/>
                  <a:pt x="322741" y="1312069"/>
                  <a:pt x="325122" y="1314450"/>
                </a:cubicBezTo>
                <a:cubicBezTo>
                  <a:pt x="327709" y="1335146"/>
                  <a:pt x="328885" y="1331854"/>
                  <a:pt x="325122" y="1352550"/>
                </a:cubicBezTo>
                <a:cubicBezTo>
                  <a:pt x="324673" y="1355020"/>
                  <a:pt x="324516" y="1357919"/>
                  <a:pt x="322741" y="1359694"/>
                </a:cubicBezTo>
                <a:cubicBezTo>
                  <a:pt x="318694" y="1363741"/>
                  <a:pt x="308453" y="1369219"/>
                  <a:pt x="308453" y="1369219"/>
                </a:cubicBezTo>
                <a:cubicBezTo>
                  <a:pt x="305578" y="1380722"/>
                  <a:pt x="303691" y="1386462"/>
                  <a:pt x="303691" y="1400175"/>
                </a:cubicBezTo>
                <a:cubicBezTo>
                  <a:pt x="303691" y="1408152"/>
                  <a:pt x="305483" y="1416033"/>
                  <a:pt x="306072" y="1423988"/>
                </a:cubicBezTo>
                <a:cubicBezTo>
                  <a:pt x="309443" y="1469502"/>
                  <a:pt x="304021" y="1451177"/>
                  <a:pt x="310835" y="1471613"/>
                </a:cubicBezTo>
                <a:cubicBezTo>
                  <a:pt x="312736" y="1498232"/>
                  <a:pt x="312372" y="1501421"/>
                  <a:pt x="315597" y="1524000"/>
                </a:cubicBezTo>
                <a:cubicBezTo>
                  <a:pt x="316280" y="1528780"/>
                  <a:pt x="316451" y="1533707"/>
                  <a:pt x="317978" y="1538288"/>
                </a:cubicBezTo>
                <a:cubicBezTo>
                  <a:pt x="318883" y="1541003"/>
                  <a:pt x="320827" y="1543304"/>
                  <a:pt x="322741" y="1545431"/>
                </a:cubicBezTo>
                <a:cubicBezTo>
                  <a:pt x="327998" y="1551272"/>
                  <a:pt x="333854" y="1556544"/>
                  <a:pt x="339410" y="1562100"/>
                </a:cubicBezTo>
                <a:cubicBezTo>
                  <a:pt x="341791" y="1564481"/>
                  <a:pt x="343541" y="1567738"/>
                  <a:pt x="346553" y="1569244"/>
                </a:cubicBezTo>
                <a:cubicBezTo>
                  <a:pt x="354849" y="1573392"/>
                  <a:pt x="358867" y="1575730"/>
                  <a:pt x="367985" y="1578769"/>
                </a:cubicBezTo>
                <a:cubicBezTo>
                  <a:pt x="376259" y="1581527"/>
                  <a:pt x="401027" y="1585378"/>
                  <a:pt x="403703" y="1585913"/>
                </a:cubicBezTo>
                <a:cubicBezTo>
                  <a:pt x="406912" y="1586555"/>
                  <a:pt x="410081" y="1587395"/>
                  <a:pt x="413228" y="1588294"/>
                </a:cubicBezTo>
                <a:cubicBezTo>
                  <a:pt x="420490" y="1590369"/>
                  <a:pt x="421831" y="1591815"/>
                  <a:pt x="429897" y="1593056"/>
                </a:cubicBezTo>
                <a:cubicBezTo>
                  <a:pt x="437001" y="1594149"/>
                  <a:pt x="444184" y="1594644"/>
                  <a:pt x="451328" y="1595438"/>
                </a:cubicBezTo>
                <a:cubicBezTo>
                  <a:pt x="532841" y="1584569"/>
                  <a:pt x="435301" y="1596575"/>
                  <a:pt x="534672" y="1588294"/>
                </a:cubicBezTo>
                <a:cubicBezTo>
                  <a:pt x="547427" y="1587231"/>
                  <a:pt x="559988" y="1584140"/>
                  <a:pt x="572772" y="1583531"/>
                </a:cubicBezTo>
                <a:lnTo>
                  <a:pt x="622778" y="1581150"/>
                </a:lnTo>
                <a:cubicBezTo>
                  <a:pt x="625953" y="1580356"/>
                  <a:pt x="629156" y="1579668"/>
                  <a:pt x="632303" y="1578769"/>
                </a:cubicBezTo>
                <a:cubicBezTo>
                  <a:pt x="634717" y="1578079"/>
                  <a:pt x="636997" y="1576933"/>
                  <a:pt x="639447" y="1576388"/>
                </a:cubicBezTo>
                <a:cubicBezTo>
                  <a:pt x="644160" y="1575341"/>
                  <a:pt x="648972" y="1574800"/>
                  <a:pt x="653735" y="1574006"/>
                </a:cubicBezTo>
                <a:cubicBezTo>
                  <a:pt x="656910" y="1572419"/>
                  <a:pt x="659892" y="1570366"/>
                  <a:pt x="663260" y="1569244"/>
                </a:cubicBezTo>
                <a:cubicBezTo>
                  <a:pt x="667100" y="1567964"/>
                  <a:pt x="671240" y="1567845"/>
                  <a:pt x="675166" y="1566863"/>
                </a:cubicBezTo>
                <a:cubicBezTo>
                  <a:pt x="677601" y="1566254"/>
                  <a:pt x="679929" y="1565275"/>
                  <a:pt x="682310" y="1564481"/>
                </a:cubicBezTo>
                <a:cubicBezTo>
                  <a:pt x="685485" y="1562100"/>
                  <a:pt x="689029" y="1560144"/>
                  <a:pt x="691835" y="1557338"/>
                </a:cubicBezTo>
                <a:cubicBezTo>
                  <a:pt x="706119" y="1543054"/>
                  <a:pt x="695182" y="1513718"/>
                  <a:pt x="694216" y="1500188"/>
                </a:cubicBezTo>
                <a:cubicBezTo>
                  <a:pt x="693746" y="1493606"/>
                  <a:pt x="687121" y="1455254"/>
                  <a:pt x="687072" y="1454944"/>
                </a:cubicBezTo>
                <a:cubicBezTo>
                  <a:pt x="686197" y="1449400"/>
                  <a:pt x="686304" y="1443651"/>
                  <a:pt x="684691" y="1438275"/>
                </a:cubicBezTo>
                <a:cubicBezTo>
                  <a:pt x="683869" y="1435534"/>
                  <a:pt x="681445" y="1433558"/>
                  <a:pt x="679928" y="1431131"/>
                </a:cubicBezTo>
                <a:cubicBezTo>
                  <a:pt x="677475" y="1427206"/>
                  <a:pt x="675166" y="1423194"/>
                  <a:pt x="672785" y="1419225"/>
                </a:cubicBezTo>
                <a:cubicBezTo>
                  <a:pt x="669931" y="1396399"/>
                  <a:pt x="667482" y="1386209"/>
                  <a:pt x="672785" y="1359694"/>
                </a:cubicBezTo>
                <a:cubicBezTo>
                  <a:pt x="674111" y="1353062"/>
                  <a:pt x="688022" y="1349313"/>
                  <a:pt x="691835" y="1347788"/>
                </a:cubicBezTo>
                <a:cubicBezTo>
                  <a:pt x="695804" y="1342232"/>
                  <a:pt x="700854" y="1337307"/>
                  <a:pt x="703741" y="1331119"/>
                </a:cubicBezTo>
                <a:cubicBezTo>
                  <a:pt x="706509" y="1325188"/>
                  <a:pt x="707031" y="1318447"/>
                  <a:pt x="708503" y="1312069"/>
                </a:cubicBezTo>
                <a:cubicBezTo>
                  <a:pt x="717573" y="1272769"/>
                  <a:pt x="705015" y="1323645"/>
                  <a:pt x="713266" y="1290638"/>
                </a:cubicBezTo>
                <a:cubicBezTo>
                  <a:pt x="714853" y="1274763"/>
                  <a:pt x="713496" y="1258310"/>
                  <a:pt x="718028" y="1243013"/>
                </a:cubicBezTo>
                <a:cubicBezTo>
                  <a:pt x="720107" y="1235996"/>
                  <a:pt x="727795" y="1232098"/>
                  <a:pt x="732316" y="1226344"/>
                </a:cubicBezTo>
                <a:cubicBezTo>
                  <a:pt x="760407" y="1190592"/>
                  <a:pt x="729875" y="1213051"/>
                  <a:pt x="803753" y="1171575"/>
                </a:cubicBezTo>
                <a:cubicBezTo>
                  <a:pt x="874065" y="1132101"/>
                  <a:pt x="882902" y="1141178"/>
                  <a:pt x="941866" y="1088231"/>
                </a:cubicBezTo>
                <a:cubicBezTo>
                  <a:pt x="961929" y="1070216"/>
                  <a:pt x="975820" y="1045841"/>
                  <a:pt x="996635" y="1028700"/>
                </a:cubicBezTo>
                <a:lnTo>
                  <a:pt x="1037116" y="995363"/>
                </a:lnTo>
                <a:cubicBezTo>
                  <a:pt x="1041050" y="992145"/>
                  <a:pt x="1049022" y="985838"/>
                  <a:pt x="1049022" y="985838"/>
                </a:cubicBezTo>
                <a:cubicBezTo>
                  <a:pt x="1050610" y="979488"/>
                  <a:pt x="1052764" y="973253"/>
                  <a:pt x="1053785" y="966788"/>
                </a:cubicBezTo>
                <a:cubicBezTo>
                  <a:pt x="1059586" y="930051"/>
                  <a:pt x="1054624" y="868130"/>
                  <a:pt x="1053785" y="842963"/>
                </a:cubicBezTo>
                <a:cubicBezTo>
                  <a:pt x="1053282" y="827869"/>
                  <a:pt x="1053830" y="812625"/>
                  <a:pt x="1051403" y="797719"/>
                </a:cubicBezTo>
                <a:cubicBezTo>
                  <a:pt x="1048248" y="778338"/>
                  <a:pt x="1041482" y="759714"/>
                  <a:pt x="1037116" y="740569"/>
                </a:cubicBezTo>
                <a:cubicBezTo>
                  <a:pt x="1031162" y="714463"/>
                  <a:pt x="1026003" y="688182"/>
                  <a:pt x="1020447" y="661988"/>
                </a:cubicBezTo>
                <a:cubicBezTo>
                  <a:pt x="1018066" y="638969"/>
                  <a:pt x="1015518" y="615967"/>
                  <a:pt x="1013303" y="592931"/>
                </a:cubicBezTo>
                <a:cubicBezTo>
                  <a:pt x="1009953" y="558092"/>
                  <a:pt x="1011961" y="521788"/>
                  <a:pt x="991872" y="490538"/>
                </a:cubicBezTo>
                <a:cubicBezTo>
                  <a:pt x="981467" y="474352"/>
                  <a:pt x="960660" y="469815"/>
                  <a:pt x="944247" y="464344"/>
                </a:cubicBezTo>
                <a:cubicBezTo>
                  <a:pt x="937103" y="465138"/>
                  <a:pt x="926803" y="472705"/>
                  <a:pt x="922816" y="466725"/>
                </a:cubicBezTo>
                <a:cubicBezTo>
                  <a:pt x="917075" y="458114"/>
                  <a:pt x="924114" y="446061"/>
                  <a:pt x="925197" y="435769"/>
                </a:cubicBezTo>
                <a:cubicBezTo>
                  <a:pt x="926739" y="421118"/>
                  <a:pt x="927149" y="422552"/>
                  <a:pt x="932341" y="409575"/>
                </a:cubicBezTo>
                <a:cubicBezTo>
                  <a:pt x="941825" y="362152"/>
                  <a:pt x="929822" y="409896"/>
                  <a:pt x="951391" y="359569"/>
                </a:cubicBezTo>
                <a:cubicBezTo>
                  <a:pt x="959101" y="341580"/>
                  <a:pt x="960342" y="324013"/>
                  <a:pt x="963297" y="304800"/>
                </a:cubicBezTo>
                <a:cubicBezTo>
                  <a:pt x="962503" y="292894"/>
                  <a:pt x="963256" y="280782"/>
                  <a:pt x="960916" y="269081"/>
                </a:cubicBezTo>
                <a:cubicBezTo>
                  <a:pt x="960008" y="264543"/>
                  <a:pt x="954965" y="261647"/>
                  <a:pt x="953772" y="257175"/>
                </a:cubicBezTo>
                <a:cubicBezTo>
                  <a:pt x="951717" y="249467"/>
                  <a:pt x="952185" y="241300"/>
                  <a:pt x="951391" y="233363"/>
                </a:cubicBezTo>
                <a:cubicBezTo>
                  <a:pt x="949010" y="176213"/>
                  <a:pt x="945772" y="119092"/>
                  <a:pt x="944247" y="61913"/>
                </a:cubicBezTo>
                <a:cubicBezTo>
                  <a:pt x="944180" y="59404"/>
                  <a:pt x="946628" y="57279"/>
                  <a:pt x="946628" y="54769"/>
                </a:cubicBezTo>
                <a:cubicBezTo>
                  <a:pt x="946628" y="42414"/>
                  <a:pt x="923550" y="31245"/>
                  <a:pt x="920435" y="28575"/>
                </a:cubicBezTo>
                <a:cubicBezTo>
                  <a:pt x="914466" y="23459"/>
                  <a:pt x="912189" y="17013"/>
                  <a:pt x="903766" y="16669"/>
                </a:cubicBezTo>
                <a:cubicBezTo>
                  <a:pt x="867275" y="15180"/>
                  <a:pt x="830741" y="15082"/>
                  <a:pt x="794228" y="14288"/>
                </a:cubicBezTo>
                <a:cubicBezTo>
                  <a:pt x="782322" y="13494"/>
                  <a:pt x="770383" y="13093"/>
                  <a:pt x="758510" y="11906"/>
                </a:cubicBezTo>
                <a:cubicBezTo>
                  <a:pt x="754483" y="11503"/>
                  <a:pt x="750610" y="10097"/>
                  <a:pt x="746603" y="9525"/>
                </a:cubicBezTo>
                <a:cubicBezTo>
                  <a:pt x="739488" y="8509"/>
                  <a:pt x="732316" y="7938"/>
                  <a:pt x="725172" y="7144"/>
                </a:cubicBezTo>
                <a:lnTo>
                  <a:pt x="534672" y="9525"/>
                </a:lnTo>
                <a:cubicBezTo>
                  <a:pt x="517984" y="9525"/>
                  <a:pt x="501348" y="7589"/>
                  <a:pt x="484666" y="7144"/>
                </a:cubicBezTo>
                <a:lnTo>
                  <a:pt x="356078" y="4763"/>
                </a:lnTo>
                <a:cubicBezTo>
                  <a:pt x="319769" y="1131"/>
                  <a:pt x="329504" y="945"/>
                  <a:pt x="279878" y="4763"/>
                </a:cubicBezTo>
                <a:cubicBezTo>
                  <a:pt x="276615" y="5014"/>
                  <a:pt x="273588" y="6646"/>
                  <a:pt x="270353" y="7144"/>
                </a:cubicBezTo>
                <a:cubicBezTo>
                  <a:pt x="263249" y="8237"/>
                  <a:pt x="256054" y="8634"/>
                  <a:pt x="248922" y="9525"/>
                </a:cubicBezTo>
                <a:cubicBezTo>
                  <a:pt x="211584" y="14192"/>
                  <a:pt x="256931" y="9849"/>
                  <a:pt x="203678" y="14288"/>
                </a:cubicBezTo>
                <a:cubicBezTo>
                  <a:pt x="200503" y="15082"/>
                  <a:pt x="197426" y="16669"/>
                  <a:pt x="194153" y="16669"/>
                </a:cubicBezTo>
                <a:cubicBezTo>
                  <a:pt x="183804" y="16669"/>
                  <a:pt x="173466" y="15572"/>
                  <a:pt x="163197" y="14288"/>
                </a:cubicBezTo>
                <a:cubicBezTo>
                  <a:pt x="160706" y="13977"/>
                  <a:pt x="158467" y="12596"/>
                  <a:pt x="156053" y="11906"/>
                </a:cubicBezTo>
                <a:cubicBezTo>
                  <a:pt x="152906" y="11007"/>
                  <a:pt x="149703" y="10319"/>
                  <a:pt x="146528" y="9525"/>
                </a:cubicBezTo>
                <a:cubicBezTo>
                  <a:pt x="142917" y="7118"/>
                  <a:pt x="137169" y="2381"/>
                  <a:pt x="132241" y="2381"/>
                </a:cubicBezTo>
                <a:cubicBezTo>
                  <a:pt x="116346" y="2381"/>
                  <a:pt x="78663" y="397"/>
                  <a:pt x="67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1E06408-041F-4B4D-8FA8-93BD97A0B571}"/>
              </a:ext>
            </a:extLst>
          </p:cNvPr>
          <p:cNvSpPr/>
          <p:nvPr/>
        </p:nvSpPr>
        <p:spPr>
          <a:xfrm>
            <a:off x="4184822" y="2199503"/>
            <a:ext cx="1507524" cy="1416908"/>
          </a:xfrm>
          <a:custGeom>
            <a:avLst/>
            <a:gdLst>
              <a:gd name="connsiteX0" fmla="*/ 0 w 1507524"/>
              <a:gd name="connsiteY0" fmla="*/ 1235675 h 1416908"/>
              <a:gd name="connsiteX1" fmla="*/ 0 w 1507524"/>
              <a:gd name="connsiteY1" fmla="*/ 1235675 h 1416908"/>
              <a:gd name="connsiteX2" fmla="*/ 32951 w 1507524"/>
              <a:gd name="connsiteY2" fmla="*/ 1169773 h 1416908"/>
              <a:gd name="connsiteX3" fmla="*/ 98854 w 1507524"/>
              <a:gd name="connsiteY3" fmla="*/ 1112108 h 1416908"/>
              <a:gd name="connsiteX4" fmla="*/ 131805 w 1507524"/>
              <a:gd name="connsiteY4" fmla="*/ 1095632 h 1416908"/>
              <a:gd name="connsiteX5" fmla="*/ 189470 w 1507524"/>
              <a:gd name="connsiteY5" fmla="*/ 1062681 h 1416908"/>
              <a:gd name="connsiteX6" fmla="*/ 214183 w 1507524"/>
              <a:gd name="connsiteY6" fmla="*/ 1037967 h 1416908"/>
              <a:gd name="connsiteX7" fmla="*/ 247135 w 1507524"/>
              <a:gd name="connsiteY7" fmla="*/ 1021492 h 1416908"/>
              <a:gd name="connsiteX8" fmla="*/ 304800 w 1507524"/>
              <a:gd name="connsiteY8" fmla="*/ 955589 h 1416908"/>
              <a:gd name="connsiteX9" fmla="*/ 321275 w 1507524"/>
              <a:gd name="connsiteY9" fmla="*/ 930875 h 1416908"/>
              <a:gd name="connsiteX10" fmla="*/ 370702 w 1507524"/>
              <a:gd name="connsiteY10" fmla="*/ 881448 h 1416908"/>
              <a:gd name="connsiteX11" fmla="*/ 403654 w 1507524"/>
              <a:gd name="connsiteY11" fmla="*/ 832021 h 1416908"/>
              <a:gd name="connsiteX12" fmla="*/ 411892 w 1507524"/>
              <a:gd name="connsiteY12" fmla="*/ 782594 h 1416908"/>
              <a:gd name="connsiteX13" fmla="*/ 436605 w 1507524"/>
              <a:gd name="connsiteY13" fmla="*/ 691978 h 1416908"/>
              <a:gd name="connsiteX14" fmla="*/ 444843 w 1507524"/>
              <a:gd name="connsiteY14" fmla="*/ 659027 h 1416908"/>
              <a:gd name="connsiteX15" fmla="*/ 469556 w 1507524"/>
              <a:gd name="connsiteY15" fmla="*/ 634313 h 1416908"/>
              <a:gd name="connsiteX16" fmla="*/ 477794 w 1507524"/>
              <a:gd name="connsiteY16" fmla="*/ 609600 h 1416908"/>
              <a:gd name="connsiteX17" fmla="*/ 486032 w 1507524"/>
              <a:gd name="connsiteY17" fmla="*/ 494270 h 1416908"/>
              <a:gd name="connsiteX18" fmla="*/ 527221 w 1507524"/>
              <a:gd name="connsiteY18" fmla="*/ 477794 h 1416908"/>
              <a:gd name="connsiteX19" fmla="*/ 576648 w 1507524"/>
              <a:gd name="connsiteY19" fmla="*/ 453081 h 1416908"/>
              <a:gd name="connsiteX20" fmla="*/ 609600 w 1507524"/>
              <a:gd name="connsiteY20" fmla="*/ 411892 h 1416908"/>
              <a:gd name="connsiteX21" fmla="*/ 634313 w 1507524"/>
              <a:gd name="connsiteY21" fmla="*/ 387178 h 1416908"/>
              <a:gd name="connsiteX22" fmla="*/ 659027 w 1507524"/>
              <a:gd name="connsiteY22" fmla="*/ 378940 h 1416908"/>
              <a:gd name="connsiteX23" fmla="*/ 733167 w 1507524"/>
              <a:gd name="connsiteY23" fmla="*/ 329513 h 1416908"/>
              <a:gd name="connsiteX24" fmla="*/ 757881 w 1507524"/>
              <a:gd name="connsiteY24" fmla="*/ 313038 h 1416908"/>
              <a:gd name="connsiteX25" fmla="*/ 782594 w 1507524"/>
              <a:gd name="connsiteY25" fmla="*/ 288324 h 1416908"/>
              <a:gd name="connsiteX26" fmla="*/ 832021 w 1507524"/>
              <a:gd name="connsiteY26" fmla="*/ 247135 h 1416908"/>
              <a:gd name="connsiteX27" fmla="*/ 840259 w 1507524"/>
              <a:gd name="connsiteY27" fmla="*/ 214183 h 1416908"/>
              <a:gd name="connsiteX28" fmla="*/ 848497 w 1507524"/>
              <a:gd name="connsiteY28" fmla="*/ 164756 h 1416908"/>
              <a:gd name="connsiteX29" fmla="*/ 889686 w 1507524"/>
              <a:gd name="connsiteY29" fmla="*/ 148281 h 1416908"/>
              <a:gd name="connsiteX30" fmla="*/ 914400 w 1507524"/>
              <a:gd name="connsiteY30" fmla="*/ 131805 h 1416908"/>
              <a:gd name="connsiteX31" fmla="*/ 955589 w 1507524"/>
              <a:gd name="connsiteY31" fmla="*/ 57665 h 1416908"/>
              <a:gd name="connsiteX32" fmla="*/ 1005016 w 1507524"/>
              <a:gd name="connsiteY32" fmla="*/ 41189 h 1416908"/>
              <a:gd name="connsiteX33" fmla="*/ 1079156 w 1507524"/>
              <a:gd name="connsiteY33" fmla="*/ 24713 h 1416908"/>
              <a:gd name="connsiteX34" fmla="*/ 1136821 w 1507524"/>
              <a:gd name="connsiteY34" fmla="*/ 8238 h 1416908"/>
              <a:gd name="connsiteX35" fmla="*/ 1169773 w 1507524"/>
              <a:gd name="connsiteY35" fmla="*/ 0 h 1416908"/>
              <a:gd name="connsiteX36" fmla="*/ 1342767 w 1507524"/>
              <a:gd name="connsiteY36" fmla="*/ 8238 h 1416908"/>
              <a:gd name="connsiteX37" fmla="*/ 1359243 w 1507524"/>
              <a:gd name="connsiteY37" fmla="*/ 32951 h 1416908"/>
              <a:gd name="connsiteX38" fmla="*/ 1425146 w 1507524"/>
              <a:gd name="connsiteY38" fmla="*/ 49427 h 1416908"/>
              <a:gd name="connsiteX39" fmla="*/ 1507524 w 1507524"/>
              <a:gd name="connsiteY39" fmla="*/ 65902 h 1416908"/>
              <a:gd name="connsiteX40" fmla="*/ 1499286 w 1507524"/>
              <a:gd name="connsiteY40" fmla="*/ 288324 h 1416908"/>
              <a:gd name="connsiteX41" fmla="*/ 1482810 w 1507524"/>
              <a:gd name="connsiteY41" fmla="*/ 313038 h 1416908"/>
              <a:gd name="connsiteX42" fmla="*/ 1433383 w 1507524"/>
              <a:gd name="connsiteY42" fmla="*/ 345989 h 1416908"/>
              <a:gd name="connsiteX43" fmla="*/ 1408670 w 1507524"/>
              <a:gd name="connsiteY43" fmla="*/ 370702 h 1416908"/>
              <a:gd name="connsiteX44" fmla="*/ 1392194 w 1507524"/>
              <a:gd name="connsiteY44" fmla="*/ 395416 h 1416908"/>
              <a:gd name="connsiteX45" fmla="*/ 1367481 w 1507524"/>
              <a:gd name="connsiteY45" fmla="*/ 411892 h 1416908"/>
              <a:gd name="connsiteX46" fmla="*/ 1351005 w 1507524"/>
              <a:gd name="connsiteY46" fmla="*/ 436605 h 1416908"/>
              <a:gd name="connsiteX47" fmla="*/ 1301578 w 1507524"/>
              <a:gd name="connsiteY47" fmla="*/ 477794 h 1416908"/>
              <a:gd name="connsiteX48" fmla="*/ 1268627 w 1507524"/>
              <a:gd name="connsiteY48" fmla="*/ 486032 h 1416908"/>
              <a:gd name="connsiteX49" fmla="*/ 1243913 w 1507524"/>
              <a:gd name="connsiteY49" fmla="*/ 494270 h 1416908"/>
              <a:gd name="connsiteX50" fmla="*/ 1169773 w 1507524"/>
              <a:gd name="connsiteY50" fmla="*/ 527221 h 1416908"/>
              <a:gd name="connsiteX51" fmla="*/ 1145059 w 1507524"/>
              <a:gd name="connsiteY51" fmla="*/ 535459 h 1416908"/>
              <a:gd name="connsiteX52" fmla="*/ 1120346 w 1507524"/>
              <a:gd name="connsiteY52" fmla="*/ 551935 h 1416908"/>
              <a:gd name="connsiteX53" fmla="*/ 1095632 w 1507524"/>
              <a:gd name="connsiteY53" fmla="*/ 560173 h 1416908"/>
              <a:gd name="connsiteX54" fmla="*/ 1070919 w 1507524"/>
              <a:gd name="connsiteY54" fmla="*/ 584886 h 1416908"/>
              <a:gd name="connsiteX55" fmla="*/ 1037967 w 1507524"/>
              <a:gd name="connsiteY55" fmla="*/ 642551 h 1416908"/>
              <a:gd name="connsiteX56" fmla="*/ 1029729 w 1507524"/>
              <a:gd name="connsiteY56" fmla="*/ 675502 h 1416908"/>
              <a:gd name="connsiteX57" fmla="*/ 1021492 w 1507524"/>
              <a:gd name="connsiteY57" fmla="*/ 700216 h 1416908"/>
              <a:gd name="connsiteX58" fmla="*/ 1013254 w 1507524"/>
              <a:gd name="connsiteY58" fmla="*/ 749643 h 1416908"/>
              <a:gd name="connsiteX59" fmla="*/ 972064 w 1507524"/>
              <a:gd name="connsiteY59" fmla="*/ 790832 h 1416908"/>
              <a:gd name="connsiteX60" fmla="*/ 939113 w 1507524"/>
              <a:gd name="connsiteY60" fmla="*/ 799070 h 1416908"/>
              <a:gd name="connsiteX61" fmla="*/ 848497 w 1507524"/>
              <a:gd name="connsiteY61" fmla="*/ 832021 h 1416908"/>
              <a:gd name="connsiteX62" fmla="*/ 815546 w 1507524"/>
              <a:gd name="connsiteY62" fmla="*/ 840259 h 1416908"/>
              <a:gd name="connsiteX63" fmla="*/ 766119 w 1507524"/>
              <a:gd name="connsiteY63" fmla="*/ 856735 h 1416908"/>
              <a:gd name="connsiteX64" fmla="*/ 716692 w 1507524"/>
              <a:gd name="connsiteY64" fmla="*/ 906162 h 1416908"/>
              <a:gd name="connsiteX65" fmla="*/ 708454 w 1507524"/>
              <a:gd name="connsiteY65" fmla="*/ 930875 h 1416908"/>
              <a:gd name="connsiteX66" fmla="*/ 617837 w 1507524"/>
              <a:gd name="connsiteY66" fmla="*/ 1046205 h 1416908"/>
              <a:gd name="connsiteX67" fmla="*/ 584886 w 1507524"/>
              <a:gd name="connsiteY67" fmla="*/ 1070919 h 1416908"/>
              <a:gd name="connsiteX68" fmla="*/ 560173 w 1507524"/>
              <a:gd name="connsiteY68" fmla="*/ 1079156 h 1416908"/>
              <a:gd name="connsiteX69" fmla="*/ 535459 w 1507524"/>
              <a:gd name="connsiteY69" fmla="*/ 1103870 h 1416908"/>
              <a:gd name="connsiteX70" fmla="*/ 518983 w 1507524"/>
              <a:gd name="connsiteY70" fmla="*/ 1128583 h 1416908"/>
              <a:gd name="connsiteX71" fmla="*/ 486032 w 1507524"/>
              <a:gd name="connsiteY71" fmla="*/ 1145059 h 1416908"/>
              <a:gd name="connsiteX72" fmla="*/ 444843 w 1507524"/>
              <a:gd name="connsiteY72" fmla="*/ 1219200 h 1416908"/>
              <a:gd name="connsiteX73" fmla="*/ 428367 w 1507524"/>
              <a:gd name="connsiteY73" fmla="*/ 1243913 h 1416908"/>
              <a:gd name="connsiteX74" fmla="*/ 395416 w 1507524"/>
              <a:gd name="connsiteY74" fmla="*/ 1293340 h 1416908"/>
              <a:gd name="connsiteX75" fmla="*/ 387178 w 1507524"/>
              <a:gd name="connsiteY75" fmla="*/ 1318054 h 1416908"/>
              <a:gd name="connsiteX76" fmla="*/ 362464 w 1507524"/>
              <a:gd name="connsiteY76" fmla="*/ 1342767 h 1416908"/>
              <a:gd name="connsiteX77" fmla="*/ 321275 w 1507524"/>
              <a:gd name="connsiteY77" fmla="*/ 1383956 h 1416908"/>
              <a:gd name="connsiteX78" fmla="*/ 271848 w 1507524"/>
              <a:gd name="connsiteY78" fmla="*/ 1400432 h 1416908"/>
              <a:gd name="connsiteX79" fmla="*/ 247135 w 1507524"/>
              <a:gd name="connsiteY79" fmla="*/ 1408670 h 1416908"/>
              <a:gd name="connsiteX80" fmla="*/ 222421 w 1507524"/>
              <a:gd name="connsiteY80" fmla="*/ 1416908 h 1416908"/>
              <a:gd name="connsiteX81" fmla="*/ 82378 w 1507524"/>
              <a:gd name="connsiteY81" fmla="*/ 1392194 h 1416908"/>
              <a:gd name="connsiteX82" fmla="*/ 57664 w 1507524"/>
              <a:gd name="connsiteY82" fmla="*/ 1375719 h 1416908"/>
              <a:gd name="connsiteX83" fmla="*/ 41189 w 1507524"/>
              <a:gd name="connsiteY83" fmla="*/ 1301578 h 1416908"/>
              <a:gd name="connsiteX84" fmla="*/ 0 w 1507524"/>
              <a:gd name="connsiteY84" fmla="*/ 1235675 h 141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507524" h="1416908">
                <a:moveTo>
                  <a:pt x="0" y="1235675"/>
                </a:moveTo>
                <a:lnTo>
                  <a:pt x="0" y="1235675"/>
                </a:lnTo>
                <a:cubicBezTo>
                  <a:pt x="10984" y="1213708"/>
                  <a:pt x="19328" y="1190208"/>
                  <a:pt x="32951" y="1169773"/>
                </a:cubicBezTo>
                <a:cubicBezTo>
                  <a:pt x="43902" y="1153346"/>
                  <a:pt x="81501" y="1122953"/>
                  <a:pt x="98854" y="1112108"/>
                </a:cubicBezTo>
                <a:cubicBezTo>
                  <a:pt x="109268" y="1105600"/>
                  <a:pt x="121143" y="1101725"/>
                  <a:pt x="131805" y="1095632"/>
                </a:cubicBezTo>
                <a:cubicBezTo>
                  <a:pt x="213291" y="1049068"/>
                  <a:pt x="89922" y="1112453"/>
                  <a:pt x="189470" y="1062681"/>
                </a:cubicBezTo>
                <a:cubicBezTo>
                  <a:pt x="197708" y="1054443"/>
                  <a:pt x="204703" y="1044738"/>
                  <a:pt x="214183" y="1037967"/>
                </a:cubicBezTo>
                <a:cubicBezTo>
                  <a:pt x="224176" y="1030829"/>
                  <a:pt x="238451" y="1030175"/>
                  <a:pt x="247135" y="1021492"/>
                </a:cubicBezTo>
                <a:cubicBezTo>
                  <a:pt x="343249" y="925380"/>
                  <a:pt x="234774" y="1002273"/>
                  <a:pt x="304800" y="955589"/>
                </a:cubicBezTo>
                <a:cubicBezTo>
                  <a:pt x="310292" y="947351"/>
                  <a:pt x="314697" y="938275"/>
                  <a:pt x="321275" y="930875"/>
                </a:cubicBezTo>
                <a:cubicBezTo>
                  <a:pt x="336755" y="913460"/>
                  <a:pt x="357777" y="900835"/>
                  <a:pt x="370702" y="881448"/>
                </a:cubicBezTo>
                <a:lnTo>
                  <a:pt x="403654" y="832021"/>
                </a:lnTo>
                <a:cubicBezTo>
                  <a:pt x="406400" y="815545"/>
                  <a:pt x="408392" y="798926"/>
                  <a:pt x="411892" y="782594"/>
                </a:cubicBezTo>
                <a:cubicBezTo>
                  <a:pt x="437062" y="665133"/>
                  <a:pt x="418680" y="754715"/>
                  <a:pt x="436605" y="691978"/>
                </a:cubicBezTo>
                <a:cubicBezTo>
                  <a:pt x="439715" y="681092"/>
                  <a:pt x="439226" y="668857"/>
                  <a:pt x="444843" y="659027"/>
                </a:cubicBezTo>
                <a:cubicBezTo>
                  <a:pt x="450623" y="648912"/>
                  <a:pt x="461318" y="642551"/>
                  <a:pt x="469556" y="634313"/>
                </a:cubicBezTo>
                <a:cubicBezTo>
                  <a:pt x="472302" y="626075"/>
                  <a:pt x="476779" y="618224"/>
                  <a:pt x="477794" y="609600"/>
                </a:cubicBezTo>
                <a:cubicBezTo>
                  <a:pt x="482297" y="571323"/>
                  <a:pt x="472499" y="530357"/>
                  <a:pt x="486032" y="494270"/>
                </a:cubicBezTo>
                <a:cubicBezTo>
                  <a:pt x="491224" y="480424"/>
                  <a:pt x="513995" y="484407"/>
                  <a:pt x="527221" y="477794"/>
                </a:cubicBezTo>
                <a:cubicBezTo>
                  <a:pt x="591097" y="445857"/>
                  <a:pt x="514533" y="473787"/>
                  <a:pt x="576648" y="453081"/>
                </a:cubicBezTo>
                <a:cubicBezTo>
                  <a:pt x="590172" y="412508"/>
                  <a:pt x="575203" y="440556"/>
                  <a:pt x="609600" y="411892"/>
                </a:cubicBezTo>
                <a:cubicBezTo>
                  <a:pt x="618550" y="404434"/>
                  <a:pt x="624620" y="393640"/>
                  <a:pt x="634313" y="387178"/>
                </a:cubicBezTo>
                <a:cubicBezTo>
                  <a:pt x="641538" y="382361"/>
                  <a:pt x="651436" y="383157"/>
                  <a:pt x="659027" y="378940"/>
                </a:cubicBezTo>
                <a:cubicBezTo>
                  <a:pt x="659052" y="378926"/>
                  <a:pt x="720798" y="337759"/>
                  <a:pt x="733167" y="329513"/>
                </a:cubicBezTo>
                <a:cubicBezTo>
                  <a:pt x="741405" y="324021"/>
                  <a:pt x="750880" y="320039"/>
                  <a:pt x="757881" y="313038"/>
                </a:cubicBezTo>
                <a:cubicBezTo>
                  <a:pt x="766119" y="304800"/>
                  <a:pt x="773644" y="295782"/>
                  <a:pt x="782594" y="288324"/>
                </a:cubicBezTo>
                <a:cubicBezTo>
                  <a:pt x="851415" y="230972"/>
                  <a:pt x="759814" y="319342"/>
                  <a:pt x="832021" y="247135"/>
                </a:cubicBezTo>
                <a:cubicBezTo>
                  <a:pt x="834767" y="236151"/>
                  <a:pt x="838039" y="225285"/>
                  <a:pt x="840259" y="214183"/>
                </a:cubicBezTo>
                <a:cubicBezTo>
                  <a:pt x="843535" y="197804"/>
                  <a:pt x="838475" y="178118"/>
                  <a:pt x="848497" y="164756"/>
                </a:cubicBezTo>
                <a:cubicBezTo>
                  <a:pt x="857369" y="152926"/>
                  <a:pt x="876460" y="154894"/>
                  <a:pt x="889686" y="148281"/>
                </a:cubicBezTo>
                <a:cubicBezTo>
                  <a:pt x="898542" y="143853"/>
                  <a:pt x="906162" y="137297"/>
                  <a:pt x="914400" y="131805"/>
                </a:cubicBezTo>
                <a:cubicBezTo>
                  <a:pt x="921653" y="110043"/>
                  <a:pt x="934342" y="64747"/>
                  <a:pt x="955589" y="57665"/>
                </a:cubicBezTo>
                <a:cubicBezTo>
                  <a:pt x="972065" y="52173"/>
                  <a:pt x="988168" y="45401"/>
                  <a:pt x="1005016" y="41189"/>
                </a:cubicBezTo>
                <a:cubicBezTo>
                  <a:pt x="1085368" y="21100"/>
                  <a:pt x="985043" y="45627"/>
                  <a:pt x="1079156" y="24713"/>
                </a:cubicBezTo>
                <a:cubicBezTo>
                  <a:pt x="1137097" y="11837"/>
                  <a:pt x="1088663" y="21997"/>
                  <a:pt x="1136821" y="8238"/>
                </a:cubicBezTo>
                <a:cubicBezTo>
                  <a:pt x="1147707" y="5128"/>
                  <a:pt x="1158789" y="2746"/>
                  <a:pt x="1169773" y="0"/>
                </a:cubicBezTo>
                <a:cubicBezTo>
                  <a:pt x="1227438" y="2746"/>
                  <a:pt x="1285891" y="-1653"/>
                  <a:pt x="1342767" y="8238"/>
                </a:cubicBezTo>
                <a:cubicBezTo>
                  <a:pt x="1352521" y="9934"/>
                  <a:pt x="1351512" y="26766"/>
                  <a:pt x="1359243" y="32951"/>
                </a:cubicBezTo>
                <a:cubicBezTo>
                  <a:pt x="1367650" y="39677"/>
                  <a:pt x="1423154" y="49065"/>
                  <a:pt x="1425146" y="49427"/>
                </a:cubicBezTo>
                <a:cubicBezTo>
                  <a:pt x="1499210" y="62893"/>
                  <a:pt x="1449239" y="51332"/>
                  <a:pt x="1507524" y="65902"/>
                </a:cubicBezTo>
                <a:cubicBezTo>
                  <a:pt x="1504778" y="140043"/>
                  <a:pt x="1506668" y="214501"/>
                  <a:pt x="1499286" y="288324"/>
                </a:cubicBezTo>
                <a:cubicBezTo>
                  <a:pt x="1498301" y="298176"/>
                  <a:pt x="1490261" y="306518"/>
                  <a:pt x="1482810" y="313038"/>
                </a:cubicBezTo>
                <a:cubicBezTo>
                  <a:pt x="1467908" y="326077"/>
                  <a:pt x="1447385" y="331987"/>
                  <a:pt x="1433383" y="345989"/>
                </a:cubicBezTo>
                <a:cubicBezTo>
                  <a:pt x="1425145" y="354227"/>
                  <a:pt x="1416128" y="361752"/>
                  <a:pt x="1408670" y="370702"/>
                </a:cubicBezTo>
                <a:cubicBezTo>
                  <a:pt x="1402332" y="378308"/>
                  <a:pt x="1399195" y="388415"/>
                  <a:pt x="1392194" y="395416"/>
                </a:cubicBezTo>
                <a:cubicBezTo>
                  <a:pt x="1385193" y="402417"/>
                  <a:pt x="1375719" y="406400"/>
                  <a:pt x="1367481" y="411892"/>
                </a:cubicBezTo>
                <a:cubicBezTo>
                  <a:pt x="1361989" y="420130"/>
                  <a:pt x="1357343" y="428999"/>
                  <a:pt x="1351005" y="436605"/>
                </a:cubicBezTo>
                <a:cubicBezTo>
                  <a:pt x="1340006" y="449804"/>
                  <a:pt x="1318382" y="470593"/>
                  <a:pt x="1301578" y="477794"/>
                </a:cubicBezTo>
                <a:cubicBezTo>
                  <a:pt x="1291172" y="482254"/>
                  <a:pt x="1279513" y="482922"/>
                  <a:pt x="1268627" y="486032"/>
                </a:cubicBezTo>
                <a:cubicBezTo>
                  <a:pt x="1260278" y="488418"/>
                  <a:pt x="1252151" y="491524"/>
                  <a:pt x="1243913" y="494270"/>
                </a:cubicBezTo>
                <a:cubicBezTo>
                  <a:pt x="1204750" y="520380"/>
                  <a:pt x="1228593" y="507615"/>
                  <a:pt x="1169773" y="527221"/>
                </a:cubicBezTo>
                <a:lnTo>
                  <a:pt x="1145059" y="535459"/>
                </a:lnTo>
                <a:cubicBezTo>
                  <a:pt x="1136821" y="540951"/>
                  <a:pt x="1129201" y="547507"/>
                  <a:pt x="1120346" y="551935"/>
                </a:cubicBezTo>
                <a:cubicBezTo>
                  <a:pt x="1112579" y="555818"/>
                  <a:pt x="1102857" y="555356"/>
                  <a:pt x="1095632" y="560173"/>
                </a:cubicBezTo>
                <a:cubicBezTo>
                  <a:pt x="1085939" y="566635"/>
                  <a:pt x="1079157" y="576648"/>
                  <a:pt x="1070919" y="584886"/>
                </a:cubicBezTo>
                <a:cubicBezTo>
                  <a:pt x="1045723" y="660474"/>
                  <a:pt x="1087839" y="542810"/>
                  <a:pt x="1037967" y="642551"/>
                </a:cubicBezTo>
                <a:cubicBezTo>
                  <a:pt x="1032904" y="652677"/>
                  <a:pt x="1032839" y="664616"/>
                  <a:pt x="1029729" y="675502"/>
                </a:cubicBezTo>
                <a:cubicBezTo>
                  <a:pt x="1027344" y="683851"/>
                  <a:pt x="1023376" y="691739"/>
                  <a:pt x="1021492" y="700216"/>
                </a:cubicBezTo>
                <a:cubicBezTo>
                  <a:pt x="1017869" y="716521"/>
                  <a:pt x="1018536" y="733797"/>
                  <a:pt x="1013254" y="749643"/>
                </a:cubicBezTo>
                <a:cubicBezTo>
                  <a:pt x="1007152" y="767949"/>
                  <a:pt x="989149" y="783510"/>
                  <a:pt x="972064" y="790832"/>
                </a:cubicBezTo>
                <a:cubicBezTo>
                  <a:pt x="961658" y="795292"/>
                  <a:pt x="949625" y="794865"/>
                  <a:pt x="939113" y="799070"/>
                </a:cubicBezTo>
                <a:cubicBezTo>
                  <a:pt x="832572" y="841686"/>
                  <a:pt x="941643" y="811321"/>
                  <a:pt x="848497" y="832021"/>
                </a:cubicBezTo>
                <a:cubicBezTo>
                  <a:pt x="837445" y="834477"/>
                  <a:pt x="826390" y="837006"/>
                  <a:pt x="815546" y="840259"/>
                </a:cubicBezTo>
                <a:cubicBezTo>
                  <a:pt x="798912" y="845249"/>
                  <a:pt x="766119" y="856735"/>
                  <a:pt x="766119" y="856735"/>
                </a:cubicBezTo>
                <a:cubicBezTo>
                  <a:pt x="749643" y="873211"/>
                  <a:pt x="724060" y="884058"/>
                  <a:pt x="716692" y="906162"/>
                </a:cubicBezTo>
                <a:cubicBezTo>
                  <a:pt x="713946" y="914400"/>
                  <a:pt x="713005" y="923480"/>
                  <a:pt x="708454" y="930875"/>
                </a:cubicBezTo>
                <a:cubicBezTo>
                  <a:pt x="679686" y="977623"/>
                  <a:pt x="656971" y="1011963"/>
                  <a:pt x="617837" y="1046205"/>
                </a:cubicBezTo>
                <a:cubicBezTo>
                  <a:pt x="607504" y="1055246"/>
                  <a:pt x="596807" y="1064107"/>
                  <a:pt x="584886" y="1070919"/>
                </a:cubicBezTo>
                <a:cubicBezTo>
                  <a:pt x="577347" y="1075227"/>
                  <a:pt x="568411" y="1076410"/>
                  <a:pt x="560173" y="1079156"/>
                </a:cubicBezTo>
                <a:cubicBezTo>
                  <a:pt x="551935" y="1087394"/>
                  <a:pt x="542917" y="1094920"/>
                  <a:pt x="535459" y="1103870"/>
                </a:cubicBezTo>
                <a:cubicBezTo>
                  <a:pt x="529121" y="1111476"/>
                  <a:pt x="526589" y="1122245"/>
                  <a:pt x="518983" y="1128583"/>
                </a:cubicBezTo>
                <a:cubicBezTo>
                  <a:pt x="509549" y="1136445"/>
                  <a:pt x="497016" y="1139567"/>
                  <a:pt x="486032" y="1145059"/>
                </a:cubicBezTo>
                <a:cubicBezTo>
                  <a:pt x="471533" y="1188557"/>
                  <a:pt x="482610" y="1162550"/>
                  <a:pt x="444843" y="1219200"/>
                </a:cubicBezTo>
                <a:lnTo>
                  <a:pt x="428367" y="1243913"/>
                </a:lnTo>
                <a:cubicBezTo>
                  <a:pt x="408779" y="1302678"/>
                  <a:pt x="436554" y="1231632"/>
                  <a:pt x="395416" y="1293340"/>
                </a:cubicBezTo>
                <a:cubicBezTo>
                  <a:pt x="390599" y="1300565"/>
                  <a:pt x="391995" y="1310829"/>
                  <a:pt x="387178" y="1318054"/>
                </a:cubicBezTo>
                <a:cubicBezTo>
                  <a:pt x="380716" y="1327747"/>
                  <a:pt x="369922" y="1333817"/>
                  <a:pt x="362464" y="1342767"/>
                </a:cubicBezTo>
                <a:cubicBezTo>
                  <a:pt x="341463" y="1367968"/>
                  <a:pt x="353261" y="1369740"/>
                  <a:pt x="321275" y="1383956"/>
                </a:cubicBezTo>
                <a:cubicBezTo>
                  <a:pt x="305405" y="1391009"/>
                  <a:pt x="288324" y="1394940"/>
                  <a:pt x="271848" y="1400432"/>
                </a:cubicBezTo>
                <a:lnTo>
                  <a:pt x="247135" y="1408670"/>
                </a:lnTo>
                <a:lnTo>
                  <a:pt x="222421" y="1416908"/>
                </a:lnTo>
                <a:cubicBezTo>
                  <a:pt x="193571" y="1414285"/>
                  <a:pt x="115308" y="1414146"/>
                  <a:pt x="82378" y="1392194"/>
                </a:cubicBezTo>
                <a:lnTo>
                  <a:pt x="57664" y="1375719"/>
                </a:lnTo>
                <a:cubicBezTo>
                  <a:pt x="57579" y="1375211"/>
                  <a:pt x="49729" y="1312252"/>
                  <a:pt x="41189" y="1301578"/>
                </a:cubicBezTo>
                <a:cubicBezTo>
                  <a:pt x="-11833" y="1235301"/>
                  <a:pt x="6865" y="1246659"/>
                  <a:pt x="0" y="12356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Allosteric regulation of ACC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gure_28_09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57" y="1005840"/>
            <a:ext cx="4976486" cy="5669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figure_28_09a.jpg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5"/>
          <a:stretch/>
        </p:blipFill>
        <p:spPr>
          <a:xfrm>
            <a:off x="2971800" y="1752600"/>
            <a:ext cx="3771096" cy="15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6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The brain problem…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774278" y="1280160"/>
            <a:ext cx="559544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Most energy stored as fatty acids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4278" y="2160270"/>
            <a:ext cx="559544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Brain mostly uses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4278" y="3040380"/>
            <a:ext cx="559544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Fatty acids </a:t>
            </a:r>
            <a:r>
              <a:rPr lang="en-US" sz="2800" dirty="0">
                <a:latin typeface="Roboto Condensed" panose="020B060402020202020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latin typeface="Roboto Condensed" panose="020B0604020202020204" charset="0"/>
                <a:sym typeface="Wingdings" panose="05000000000000000000" pitchFamily="2" charset="2"/>
              </a:rPr>
              <a:t>Glc</a:t>
            </a:r>
            <a:r>
              <a:rPr lang="en-US" sz="2800" dirty="0">
                <a:latin typeface="Roboto Condensed" panose="020B0604020202020204" charset="0"/>
                <a:sym typeface="Wingdings" panose="05000000000000000000" pitchFamily="2" charset="2"/>
              </a:rPr>
              <a:t>?</a:t>
            </a:r>
            <a:endParaRPr lang="en-US" sz="2800" dirty="0">
              <a:latin typeface="Roboto Condensed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71F5B-E315-4688-BDD1-85C3AAA82919}"/>
              </a:ext>
            </a:extLst>
          </p:cNvPr>
          <p:cNvSpPr txBox="1"/>
          <p:nvPr/>
        </p:nvSpPr>
        <p:spPr>
          <a:xfrm>
            <a:off x="1774278" y="3920490"/>
            <a:ext cx="5595444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How does brain function during starvation?</a:t>
            </a:r>
          </a:p>
        </p:txBody>
      </p:sp>
    </p:spTree>
    <p:extLst>
      <p:ext uri="{BB962C8B-B14F-4D97-AF65-F5344CB8AC3E}">
        <p14:creationId xmlns:p14="http://schemas.microsoft.com/office/powerpoint/2010/main" val="220826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8" grpId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Production of ketone bodies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221499" y="1280160"/>
            <a:ext cx="6701002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Starvation </a:t>
            </a:r>
            <a:r>
              <a:rPr lang="en-US" sz="2800" dirty="0">
                <a:latin typeface="Roboto Condensed" panose="020B0604020202020204" charset="0"/>
                <a:sym typeface="Wingdings" panose="05000000000000000000" pitchFamily="2" charset="2"/>
              </a:rPr>
              <a:t> Glycogen =</a:t>
            </a:r>
            <a:endParaRPr lang="en-US" sz="2800" dirty="0">
              <a:latin typeface="Roboto Condensed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1499" y="2160270"/>
            <a:ext cx="6701002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Amino acids </a:t>
            </a:r>
            <a:r>
              <a:rPr lang="en-US" sz="2800" dirty="0">
                <a:latin typeface="Roboto Condensed" panose="020B0604020202020204" charset="0"/>
                <a:sym typeface="Wingdings" panose="05000000000000000000" pitchFamily="2" charset="2"/>
              </a:rPr>
              <a:t></a:t>
            </a:r>
            <a:endParaRPr lang="en-US" sz="2800" dirty="0">
              <a:latin typeface="Roboto Condensed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21499" y="3040380"/>
                <a:ext cx="6701002" cy="52322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2800" dirty="0">
                    <a:latin typeface="Roboto Condensed" panose="020B0604020202020204" charset="0"/>
                  </a:rPr>
                  <a:t>Muscles can use fatty acids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</m:oMath>
                </a14:m>
                <a:r>
                  <a:rPr lang="en-US" sz="2800" dirty="0">
                    <a:latin typeface="Roboto Condensed" panose="020B0604020202020204" charset="0"/>
                  </a:rPr>
                  <a:t>)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499" y="3040380"/>
                <a:ext cx="6701002" cy="523220"/>
              </a:xfrm>
              <a:prstGeom prst="rect">
                <a:avLst/>
              </a:prstGeom>
              <a:blipFill>
                <a:blip r:embed="rId3"/>
                <a:stretch>
                  <a:fillRect l="-3182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21499" y="3920490"/>
                <a:ext cx="6701002" cy="52322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2800" dirty="0">
                    <a:latin typeface="Roboto Condensed" panose="020B0604020202020204" charset="0"/>
                  </a:rPr>
                  <a:t>In liver, Gluconeogenesis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↓ </m:t>
                    </m:r>
                  </m:oMath>
                </a14:m>
                <a:r>
                  <a:rPr lang="en-US" sz="2800" dirty="0">
                    <a:latin typeface="Roboto Condensed" panose="020B0604020202020204" charset="0"/>
                  </a:rPr>
                  <a:t>          , so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↓ </m:t>
                    </m:r>
                  </m:oMath>
                </a14:m>
                <a:r>
                  <a:rPr lang="en-US" sz="2800" dirty="0">
                    <a:latin typeface="Roboto Condensed" panose="020B0604020202020204" charset="0"/>
                  </a:rPr>
                  <a:t>       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499" y="3920490"/>
                <a:ext cx="6701002" cy="523220"/>
              </a:xfrm>
              <a:prstGeom prst="rect">
                <a:avLst/>
              </a:prstGeom>
              <a:blipFill>
                <a:blip r:embed="rId4"/>
                <a:stretch>
                  <a:fillRect l="-318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21499" y="4800600"/>
            <a:ext cx="6701002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Liver is also making                  from </a:t>
            </a:r>
            <a:r>
              <a:rPr lang="en-US" sz="2800" dirty="0">
                <a:latin typeface="Symbol" panose="05050102010706020507" pitchFamily="18" charset="2"/>
              </a:rPr>
              <a:t>b</a:t>
            </a:r>
            <a:r>
              <a:rPr lang="en-US" sz="2800" dirty="0">
                <a:latin typeface="Roboto Condensed" panose="020B0604020202020204" charset="0"/>
              </a:rPr>
              <a:t>-oxidation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478EB-4350-41A5-8424-EAB1EB4682DE}"/>
              </a:ext>
            </a:extLst>
          </p:cNvPr>
          <p:cNvSpPr txBox="1"/>
          <p:nvPr/>
        </p:nvSpPr>
        <p:spPr>
          <a:xfrm>
            <a:off x="1221499" y="5680710"/>
            <a:ext cx="7281478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Without TCA, liver makes “                         ” from fats</a:t>
            </a:r>
          </a:p>
        </p:txBody>
      </p:sp>
    </p:spTree>
    <p:extLst>
      <p:ext uri="{BB962C8B-B14F-4D97-AF65-F5344CB8AC3E}">
        <p14:creationId xmlns:p14="http://schemas.microsoft.com/office/powerpoint/2010/main" val="327281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Ketone bodies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gure_27_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7048"/>
            <a:ext cx="8686800" cy="3474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0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Diabetes &amp; ketone bodies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05649" y="1280160"/>
                <a:ext cx="6521997" cy="52322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2800" dirty="0">
                    <a:latin typeface="Roboto Condensed" panose="020B0604020202020204" charset="0"/>
                  </a:rPr>
                  <a:t>Starvation </a:t>
                </a:r>
                <a:r>
                  <a:rPr lang="en-US" sz="2800" dirty="0">
                    <a:latin typeface="Roboto Condensed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        </m:t>
                    </m:r>
                  </m:oMath>
                </a14:m>
                <a:r>
                  <a:rPr lang="en-US" sz="2800" dirty="0">
                    <a:latin typeface="Roboto Condensed" panose="020B0604020202020204" charset="0"/>
                    <a:sym typeface="Wingdings" panose="05000000000000000000" pitchFamily="2" charset="2"/>
                  </a:rPr>
                  <a:t> Used by brain, body</a:t>
                </a:r>
                <a:endParaRPr lang="en-US" sz="2800" dirty="0">
                  <a:latin typeface="Roboto Condensed" panose="020B060402020202020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49" y="1280160"/>
                <a:ext cx="6521997" cy="523220"/>
              </a:xfrm>
              <a:prstGeom prst="rect">
                <a:avLst/>
              </a:prstGeom>
              <a:blipFill>
                <a:blip r:embed="rId3"/>
                <a:stretch>
                  <a:fillRect l="-3368" t="-1279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05649" y="2160270"/>
            <a:ext cx="652199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Extreme starvation </a:t>
            </a:r>
            <a:r>
              <a:rPr lang="en-US" sz="2800" dirty="0">
                <a:latin typeface="Roboto Condensed" panose="020B0604020202020204" charset="0"/>
                <a:sym typeface="Wingdings" panose="05000000000000000000" pitchFamily="2" charset="2"/>
              </a:rPr>
              <a:t>  </a:t>
            </a:r>
            <a:endParaRPr lang="en-US" sz="2800" dirty="0">
              <a:latin typeface="Roboto Condensed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05649" y="3040380"/>
                <a:ext cx="7550194" cy="52322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2800" dirty="0">
                    <a:latin typeface="Roboto Condensed" panose="020B0604020202020204" charset="0"/>
                  </a:rPr>
                  <a:t>No insulin </a:t>
                </a:r>
                <a:r>
                  <a:rPr lang="en-US" sz="2800" dirty="0">
                    <a:latin typeface="Roboto Condensed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</m:t>
                    </m:r>
                  </m:oMath>
                </a14:m>
                <a:r>
                  <a:rPr lang="en-US" sz="2800" dirty="0">
                    <a:latin typeface="Roboto Condensed" panose="020B0604020202020204" charset="0"/>
                    <a:sym typeface="Wingdings" panose="05000000000000000000" pitchFamily="2" charset="2"/>
                  </a:rPr>
                  <a:t>Blood sugar, AND no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   </m:t>
                    </m:r>
                  </m:oMath>
                </a14:m>
                <a:r>
                  <a:rPr lang="en-US" sz="2800" dirty="0">
                    <a:latin typeface="Roboto Condensed" panose="020B0604020202020204" charset="0"/>
                    <a:sym typeface="Wingdings" panose="05000000000000000000" pitchFamily="2" charset="2"/>
                  </a:rPr>
                  <a:t>FA breakdown</a:t>
                </a:r>
                <a:endParaRPr lang="en-US" sz="2800" dirty="0">
                  <a:latin typeface="Roboto Condensed" panose="020B060402020202020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49" y="3040380"/>
                <a:ext cx="7550194" cy="523220"/>
              </a:xfrm>
              <a:prstGeom prst="rect">
                <a:avLst/>
              </a:prstGeom>
              <a:blipFill>
                <a:blip r:embed="rId4"/>
                <a:stretch>
                  <a:fillRect l="-2908" t="-13953" r="-201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05649" y="3920490"/>
                <a:ext cx="6521997" cy="52322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2800" dirty="0">
                    <a:latin typeface="Roboto Condensed" panose="020B0604020202020204" charset="0"/>
                  </a:rPr>
                  <a:t>Too much Acetyl CoA </a:t>
                </a:r>
                <a:r>
                  <a:rPr lang="en-US" sz="2800" dirty="0">
                    <a:latin typeface="Roboto Condensed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↑</m:t>
                    </m:r>
                  </m:oMath>
                </a14:m>
                <a:endParaRPr lang="en-US" sz="2800" dirty="0">
                  <a:latin typeface="Roboto Condensed" panose="020B060402020202020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49" y="3920490"/>
                <a:ext cx="6521997" cy="523220"/>
              </a:xfrm>
              <a:prstGeom prst="rect">
                <a:avLst/>
              </a:prstGeom>
              <a:blipFill>
                <a:blip r:embed="rId5"/>
                <a:stretch>
                  <a:fillRect l="-3368" t="-1279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05649" y="4800600"/>
            <a:ext cx="652199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</a:rPr>
              <a:t>Brain has plenty of </a:t>
            </a:r>
            <a:r>
              <a:rPr lang="en-US" sz="2800" dirty="0" err="1">
                <a:latin typeface="Roboto Condensed" panose="020B0604020202020204" charset="0"/>
              </a:rPr>
              <a:t>Glc</a:t>
            </a:r>
            <a:r>
              <a:rPr lang="en-US" sz="2800" dirty="0">
                <a:latin typeface="Roboto Condensed" panose="020B0604020202020204" charset="0"/>
              </a:rPr>
              <a:t>!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05649" y="5680710"/>
                <a:ext cx="6521997" cy="52322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</m:t>
                    </m:r>
                  </m:oMath>
                </a14:m>
                <a:r>
                  <a:rPr lang="en-US" sz="2800" dirty="0">
                    <a:latin typeface="Roboto Condensed" panose="020B0604020202020204" charset="0"/>
                  </a:rPr>
                  <a:t>Ketone bodies in blood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2800" dirty="0">
                    <a:latin typeface="Roboto Condensed" panose="020B0604020202020204" charset="0"/>
                  </a:rPr>
                  <a:t>pH </a:t>
                </a:r>
                <a:r>
                  <a:rPr lang="en-US" sz="2800" dirty="0">
                    <a:latin typeface="Roboto Condensed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</m:t>
                    </m:r>
                  </m:oMath>
                </a14:m>
                <a:r>
                  <a:rPr lang="en-US" sz="2800" dirty="0">
                    <a:latin typeface="Roboto Condensed" panose="020B0604020202020204" charset="0"/>
                    <a:sym typeface="Wingdings" panose="05000000000000000000" pitchFamily="2" charset="2"/>
                  </a:rPr>
                  <a:t>Death</a:t>
                </a:r>
                <a:endParaRPr lang="en-US" sz="2800" dirty="0">
                  <a:latin typeface="Roboto Condensed" panose="020B060402020202020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49" y="5680710"/>
                <a:ext cx="6521997" cy="523220"/>
              </a:xfrm>
              <a:prstGeom prst="rect">
                <a:avLst/>
              </a:prstGeom>
              <a:blipFill>
                <a:blip r:embed="rId6"/>
                <a:stretch>
                  <a:fillRect t="-13953" r="-56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2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 Condensed"/>
        <a:ea typeface=""/>
        <a:cs typeface=""/>
      </a:majorFont>
      <a:minorFont>
        <a:latin typeface="Archivo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5284</TotalTime>
  <Words>181</Words>
  <Application>Microsoft Office PowerPoint</Application>
  <PresentationFormat>On-screen Show (4:3)</PresentationFormat>
  <Paragraphs>38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Symbol</vt:lpstr>
      <vt:lpstr>Roboto Condensed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Kadandale</dc:creator>
  <cp:lastModifiedBy>Pavan Kadandale</cp:lastModifiedBy>
  <cp:revision>310</cp:revision>
  <dcterms:created xsi:type="dcterms:W3CDTF">2013-06-27T17:25:11Z</dcterms:created>
  <dcterms:modified xsi:type="dcterms:W3CDTF">2019-03-13T14:45:34Z</dcterms:modified>
</cp:coreProperties>
</file>