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27"/>
  </p:notesMasterIdLst>
  <p:sldIdLst>
    <p:sldId id="389" r:id="rId2"/>
    <p:sldId id="409" r:id="rId3"/>
    <p:sldId id="410" r:id="rId4"/>
    <p:sldId id="411" r:id="rId5"/>
    <p:sldId id="414" r:id="rId6"/>
    <p:sldId id="415" r:id="rId7"/>
    <p:sldId id="416" r:id="rId8"/>
    <p:sldId id="418" r:id="rId9"/>
    <p:sldId id="412" r:id="rId10"/>
    <p:sldId id="439" r:id="rId11"/>
    <p:sldId id="440" r:id="rId12"/>
    <p:sldId id="438" r:id="rId13"/>
    <p:sldId id="425" r:id="rId14"/>
    <p:sldId id="423" r:id="rId15"/>
    <p:sldId id="424" r:id="rId16"/>
    <p:sldId id="390" r:id="rId17"/>
    <p:sldId id="391" r:id="rId18"/>
    <p:sldId id="400" r:id="rId19"/>
    <p:sldId id="442" r:id="rId20"/>
    <p:sldId id="399" r:id="rId21"/>
    <p:sldId id="393" r:id="rId22"/>
    <p:sldId id="392" r:id="rId23"/>
    <p:sldId id="394" r:id="rId24"/>
    <p:sldId id="395" r:id="rId25"/>
    <p:sldId id="396" r:id="rId26"/>
  </p:sldIdLst>
  <p:sldSz cx="9144000" cy="6858000" type="screen4x3"/>
  <p:notesSz cx="6858000" cy="9144000"/>
  <p:embeddedFontLst>
    <p:embeddedFont>
      <p:font typeface="Bahnschrift" panose="020B0502040204020203" pitchFamily="34" charset="0"/>
      <p:regular r:id="rId28"/>
      <p:bold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E9882-4D01-469A-90A1-C94F051D12D7}" v="9" dt="2019-02-04T04:29:24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adandale" userId="98e3bdf5-ed86-4d75-82a1-42fc727eb7d4" providerId="ADAL" clId="{71798A87-084A-4035-94AD-5D0008A9F1EC}"/>
    <pc:docChg chg="custSel delSld modSld">
      <pc:chgData name="Pavan Kadandale" userId="98e3bdf5-ed86-4d75-82a1-42fc727eb7d4" providerId="ADAL" clId="{71798A87-084A-4035-94AD-5D0008A9F1EC}" dt="2019-02-04T04:29:24.476" v="19" actId="20577"/>
      <pc:docMkLst>
        <pc:docMk/>
      </pc:docMkLst>
      <pc:sldChg chg="modSp">
        <pc:chgData name="Pavan Kadandale" userId="98e3bdf5-ed86-4d75-82a1-42fc727eb7d4" providerId="ADAL" clId="{71798A87-084A-4035-94AD-5D0008A9F1EC}" dt="2019-02-04T04:27:10.759" v="2" actId="14100"/>
        <pc:sldMkLst>
          <pc:docMk/>
          <pc:sldMk cId="2973119139" sldId="393"/>
        </pc:sldMkLst>
        <pc:spChg chg="mod">
          <ac:chgData name="Pavan Kadandale" userId="98e3bdf5-ed86-4d75-82a1-42fc727eb7d4" providerId="ADAL" clId="{71798A87-084A-4035-94AD-5D0008A9F1EC}" dt="2019-02-04T04:27:10.759" v="2" actId="14100"/>
          <ac:spMkLst>
            <pc:docMk/>
            <pc:sldMk cId="2973119139" sldId="393"/>
            <ac:spMk id="5" creationId="{00000000-0000-0000-0000-000000000000}"/>
          </ac:spMkLst>
        </pc:spChg>
      </pc:sldChg>
      <pc:sldChg chg="delSp delAnim">
        <pc:chgData name="Pavan Kadandale" userId="98e3bdf5-ed86-4d75-82a1-42fc727eb7d4" providerId="ADAL" clId="{71798A87-084A-4035-94AD-5D0008A9F1EC}" dt="2019-02-04T04:27:24.470" v="3" actId="478"/>
        <pc:sldMkLst>
          <pc:docMk/>
          <pc:sldMk cId="2048880973" sldId="399"/>
        </pc:sldMkLst>
        <pc:spChg chg="del">
          <ac:chgData name="Pavan Kadandale" userId="98e3bdf5-ed86-4d75-82a1-42fc727eb7d4" providerId="ADAL" clId="{71798A87-084A-4035-94AD-5D0008A9F1EC}" dt="2019-02-04T04:27:24.470" v="3" actId="478"/>
          <ac:spMkLst>
            <pc:docMk/>
            <pc:sldMk cId="2048880973" sldId="399"/>
            <ac:spMk id="13" creationId="{00000000-0000-0000-0000-000000000000}"/>
          </ac:spMkLst>
        </pc:spChg>
        <pc:spChg chg="del">
          <ac:chgData name="Pavan Kadandale" userId="98e3bdf5-ed86-4d75-82a1-42fc727eb7d4" providerId="ADAL" clId="{71798A87-084A-4035-94AD-5D0008A9F1EC}" dt="2019-02-04T04:27:24.470" v="3" actId="478"/>
          <ac:spMkLst>
            <pc:docMk/>
            <pc:sldMk cId="2048880973" sldId="399"/>
            <ac:spMk id="14" creationId="{00000000-0000-0000-0000-000000000000}"/>
          </ac:spMkLst>
        </pc:spChg>
        <pc:spChg chg="del">
          <ac:chgData name="Pavan Kadandale" userId="98e3bdf5-ed86-4d75-82a1-42fc727eb7d4" providerId="ADAL" clId="{71798A87-084A-4035-94AD-5D0008A9F1EC}" dt="2019-02-04T04:27:24.470" v="3" actId="478"/>
          <ac:spMkLst>
            <pc:docMk/>
            <pc:sldMk cId="2048880973" sldId="399"/>
            <ac:spMk id="15" creationId="{00000000-0000-0000-0000-000000000000}"/>
          </ac:spMkLst>
        </pc:spChg>
      </pc:sldChg>
      <pc:sldChg chg="del">
        <pc:chgData name="Pavan Kadandale" userId="98e3bdf5-ed86-4d75-82a1-42fc727eb7d4" providerId="ADAL" clId="{71798A87-084A-4035-94AD-5D0008A9F1EC}" dt="2019-02-04T04:27:01.429" v="1" actId="2696"/>
        <pc:sldMkLst>
          <pc:docMk/>
          <pc:sldMk cId="1217913164" sldId="401"/>
        </pc:sldMkLst>
      </pc:sldChg>
      <pc:sldChg chg="del">
        <pc:chgData name="Pavan Kadandale" userId="98e3bdf5-ed86-4d75-82a1-42fc727eb7d4" providerId="ADAL" clId="{71798A87-084A-4035-94AD-5D0008A9F1EC}" dt="2019-02-04T04:26:57.806" v="0" actId="2696"/>
        <pc:sldMkLst>
          <pc:docMk/>
          <pc:sldMk cId="2751025960" sldId="402"/>
        </pc:sldMkLst>
      </pc:sldChg>
      <pc:sldChg chg="del">
        <pc:chgData name="Pavan Kadandale" userId="98e3bdf5-ed86-4d75-82a1-42fc727eb7d4" providerId="ADAL" clId="{71798A87-084A-4035-94AD-5D0008A9F1EC}" dt="2019-02-04T04:29:01.877" v="16" actId="2696"/>
        <pc:sldMkLst>
          <pc:docMk/>
          <pc:sldMk cId="2824624805" sldId="417"/>
        </pc:sldMkLst>
      </pc:sldChg>
      <pc:sldChg chg="modSp">
        <pc:chgData name="Pavan Kadandale" userId="98e3bdf5-ed86-4d75-82a1-42fc727eb7d4" providerId="ADAL" clId="{71798A87-084A-4035-94AD-5D0008A9F1EC}" dt="2019-02-04T04:29:24.476" v="19" actId="20577"/>
        <pc:sldMkLst>
          <pc:docMk/>
          <pc:sldMk cId="878618649" sldId="418"/>
        </pc:sldMkLst>
        <pc:spChg chg="mod">
          <ac:chgData name="Pavan Kadandale" userId="98e3bdf5-ed86-4d75-82a1-42fc727eb7d4" providerId="ADAL" clId="{71798A87-084A-4035-94AD-5D0008A9F1EC}" dt="2019-02-04T04:29:16.450" v="18" actId="20577"/>
          <ac:spMkLst>
            <pc:docMk/>
            <pc:sldMk cId="878618649" sldId="418"/>
            <ac:spMk id="8" creationId="{F2EB551F-3E08-4431-AD53-80F542849E96}"/>
          </ac:spMkLst>
        </pc:spChg>
        <pc:spChg chg="mod">
          <ac:chgData name="Pavan Kadandale" userId="98e3bdf5-ed86-4d75-82a1-42fc727eb7d4" providerId="ADAL" clId="{71798A87-084A-4035-94AD-5D0008A9F1EC}" dt="2019-02-04T04:29:24.476" v="19" actId="20577"/>
          <ac:spMkLst>
            <pc:docMk/>
            <pc:sldMk cId="878618649" sldId="418"/>
            <ac:spMk id="10" creationId="{D213B18E-4AC2-41DE-B3A6-BA688556A56B}"/>
          </ac:spMkLst>
        </pc:spChg>
      </pc:sldChg>
      <pc:sldChg chg="del">
        <pc:chgData name="Pavan Kadandale" userId="98e3bdf5-ed86-4d75-82a1-42fc727eb7d4" providerId="ADAL" clId="{71798A87-084A-4035-94AD-5D0008A9F1EC}" dt="2019-02-04T04:28:38.016" v="14" actId="2696"/>
        <pc:sldMkLst>
          <pc:docMk/>
          <pc:sldMk cId="2978657221" sldId="421"/>
        </pc:sldMkLst>
      </pc:sldChg>
      <pc:sldChg chg="del">
        <pc:chgData name="Pavan Kadandale" userId="98e3bdf5-ed86-4d75-82a1-42fc727eb7d4" providerId="ADAL" clId="{71798A87-084A-4035-94AD-5D0008A9F1EC}" dt="2019-02-04T04:28:34.081" v="13" actId="2696"/>
        <pc:sldMkLst>
          <pc:docMk/>
          <pc:sldMk cId="3924122941" sldId="426"/>
        </pc:sldMkLst>
      </pc:sldChg>
      <pc:sldChg chg="delSp">
        <pc:chgData name="Pavan Kadandale" userId="98e3bdf5-ed86-4d75-82a1-42fc727eb7d4" providerId="ADAL" clId="{71798A87-084A-4035-94AD-5D0008A9F1EC}" dt="2019-02-04T04:28:43.070" v="15" actId="478"/>
        <pc:sldMkLst>
          <pc:docMk/>
          <pc:sldMk cId="3052671872" sldId="438"/>
        </pc:sldMkLst>
        <pc:spChg chg="del">
          <ac:chgData name="Pavan Kadandale" userId="98e3bdf5-ed86-4d75-82a1-42fc727eb7d4" providerId="ADAL" clId="{71798A87-084A-4035-94AD-5D0008A9F1EC}" dt="2019-02-04T04:28:43.070" v="15" actId="478"/>
          <ac:spMkLst>
            <pc:docMk/>
            <pc:sldMk cId="3052671872" sldId="438"/>
            <ac:spMk id="22" creationId="{9F17AF50-0F27-4F41-BF05-3CE15F3A7D7F}"/>
          </ac:spMkLst>
        </pc:spChg>
      </pc:sldChg>
      <pc:sldChg chg="del">
        <pc:chgData name="Pavan Kadandale" userId="98e3bdf5-ed86-4d75-82a1-42fc727eb7d4" providerId="ADAL" clId="{71798A87-084A-4035-94AD-5D0008A9F1EC}" dt="2019-02-04T04:28:28.110" v="12" actId="2696"/>
        <pc:sldMkLst>
          <pc:docMk/>
          <pc:sldMk cId="2308745304" sldId="441"/>
        </pc:sldMkLst>
      </pc:sldChg>
      <pc:sldChg chg="addSp delSp modSp delAnim modAnim">
        <pc:chgData name="Pavan Kadandale" userId="98e3bdf5-ed86-4d75-82a1-42fc727eb7d4" providerId="ADAL" clId="{71798A87-084A-4035-94AD-5D0008A9F1EC}" dt="2019-02-04T04:28:15.632" v="11" actId="478"/>
        <pc:sldMkLst>
          <pc:docMk/>
          <pc:sldMk cId="1917002154" sldId="442"/>
        </pc:sldMkLst>
        <pc:spChg chg="mod">
          <ac:chgData name="Pavan Kadandale" userId="98e3bdf5-ed86-4d75-82a1-42fc727eb7d4" providerId="ADAL" clId="{71798A87-084A-4035-94AD-5D0008A9F1EC}" dt="2019-02-04T04:27:43.841" v="4" actId="20577"/>
          <ac:spMkLst>
            <pc:docMk/>
            <pc:sldMk cId="1917002154" sldId="442"/>
            <ac:spMk id="5" creationId="{00000000-0000-0000-0000-000000000000}"/>
          </ac:spMkLst>
        </pc:spChg>
        <pc:spChg chg="mod">
          <ac:chgData name="Pavan Kadandale" userId="98e3bdf5-ed86-4d75-82a1-42fc727eb7d4" providerId="ADAL" clId="{71798A87-084A-4035-94AD-5D0008A9F1EC}" dt="2019-02-04T04:27:47.491" v="5" actId="20577"/>
          <ac:spMkLst>
            <pc:docMk/>
            <pc:sldMk cId="1917002154" sldId="442"/>
            <ac:spMk id="7" creationId="{00000000-0000-0000-0000-000000000000}"/>
          </ac:spMkLst>
        </pc:spChg>
        <pc:spChg chg="mod">
          <ac:chgData name="Pavan Kadandale" userId="98e3bdf5-ed86-4d75-82a1-42fc727eb7d4" providerId="ADAL" clId="{71798A87-084A-4035-94AD-5D0008A9F1EC}" dt="2019-02-04T04:27:51.221" v="6" actId="20577"/>
          <ac:spMkLst>
            <pc:docMk/>
            <pc:sldMk cId="1917002154" sldId="442"/>
            <ac:spMk id="8" creationId="{00000000-0000-0000-0000-000000000000}"/>
          </ac:spMkLst>
        </pc:spChg>
        <pc:spChg chg="mod">
          <ac:chgData name="Pavan Kadandale" userId="98e3bdf5-ed86-4d75-82a1-42fc727eb7d4" providerId="ADAL" clId="{71798A87-084A-4035-94AD-5D0008A9F1EC}" dt="2019-02-04T04:27:55.520" v="7" actId="20577"/>
          <ac:spMkLst>
            <pc:docMk/>
            <pc:sldMk cId="1917002154" sldId="442"/>
            <ac:spMk id="9" creationId="{00000000-0000-0000-0000-000000000000}"/>
          </ac:spMkLst>
        </pc:spChg>
        <pc:spChg chg="mod">
          <ac:chgData name="Pavan Kadandale" userId="98e3bdf5-ed86-4d75-82a1-42fc727eb7d4" providerId="ADAL" clId="{71798A87-084A-4035-94AD-5D0008A9F1EC}" dt="2019-02-04T04:28:11.889" v="10" actId="20577"/>
          <ac:spMkLst>
            <pc:docMk/>
            <pc:sldMk cId="1917002154" sldId="442"/>
            <ac:spMk id="11" creationId="{00000000-0000-0000-0000-000000000000}"/>
          </ac:spMkLst>
        </pc:spChg>
        <pc:spChg chg="add del mod">
          <ac:chgData name="Pavan Kadandale" userId="98e3bdf5-ed86-4d75-82a1-42fc727eb7d4" providerId="ADAL" clId="{71798A87-084A-4035-94AD-5D0008A9F1EC}" dt="2019-02-04T04:28:15.632" v="11" actId="478"/>
          <ac:spMkLst>
            <pc:docMk/>
            <pc:sldMk cId="1917002154" sldId="442"/>
            <ac:spMk id="12" creationId="{D58736FC-1DE2-473B-B2D6-C3BC9CC95B84}"/>
          </ac:spMkLst>
        </pc:spChg>
      </pc:sldChg>
      <pc:sldMasterChg chg="delSldLayout">
        <pc:chgData name="Pavan Kadandale" userId="98e3bdf5-ed86-4d75-82a1-42fc727eb7d4" providerId="ADAL" clId="{71798A87-084A-4035-94AD-5D0008A9F1EC}" dt="2019-02-04T04:29:01.878" v="17" actId="2696"/>
        <pc:sldMasterMkLst>
          <pc:docMk/>
          <pc:sldMasterMk cId="1494913079" sldId="2147483697"/>
        </pc:sldMasterMkLst>
        <pc:sldLayoutChg chg="del">
          <pc:chgData name="Pavan Kadandale" userId="98e3bdf5-ed86-4d75-82a1-42fc727eb7d4" providerId="ADAL" clId="{71798A87-084A-4035-94AD-5D0008A9F1EC}" dt="2019-02-04T04:29:01.878" v="17" actId="2696"/>
          <pc:sldLayoutMkLst>
            <pc:docMk/>
            <pc:sldMasterMk cId="1494913079" sldId="2147483697"/>
            <pc:sldLayoutMk cId="3330907379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Condensed" panose="02000000000000000000" pitchFamily="2" charset="0"/>
              </a:defRPr>
            </a:lvl1pPr>
          </a:lstStyle>
          <a:p>
            <a:fld id="{EE413DC9-D80E-491D-8E12-713505539D5E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Condensed" panose="02000000000000000000" pitchFamily="2" charset="0"/>
              </a:defRPr>
            </a:lvl1pPr>
          </a:lstStyle>
          <a:p>
            <a:fld id="{6F69FBF5-C33C-46EB-B853-AFE2A1BDC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0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Condensed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2B8A-CE8F-40AD-9944-1B7CD2077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7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4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0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5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9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4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Stopped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9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9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73B32-9C2C-461E-B248-0CA1008EE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6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44555" y="149972"/>
            <a:ext cx="8795050" cy="624579"/>
          </a:xfrm>
          <a:prstGeom prst="rect">
            <a:avLst/>
          </a:prstGeom>
        </p:spPr>
        <p:txBody>
          <a:bodyPr/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07801" y="890196"/>
            <a:ext cx="8928399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9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5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5F8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FF705-2663-4E4F-8889-A45DE2E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1090-309C-49C8-9B61-162E4B95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D01B-EB2D-433E-8611-40005E5F8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</a:defRPr>
            </a:lvl1pPr>
          </a:lstStyle>
          <a:p>
            <a:fld id="{78BBF012-BAA0-48D1-A72A-C2CBF0FFA893}" type="datetimeFigureOut">
              <a:rPr lang="en-US" smtClean="0"/>
              <a:pPr/>
              <a:t>2/3/2019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7E96-DD95-4DC9-A79F-46A26194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3298-CAE9-4A1B-83C4-3E79F7CA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</a:defRPr>
            </a:lvl1pPr>
          </a:lstStyle>
          <a:p>
            <a:fld id="{F5A55CAE-87A8-4261-A416-19ACA61CCB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90715" y="1566952"/>
            <a:ext cx="6362571" cy="186204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500" b="1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Lecture 11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8BFBC-3176-4AEE-956F-9F2709B1182D}"/>
              </a:ext>
            </a:extLst>
          </p:cNvPr>
          <p:cNvCxnSpPr/>
          <p:nvPr/>
        </p:nvCxnSpPr>
        <p:spPr>
          <a:xfrm>
            <a:off x="511729" y="3445778"/>
            <a:ext cx="812054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Column chromatography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3099381-136E-48FC-A800-0D8BA1FC6F98}"/>
              </a:ext>
            </a:extLst>
          </p:cNvPr>
          <p:cNvSpPr txBox="1"/>
          <p:nvPr/>
        </p:nvSpPr>
        <p:spPr>
          <a:xfrm>
            <a:off x="5422894" y="3633478"/>
            <a:ext cx="33408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Purity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2CC428-1EA8-4B9F-B2B6-3ED3A7AB2678}"/>
              </a:ext>
            </a:extLst>
          </p:cNvPr>
          <p:cNvSpPr txBox="1"/>
          <p:nvPr/>
        </p:nvSpPr>
        <p:spPr>
          <a:xfrm>
            <a:off x="5422894" y="4357378"/>
            <a:ext cx="334089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574675" indent="-574675"/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 </a:t>
            </a:r>
            <a:r>
              <a:rPr lang="en-US" sz="2800" dirty="0" err="1">
                <a:solidFill>
                  <a:srgbClr val="FF0000"/>
                </a:solidFill>
                <a:latin typeface="Roboto Condensed" panose="02000000000000000000" pitchFamily="2" charset="0"/>
              </a:rPr>
              <a:t>Uum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. Length of the line??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1C3F3-61F2-42DF-8497-B038E116C90E}"/>
              </a:ext>
            </a:extLst>
          </p:cNvPr>
          <p:cNvSpPr txBox="1"/>
          <p:nvPr/>
        </p:nvSpPr>
        <p:spPr>
          <a:xfrm>
            <a:off x="5422894" y="2185678"/>
            <a:ext cx="33408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Specific activity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5D6209-34AC-4228-9722-C03FEE094DFD}"/>
              </a:ext>
            </a:extLst>
          </p:cNvPr>
          <p:cNvSpPr txBox="1"/>
          <p:nvPr/>
        </p:nvSpPr>
        <p:spPr>
          <a:xfrm>
            <a:off x="5422894" y="2909578"/>
            <a:ext cx="33408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Total activity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DDBAB5-46FE-456B-81F2-A10561B50035}"/>
              </a:ext>
            </a:extLst>
          </p:cNvPr>
          <p:cNvSpPr txBox="1"/>
          <p:nvPr/>
        </p:nvSpPr>
        <p:spPr>
          <a:xfrm>
            <a:off x="5422894" y="1159421"/>
            <a:ext cx="3340897" cy="9775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</a:rPr>
              <a:t>What would increase in </a:t>
            </a:r>
            <a:r>
              <a:rPr lang="en-US" sz="2800" b="1" dirty="0">
                <a:latin typeface="Roboto Condensed" panose="02000000000000000000" pitchFamily="2" charset="0"/>
              </a:rPr>
              <a:t>Brown</a:t>
            </a:r>
            <a:r>
              <a:rPr lang="en-US" sz="2800" dirty="0">
                <a:latin typeface="Roboto Condensed" panose="02000000000000000000" pitchFamily="2" charset="0"/>
              </a:rPr>
              <a:t> </a:t>
            </a:r>
            <a:r>
              <a:rPr lang="en-US" sz="2800" b="1" dirty="0">
                <a:latin typeface="Roboto Condensed" panose="02000000000000000000" pitchFamily="2" charset="0"/>
              </a:rPr>
              <a:t>vs</a:t>
            </a:r>
            <a:r>
              <a:rPr lang="en-US" sz="2800" dirty="0">
                <a:latin typeface="Roboto Condensed" panose="02000000000000000000" pitchFamily="2" charset="0"/>
              </a:rPr>
              <a:t> </a:t>
            </a:r>
            <a:r>
              <a:rPr lang="en-US" sz="2800" b="1" dirty="0">
                <a:latin typeface="Roboto Condensed" panose="02000000000000000000" pitchFamily="2" charset="0"/>
              </a:rPr>
              <a:t>Green</a:t>
            </a:r>
            <a:r>
              <a:rPr lang="en-US" sz="2800" dirty="0">
                <a:latin typeface="Roboto Condensed" panose="02000000000000000000" pitchFamily="2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AA9C-F028-4136-BDF7-5EA077B7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860566"/>
            <a:ext cx="4986868" cy="34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Column chromatography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3099381-136E-48FC-A800-0D8BA1FC6F98}"/>
              </a:ext>
            </a:extLst>
          </p:cNvPr>
          <p:cNvSpPr txBox="1"/>
          <p:nvPr/>
        </p:nvSpPr>
        <p:spPr>
          <a:xfrm>
            <a:off x="5422894" y="3633478"/>
            <a:ext cx="33408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Purity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2CC428-1EA8-4B9F-B2B6-3ED3A7AB2678}"/>
              </a:ext>
            </a:extLst>
          </p:cNvPr>
          <p:cNvSpPr txBox="1"/>
          <p:nvPr/>
        </p:nvSpPr>
        <p:spPr>
          <a:xfrm>
            <a:off x="5422894" y="4357378"/>
            <a:ext cx="334089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574675" indent="-574675"/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 </a:t>
            </a:r>
            <a:r>
              <a:rPr lang="en-US" sz="2800" dirty="0" err="1">
                <a:solidFill>
                  <a:srgbClr val="FF0000"/>
                </a:solidFill>
                <a:latin typeface="Roboto Condensed" panose="02000000000000000000" pitchFamily="2" charset="0"/>
              </a:rPr>
              <a:t>Uum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. Length of the line??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1C3F3-61F2-42DF-8497-B038E116C90E}"/>
              </a:ext>
            </a:extLst>
          </p:cNvPr>
          <p:cNvSpPr txBox="1"/>
          <p:nvPr/>
        </p:nvSpPr>
        <p:spPr>
          <a:xfrm>
            <a:off x="5422894" y="2185678"/>
            <a:ext cx="33408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Specific activity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5D6209-34AC-4228-9722-C03FEE094DFD}"/>
              </a:ext>
            </a:extLst>
          </p:cNvPr>
          <p:cNvSpPr txBox="1"/>
          <p:nvPr/>
        </p:nvSpPr>
        <p:spPr>
          <a:xfrm>
            <a:off x="5422894" y="2909578"/>
            <a:ext cx="334089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Total activity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DDBAB5-46FE-456B-81F2-A10561B50035}"/>
              </a:ext>
            </a:extLst>
          </p:cNvPr>
          <p:cNvSpPr txBox="1"/>
          <p:nvPr/>
        </p:nvSpPr>
        <p:spPr>
          <a:xfrm>
            <a:off x="5422894" y="1159421"/>
            <a:ext cx="3340897" cy="9775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</a:rPr>
              <a:t>What would increase in </a:t>
            </a:r>
            <a:r>
              <a:rPr lang="en-US" sz="2800" b="1" dirty="0">
                <a:latin typeface="Roboto Condensed" panose="02000000000000000000" pitchFamily="2" charset="0"/>
              </a:rPr>
              <a:t>Green</a:t>
            </a:r>
            <a:r>
              <a:rPr lang="en-US" sz="2800" dirty="0">
                <a:latin typeface="Roboto Condensed" panose="02000000000000000000" pitchFamily="2" charset="0"/>
              </a:rPr>
              <a:t> </a:t>
            </a:r>
            <a:r>
              <a:rPr lang="en-US" sz="2800" b="1" dirty="0">
                <a:latin typeface="Roboto Condensed" panose="02000000000000000000" pitchFamily="2" charset="0"/>
              </a:rPr>
              <a:t>vs</a:t>
            </a:r>
            <a:r>
              <a:rPr lang="en-US" sz="2800" dirty="0">
                <a:latin typeface="Roboto Condensed" panose="02000000000000000000" pitchFamily="2" charset="0"/>
              </a:rPr>
              <a:t> </a:t>
            </a:r>
            <a:r>
              <a:rPr lang="en-US" sz="2800" b="1" dirty="0">
                <a:latin typeface="Roboto Condensed" panose="02000000000000000000" pitchFamily="2" charset="0"/>
              </a:rPr>
              <a:t>Brown</a:t>
            </a:r>
            <a:r>
              <a:rPr lang="en-US" sz="2800" dirty="0">
                <a:latin typeface="Roboto Condensed" panose="02000000000000000000" pitchFamily="2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3AA9C-F028-4136-BDF7-5EA077B7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860566"/>
            <a:ext cx="4986868" cy="34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Column chromatography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355DDB-9BA2-4E95-AFD8-9DBA0B9131F3}"/>
              </a:ext>
            </a:extLst>
          </p:cNvPr>
          <p:cNvGrpSpPr/>
          <p:nvPr/>
        </p:nvGrpSpPr>
        <p:grpSpPr>
          <a:xfrm>
            <a:off x="539496" y="1492484"/>
            <a:ext cx="8001000" cy="3568609"/>
            <a:chOff x="539496" y="1492484"/>
            <a:chExt cx="8001000" cy="356860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8DC8225-0104-47F4-BD84-6060DA8910BE}"/>
                </a:ext>
              </a:extLst>
            </p:cNvPr>
            <p:cNvGrpSpPr/>
            <p:nvPr/>
          </p:nvGrpSpPr>
          <p:grpSpPr>
            <a:xfrm>
              <a:off x="539496" y="1492484"/>
              <a:ext cx="8001000" cy="1078987"/>
              <a:chOff x="539496" y="1492484"/>
              <a:chExt cx="8001000" cy="107898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9E623C-3B0D-4BA1-9C93-A6A15298FA43}"/>
                  </a:ext>
                </a:extLst>
              </p:cNvPr>
              <p:cNvSpPr/>
              <p:nvPr/>
            </p:nvSpPr>
            <p:spPr>
              <a:xfrm>
                <a:off x="539496" y="1492484"/>
                <a:ext cx="8001000" cy="10789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oboto Condensed" panose="020B0604020202020204" charset="0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D758B6-A410-48B9-A987-2758FE618381}"/>
                  </a:ext>
                </a:extLst>
              </p:cNvPr>
              <p:cNvSpPr txBox="1"/>
              <p:nvPr/>
            </p:nvSpPr>
            <p:spPr>
              <a:xfrm>
                <a:off x="603504" y="1770367"/>
                <a:ext cx="1266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Column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45376C4-CC4E-4A2D-B618-16A9EF6D362B}"/>
                  </a:ext>
                </a:extLst>
              </p:cNvPr>
              <p:cNvGrpSpPr/>
              <p:nvPr/>
            </p:nvGrpSpPr>
            <p:grpSpPr>
              <a:xfrm>
                <a:off x="2858362" y="2031980"/>
                <a:ext cx="5127909" cy="523220"/>
                <a:chOff x="2847733" y="2031980"/>
                <a:chExt cx="5127909" cy="52322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BAD3EE2-12FF-4B3E-ACA1-D2CC1933CA00}"/>
                    </a:ext>
                  </a:extLst>
                </p:cNvPr>
                <p:cNvSpPr txBox="1"/>
                <p:nvPr/>
              </p:nvSpPr>
              <p:spPr>
                <a:xfrm>
                  <a:off x="2847733" y="2031980"/>
                  <a:ext cx="89800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+mj-lt"/>
                    </a:rPr>
                    <a:t>Early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73A44D-D24E-4BD5-A0CD-F58793EBFAA2}"/>
                    </a:ext>
                  </a:extLst>
                </p:cNvPr>
                <p:cNvSpPr txBox="1"/>
                <p:nvPr/>
              </p:nvSpPr>
              <p:spPr>
                <a:xfrm>
                  <a:off x="4875323" y="2031980"/>
                  <a:ext cx="11641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+mj-lt"/>
                    </a:rPr>
                    <a:t>Middle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328D5C-956D-4575-B326-93D11780209B}"/>
                    </a:ext>
                  </a:extLst>
                </p:cNvPr>
                <p:cNvSpPr txBox="1"/>
                <p:nvPr/>
              </p:nvSpPr>
              <p:spPr>
                <a:xfrm>
                  <a:off x="7169011" y="2031980"/>
                  <a:ext cx="8066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+mj-lt"/>
                    </a:rPr>
                    <a:t>Late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10549A-D28D-49AE-962F-30CC9ED78DC3}"/>
                  </a:ext>
                </a:extLst>
              </p:cNvPr>
              <p:cNvSpPr txBox="1"/>
              <p:nvPr/>
            </p:nvSpPr>
            <p:spPr>
              <a:xfrm>
                <a:off x="2847733" y="1492484"/>
                <a:ext cx="51491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Proteins that will elute in fractions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FBF5ED-60AA-4E82-A729-1CC03C2E5A5D}"/>
                </a:ext>
              </a:extLst>
            </p:cNvPr>
            <p:cNvGrpSpPr/>
            <p:nvPr/>
          </p:nvGrpSpPr>
          <p:grpSpPr>
            <a:xfrm>
              <a:off x="603504" y="2788916"/>
              <a:ext cx="2154757" cy="2272177"/>
              <a:chOff x="603504" y="2788916"/>
              <a:chExt cx="2154757" cy="227217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18EB83-37A5-41DE-A87E-CB72A1069CB3}"/>
                  </a:ext>
                </a:extLst>
              </p:cNvPr>
              <p:cNvSpPr txBox="1"/>
              <p:nvPr/>
            </p:nvSpPr>
            <p:spPr>
              <a:xfrm>
                <a:off x="603504" y="2788916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Gel filtration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1673F0-4466-4B56-A63C-F57CC4A24CD0}"/>
                  </a:ext>
                </a:extLst>
              </p:cNvPr>
              <p:cNvSpPr txBox="1"/>
              <p:nvPr/>
            </p:nvSpPr>
            <p:spPr>
              <a:xfrm>
                <a:off x="603504" y="3392420"/>
                <a:ext cx="2154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Cation </a:t>
                </a:r>
                <a:r>
                  <a:rPr lang="en-US" sz="2400" dirty="0" err="1">
                    <a:latin typeface="+mj-lt"/>
                  </a:rPr>
                  <a:t>xchanger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1AC12D-E1AB-4842-B8F4-E41D6B68598E}"/>
                  </a:ext>
                </a:extLst>
              </p:cNvPr>
              <p:cNvSpPr txBox="1"/>
              <p:nvPr/>
            </p:nvSpPr>
            <p:spPr>
              <a:xfrm>
                <a:off x="603504" y="3995924"/>
                <a:ext cx="2068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Anion </a:t>
                </a:r>
                <a:r>
                  <a:rPr lang="en-US" sz="2400" dirty="0" err="1">
                    <a:latin typeface="+mj-lt"/>
                  </a:rPr>
                  <a:t>xchanger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3971F5-E114-4C2F-91A2-AD201A49C00E}"/>
                  </a:ext>
                </a:extLst>
              </p:cNvPr>
              <p:cNvSpPr txBox="1"/>
              <p:nvPr/>
            </p:nvSpPr>
            <p:spPr>
              <a:xfrm>
                <a:off x="603504" y="4599428"/>
                <a:ext cx="20345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Affinity column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64CF32-F9B5-4F72-93C2-096D649712F7}"/>
              </a:ext>
            </a:extLst>
          </p:cNvPr>
          <p:cNvSpPr txBox="1"/>
          <p:nvPr/>
        </p:nvSpPr>
        <p:spPr>
          <a:xfrm>
            <a:off x="2847733" y="2788916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Large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966BB0-A8D3-4A42-8891-CFBA334AD5FA}"/>
              </a:ext>
            </a:extLst>
          </p:cNvPr>
          <p:cNvSpPr txBox="1"/>
          <p:nvPr/>
        </p:nvSpPr>
        <p:spPr>
          <a:xfrm>
            <a:off x="4875323" y="2788916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Intermediate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9812C2-2AD6-4E7F-8BF9-9D88229679E3}"/>
              </a:ext>
            </a:extLst>
          </p:cNvPr>
          <p:cNvSpPr txBox="1"/>
          <p:nvPr/>
        </p:nvSpPr>
        <p:spPr>
          <a:xfrm>
            <a:off x="7169011" y="2788916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305267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Separating proteins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390650" y="1280160"/>
            <a:ext cx="6362700" cy="267765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</a:rPr>
              <a:t>Mixture of three proteins.</a:t>
            </a:r>
          </a:p>
          <a:p>
            <a:r>
              <a:rPr lang="en-US" sz="2800" dirty="0">
                <a:solidFill>
                  <a:srgbClr val="0070C0"/>
                </a:solidFill>
                <a:latin typeface="Roboto Condensed" panose="02000000000000000000" pitchFamily="2" charset="0"/>
              </a:rPr>
              <a:t>A = 22kD, neutral at pH 7, binds to Fructose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</a:rPr>
              <a:t>B = 78kD, neutral at pH 7, binds to Glucose</a:t>
            </a:r>
          </a:p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</a:rPr>
              <a:t>C = 21kD, +4 at pH 7, binds to Fructose</a:t>
            </a:r>
          </a:p>
          <a:p>
            <a:endParaRPr lang="en-US" sz="2800" dirty="0">
              <a:solidFill>
                <a:srgbClr val="0070C0"/>
              </a:solidFill>
              <a:latin typeface="Roboto Condensed" panose="02000000000000000000" pitchFamily="2" charset="0"/>
            </a:endParaRPr>
          </a:p>
          <a:p>
            <a:r>
              <a:rPr lang="en-US" sz="2800" dirty="0">
                <a:latin typeface="Roboto Condensed" panose="02000000000000000000" pitchFamily="2" charset="0"/>
              </a:rPr>
              <a:t>How to purify all </a:t>
            </a:r>
            <a:r>
              <a:rPr lang="en-US" sz="2800">
                <a:latin typeface="Roboto Condensed" panose="02000000000000000000" pitchFamily="2" charset="0"/>
              </a:rPr>
              <a:t>three proteins?</a:t>
            </a:r>
            <a:endParaRPr lang="en-US" sz="2800" dirty="0">
              <a:solidFill>
                <a:srgbClr val="0070C0"/>
              </a:solidFill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7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Immunoprecipitation</a:t>
              </a:r>
              <a:endParaRPr lang="en-US" sz="36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05_21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11" y="1097280"/>
            <a:ext cx="6909179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28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 err="1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Immunoprecipitation</a:t>
              </a:r>
              <a:endParaRPr lang="en-US" sz="3600" dirty="0">
                <a:solidFill>
                  <a:prstClr val="black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05_21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932" y="1097280"/>
            <a:ext cx="3782136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25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Separating &amp; detecting proteins: PAGE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figure_03_18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99" y="1097280"/>
            <a:ext cx="4300402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78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Separating &amp; detecting proteins: PAGE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03_18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54" y="1097280"/>
            <a:ext cx="5226092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32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One issue with PAGEs….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FCA959-7242-4B39-9553-422F00F2BA5A}"/>
              </a:ext>
            </a:extLst>
          </p:cNvPr>
          <p:cNvSpPr txBox="1"/>
          <p:nvPr/>
        </p:nvSpPr>
        <p:spPr>
          <a:xfrm>
            <a:off x="1165863" y="1245449"/>
            <a:ext cx="186132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00000000000000000" pitchFamily="2" charset="0"/>
              </a:rPr>
              <a:t>20 KD protein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21343-7C7A-4CCD-9E5A-A35E5F689CB3}"/>
              </a:ext>
            </a:extLst>
          </p:cNvPr>
          <p:cNvSpPr txBox="1"/>
          <p:nvPr/>
        </p:nvSpPr>
        <p:spPr>
          <a:xfrm>
            <a:off x="6701051" y="1245449"/>
            <a:ext cx="186132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00000000000000000" pitchFamily="2" charset="0"/>
              </a:rPr>
              <a:t>35 KD protein</a:t>
            </a: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D670CAE9-E793-4E95-AC90-5296B0D09E3D}"/>
              </a:ext>
            </a:extLst>
          </p:cNvPr>
          <p:cNvSpPr/>
          <p:nvPr/>
        </p:nvSpPr>
        <p:spPr>
          <a:xfrm>
            <a:off x="581624" y="2006221"/>
            <a:ext cx="3029803" cy="668715"/>
          </a:xfrm>
          <a:prstGeom prst="doubleWave">
            <a:avLst>
              <a:gd name="adj1" fmla="val 12500"/>
              <a:gd name="adj2" fmla="val -2688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accent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094788-09E3-4724-A96F-9AB92073AD04}"/>
              </a:ext>
            </a:extLst>
          </p:cNvPr>
          <p:cNvSpPr/>
          <p:nvPr/>
        </p:nvSpPr>
        <p:spPr>
          <a:xfrm>
            <a:off x="6701051" y="2006221"/>
            <a:ext cx="1861325" cy="723294"/>
          </a:xfrm>
          <a:prstGeom prst="cloud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E812A70-5580-411A-BA4A-08C6D7438CE2}"/>
              </a:ext>
            </a:extLst>
          </p:cNvPr>
          <p:cNvSpPr/>
          <p:nvPr/>
        </p:nvSpPr>
        <p:spPr>
          <a:xfrm>
            <a:off x="3784639" y="3043456"/>
            <a:ext cx="2743200" cy="222457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Roboto Condensed" panose="02000000000000000000" pitchFamily="2" charset="0"/>
              </a:rPr>
              <a:t>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80FE7-A6F1-4174-971F-E66843D071DE}"/>
              </a:ext>
            </a:extLst>
          </p:cNvPr>
          <p:cNvSpPr txBox="1"/>
          <p:nvPr/>
        </p:nvSpPr>
        <p:spPr>
          <a:xfrm>
            <a:off x="4225576" y="5543162"/>
            <a:ext cx="186132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2800" dirty="0">
                <a:latin typeface="Roboto Condensed" panose="02000000000000000000" pitchFamily="2" charset="0"/>
              </a:rPr>
              <a:t>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313E2A-8DE0-44E4-8117-3EEBFB7225C0}"/>
              </a:ext>
            </a:extLst>
          </p:cNvPr>
          <p:cNvSpPr txBox="1"/>
          <p:nvPr/>
        </p:nvSpPr>
        <p:spPr>
          <a:xfrm>
            <a:off x="3911676" y="5512384"/>
            <a:ext cx="2489123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 algn="ctr"/>
            <a:r>
              <a:rPr lang="en-US" sz="3200" dirty="0">
                <a:solidFill>
                  <a:srgbClr val="FF0000"/>
                </a:solidFill>
                <a:latin typeface="Roboto Condensed" panose="02000000000000000000" pitchFamily="2" charset="0"/>
              </a:rPr>
              <a:t>Run the same!!</a:t>
            </a:r>
          </a:p>
        </p:txBody>
      </p:sp>
    </p:spTree>
    <p:extLst>
      <p:ext uri="{BB962C8B-B14F-4D97-AF65-F5344CB8AC3E}">
        <p14:creationId xmlns:p14="http://schemas.microsoft.com/office/powerpoint/2010/main" val="1497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 animBg="1"/>
      <p:bldP spid="11" grpId="0" animBg="1"/>
      <p:bldP spid="12" grpId="0"/>
      <p:bldP spid="12" grpId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SDS-PAGE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02129" y="1280160"/>
            <a:ext cx="545374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SDS: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130" y="1987951"/>
            <a:ext cx="545374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Detergent: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108" y="2695742"/>
            <a:ext cx="601074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-</a:t>
            </a:r>
            <a:r>
              <a:rPr lang="en-US" dirty="0" err="1">
                <a:latin typeface="Roboto Condensed" panose="02000000000000000000" pitchFamily="2" charset="0"/>
              </a:rPr>
              <a:t>ve</a:t>
            </a:r>
            <a:r>
              <a:rPr lang="en-US" dirty="0">
                <a:latin typeface="Roboto Condensed" panose="02000000000000000000" pitchFamily="2" charset="0"/>
              </a:rPr>
              <a:t> charge: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108" y="3403533"/>
            <a:ext cx="575818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Protein + SDS </a:t>
            </a:r>
            <a:r>
              <a:rPr lang="en-US" dirty="0">
                <a:latin typeface="Roboto Condensed" panose="02000000000000000000" pitchFamily="2" charset="0"/>
                <a:sym typeface="Wingdings" panose="05000000000000000000" pitchFamily="2" charset="2"/>
              </a:rPr>
              <a:t> PAGE =</a:t>
            </a:r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108" y="4111324"/>
            <a:ext cx="575818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Protein + SDS </a:t>
            </a:r>
            <a:r>
              <a:rPr lang="en-US" dirty="0">
                <a:latin typeface="Roboto Condensed" panose="02000000000000000000" pitchFamily="2" charset="0"/>
                <a:sym typeface="Wingdings" panose="05000000000000000000" pitchFamily="2" charset="2"/>
              </a:rPr>
              <a:t> PAGE = Separate by ?</a:t>
            </a:r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108" y="4111324"/>
            <a:ext cx="703037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Protein + SDS </a:t>
            </a:r>
            <a:r>
              <a:rPr lang="en-US" dirty="0">
                <a:latin typeface="Roboto Condensed" panose="02000000000000000000" pitchFamily="2" charset="0"/>
                <a:sym typeface="Wingdings" panose="05000000000000000000" pitchFamily="2" charset="2"/>
              </a:rPr>
              <a:t> PAGE = Separate by</a:t>
            </a:r>
            <a:endParaRPr lang="en-US" b="1" dirty="0">
              <a:solidFill>
                <a:srgbClr val="FF0000"/>
              </a:solidFill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0" grpId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Lecture 11 objectives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06161" y="1280160"/>
            <a:ext cx="80806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Understand and apply protein detection techniques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162" y="1987951"/>
            <a:ext cx="840921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defTabSz="914400">
              <a:defRPr sz="2800">
                <a:solidFill>
                  <a:prstClr val="black"/>
                </a:solidFill>
                <a:latin typeface="Archivo Narrow" panose="02000000000000000000" pitchFamily="2" charset="0"/>
                <a:ea typeface="Adobe Fan Heiti Std B" panose="020B0700000000000000" pitchFamily="34" charset="-128"/>
              </a:defRPr>
            </a:lvl1pPr>
          </a:lstStyle>
          <a:p>
            <a:r>
              <a:rPr lang="en-US" dirty="0">
                <a:latin typeface="Roboto Condensed" panose="02000000000000000000" pitchFamily="2" charset="0"/>
              </a:rPr>
              <a:t>Apply principles to purify proteins</a:t>
            </a:r>
          </a:p>
        </p:txBody>
      </p:sp>
    </p:spTree>
    <p:extLst>
      <p:ext uri="{BB962C8B-B14F-4D97-AF65-F5344CB8AC3E}">
        <p14:creationId xmlns:p14="http://schemas.microsoft.com/office/powerpoint/2010/main" val="427372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PAGE vs SDS-PAGE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09942" y="1281351"/>
            <a:ext cx="2158315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>
                <a:latin typeface="Roboto Condensed" panose="02000000000000000000" pitchFamily="2" charset="0"/>
              </a:rPr>
              <a:t>PAGE (Native)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485" y="1281351"/>
            <a:ext cx="1626071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>
                <a:latin typeface="Roboto Condensed" panose="02000000000000000000" pitchFamily="2" charset="0"/>
              </a:rPr>
              <a:t>SDS-PAGE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942" y="1927837"/>
            <a:ext cx="3825573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</a:rPr>
              <a:t>Sample NOT treated with SDS/anything else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942" y="3005210"/>
            <a:ext cx="4163324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</a:rPr>
              <a:t>Proteins in native conformation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942" y="4036416"/>
            <a:ext cx="4163324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</a:rPr>
              <a:t>Separation based on mass AND shape</a:t>
            </a:r>
          </a:p>
        </p:txBody>
      </p:sp>
    </p:spTree>
    <p:extLst>
      <p:ext uri="{BB962C8B-B14F-4D97-AF65-F5344CB8AC3E}">
        <p14:creationId xmlns:p14="http://schemas.microsoft.com/office/powerpoint/2010/main" val="20488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1 band = ? proteins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390650" y="1280160"/>
            <a:ext cx="6683502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</a:rPr>
              <a:t>See ONE band on a PAGE. How many proteins?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7683" y="37557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7683" y="44796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7683" y="52035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683" y="2307935"/>
            <a:ext cx="553566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Most likely 1, but could be more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7683" y="30318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7311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Separating &amp; detecting: Isoelectric focusing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03_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20" y="1097280"/>
            <a:ext cx="6410761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18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2D Gel Electrophoresis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 3-21 par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3" y="1097280"/>
            <a:ext cx="4902194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9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2D Gel Electrophoresis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 3-21 par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48" y="1097280"/>
            <a:ext cx="6407704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5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Differences in the “proteome”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gure_05_1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8" y="1219200"/>
            <a:ext cx="8534400" cy="5315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852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Column chromatography: General principle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03_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06" y="1097280"/>
            <a:ext cx="3812988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4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Separating proteins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390650" y="1280160"/>
            <a:ext cx="636270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dirty="0">
                <a:latin typeface="Roboto Condensed" panose="02000000000000000000" pitchFamily="2" charset="0"/>
              </a:rPr>
              <a:t>What physical properties of proteins can we use to create differences in mobility?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7683" y="37557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Size, Affinity, Charge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7683" y="44796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 </a:t>
            </a:r>
            <a:r>
              <a:rPr lang="en-US" sz="2800" dirty="0" err="1">
                <a:solidFill>
                  <a:srgbClr val="FF0000"/>
                </a:solidFill>
                <a:latin typeface="Roboto Condensed" panose="02000000000000000000" pitchFamily="2" charset="0"/>
              </a:rPr>
              <a:t>Uum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. Cut off their legs??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7683" y="23079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Charge, pH, solubility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7683" y="3031835"/>
            <a:ext cx="4564117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 </a:t>
            </a:r>
            <a:r>
              <a:rPr lang="en-US" sz="2800" dirty="0">
                <a:solidFill>
                  <a:srgbClr val="FF0000"/>
                </a:solidFill>
                <a:latin typeface="Roboto Condensed" panose="02000000000000000000" pitchFamily="2" charset="0"/>
              </a:rPr>
              <a:t>Solubility, Charge, Size</a:t>
            </a:r>
          </a:p>
        </p:txBody>
      </p:sp>
    </p:spTree>
    <p:extLst>
      <p:ext uri="{BB962C8B-B14F-4D97-AF65-F5344CB8AC3E}">
        <p14:creationId xmlns:p14="http://schemas.microsoft.com/office/powerpoint/2010/main" val="128589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4809A6-9AE7-4A88-8E87-30D6F2BD5E7A}"/>
              </a:ext>
            </a:extLst>
          </p:cNvPr>
          <p:cNvGrpSpPr/>
          <p:nvPr/>
        </p:nvGrpSpPr>
        <p:grpSpPr>
          <a:xfrm>
            <a:off x="3924300" y="1866900"/>
            <a:ext cx="844521" cy="2819400"/>
            <a:chOff x="2996293" y="1600200"/>
            <a:chExt cx="1061357" cy="3543300"/>
          </a:xfrm>
        </p:grpSpPr>
        <p:sp>
          <p:nvSpPr>
            <p:cNvPr id="3" name="Flowchart: Off-page Connector 2">
              <a:extLst>
                <a:ext uri="{FF2B5EF4-FFF2-40B4-BE49-F238E27FC236}">
                  <a16:creationId xmlns:a16="http://schemas.microsoft.com/office/drawing/2014/main" id="{1ECC2EA4-961C-467D-989E-8C53CC6B9279}"/>
                </a:ext>
              </a:extLst>
            </p:cNvPr>
            <p:cNvSpPr/>
            <p:nvPr/>
          </p:nvSpPr>
          <p:spPr>
            <a:xfrm>
              <a:off x="2996293" y="1600200"/>
              <a:ext cx="1061357" cy="3543300"/>
            </a:xfrm>
            <a:prstGeom prst="flowChartOffpage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B723A85-9670-43E0-B819-0EEF9209B1B0}"/>
                </a:ext>
              </a:extLst>
            </p:cNvPr>
            <p:cNvSpPr/>
            <p:nvPr/>
          </p:nvSpPr>
          <p:spPr>
            <a:xfrm>
              <a:off x="3009900" y="21717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046F18-E25F-4F80-BBBB-44D625D73F7E}"/>
                </a:ext>
              </a:extLst>
            </p:cNvPr>
            <p:cNvSpPr/>
            <p:nvPr/>
          </p:nvSpPr>
          <p:spPr>
            <a:xfrm>
              <a:off x="3238500" y="22479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6148FD-7DC4-4B20-9F61-18410F02BEA5}"/>
                </a:ext>
              </a:extLst>
            </p:cNvPr>
            <p:cNvSpPr/>
            <p:nvPr/>
          </p:nvSpPr>
          <p:spPr>
            <a:xfrm>
              <a:off x="3352800" y="20574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3ADE3D-A86E-4B70-AC4A-20F717A05EF9}"/>
                </a:ext>
              </a:extLst>
            </p:cNvPr>
            <p:cNvSpPr/>
            <p:nvPr/>
          </p:nvSpPr>
          <p:spPr>
            <a:xfrm>
              <a:off x="3467100" y="22397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14766E-E3DB-4EA9-A294-157ABA9F4EAD}"/>
                </a:ext>
              </a:extLst>
            </p:cNvPr>
            <p:cNvSpPr/>
            <p:nvPr/>
          </p:nvSpPr>
          <p:spPr>
            <a:xfrm>
              <a:off x="3586843" y="2002667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42A948-13D5-4BA1-987C-FBF8D2B85AA3}"/>
                </a:ext>
              </a:extLst>
            </p:cNvPr>
            <p:cNvSpPr/>
            <p:nvPr/>
          </p:nvSpPr>
          <p:spPr>
            <a:xfrm>
              <a:off x="3750129" y="2269671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0B9B53-A385-4B98-B2F0-BCC39B81CFF6}"/>
                </a:ext>
              </a:extLst>
            </p:cNvPr>
            <p:cNvSpPr/>
            <p:nvPr/>
          </p:nvSpPr>
          <p:spPr>
            <a:xfrm>
              <a:off x="3009900" y="25826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D79B8-387F-4816-A85C-9CB573FBB476}"/>
                </a:ext>
              </a:extLst>
            </p:cNvPr>
            <p:cNvSpPr/>
            <p:nvPr/>
          </p:nvSpPr>
          <p:spPr>
            <a:xfrm>
              <a:off x="3238500" y="26588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B44104-FE5E-4830-8CC7-751C34F9EE9C}"/>
                </a:ext>
              </a:extLst>
            </p:cNvPr>
            <p:cNvSpPr/>
            <p:nvPr/>
          </p:nvSpPr>
          <p:spPr>
            <a:xfrm>
              <a:off x="3352800" y="24683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012727-E534-468C-9462-28852CD20C6D}"/>
                </a:ext>
              </a:extLst>
            </p:cNvPr>
            <p:cNvSpPr/>
            <p:nvPr/>
          </p:nvSpPr>
          <p:spPr>
            <a:xfrm>
              <a:off x="3467100" y="265067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6AE9DC-4892-42B8-A941-B23DBAD67FB7}"/>
                </a:ext>
              </a:extLst>
            </p:cNvPr>
            <p:cNvSpPr/>
            <p:nvPr/>
          </p:nvSpPr>
          <p:spPr>
            <a:xfrm>
              <a:off x="3652157" y="24683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18EC5EC-9AE9-4EAB-A734-F7A1396E0C25}"/>
                </a:ext>
              </a:extLst>
            </p:cNvPr>
            <p:cNvSpPr/>
            <p:nvPr/>
          </p:nvSpPr>
          <p:spPr>
            <a:xfrm>
              <a:off x="3803196" y="2702378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1DAD3-1764-444C-AE60-1654FE6C2645}"/>
                </a:ext>
              </a:extLst>
            </p:cNvPr>
            <p:cNvSpPr/>
            <p:nvPr/>
          </p:nvSpPr>
          <p:spPr>
            <a:xfrm>
              <a:off x="3009900" y="30153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49A21E-7F4F-460E-BBAF-0B4623C38B9F}"/>
                </a:ext>
              </a:extLst>
            </p:cNvPr>
            <p:cNvSpPr/>
            <p:nvPr/>
          </p:nvSpPr>
          <p:spPr>
            <a:xfrm>
              <a:off x="3238500" y="30915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14DB3E-EBD1-40AC-B1B8-BEEB50F02E0E}"/>
                </a:ext>
              </a:extLst>
            </p:cNvPr>
            <p:cNvSpPr/>
            <p:nvPr/>
          </p:nvSpPr>
          <p:spPr>
            <a:xfrm>
              <a:off x="3352800" y="29010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C2097D-0108-4CEB-A0EA-01D53E6D9FE4}"/>
                </a:ext>
              </a:extLst>
            </p:cNvPr>
            <p:cNvSpPr/>
            <p:nvPr/>
          </p:nvSpPr>
          <p:spPr>
            <a:xfrm>
              <a:off x="3467100" y="308337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08B695F-AACD-4DC3-9D93-E498557EE3C7}"/>
                </a:ext>
              </a:extLst>
            </p:cNvPr>
            <p:cNvSpPr/>
            <p:nvPr/>
          </p:nvSpPr>
          <p:spPr>
            <a:xfrm>
              <a:off x="3652157" y="29010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917C2D-4BCB-472D-BEE4-CE96D287C6ED}"/>
                </a:ext>
              </a:extLst>
            </p:cNvPr>
            <p:cNvSpPr/>
            <p:nvPr/>
          </p:nvSpPr>
          <p:spPr>
            <a:xfrm>
              <a:off x="3770540" y="31133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1B5C19-6083-4373-9471-364C717FE9F2}"/>
                </a:ext>
              </a:extLst>
            </p:cNvPr>
            <p:cNvSpPr/>
            <p:nvPr/>
          </p:nvSpPr>
          <p:spPr>
            <a:xfrm>
              <a:off x="3045279" y="237036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F557A08-88ED-40F0-AAF5-7612E5499D87}"/>
                </a:ext>
              </a:extLst>
            </p:cNvPr>
            <p:cNvSpPr/>
            <p:nvPr/>
          </p:nvSpPr>
          <p:spPr>
            <a:xfrm>
              <a:off x="3067050" y="27731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8FDDFB-5A8B-4072-87B7-E653C8F48B5F}"/>
                </a:ext>
              </a:extLst>
            </p:cNvPr>
            <p:cNvSpPr/>
            <p:nvPr/>
          </p:nvSpPr>
          <p:spPr>
            <a:xfrm>
              <a:off x="3067050" y="3309258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492B24-AE9D-41FC-9444-AEAAA90FF55A}"/>
                </a:ext>
              </a:extLst>
            </p:cNvPr>
            <p:cNvSpPr/>
            <p:nvPr/>
          </p:nvSpPr>
          <p:spPr>
            <a:xfrm>
              <a:off x="3352800" y="3295651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188E7D-2DA8-4AD5-982A-C06212FC6F3B}"/>
                </a:ext>
              </a:extLst>
            </p:cNvPr>
            <p:cNvSpPr/>
            <p:nvPr/>
          </p:nvSpPr>
          <p:spPr>
            <a:xfrm>
              <a:off x="3581400" y="33419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BD3409-7A55-457B-93D5-7F60BC5888D5}"/>
                </a:ext>
              </a:extLst>
            </p:cNvPr>
            <p:cNvSpPr/>
            <p:nvPr/>
          </p:nvSpPr>
          <p:spPr>
            <a:xfrm>
              <a:off x="3238500" y="351714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4CADA9-D506-4DA9-AE97-D86783B2994F}"/>
                </a:ext>
              </a:extLst>
            </p:cNvPr>
            <p:cNvSpPr/>
            <p:nvPr/>
          </p:nvSpPr>
          <p:spPr>
            <a:xfrm>
              <a:off x="3810000" y="33419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190432-F171-4287-AF70-5670F561F79A}"/>
                </a:ext>
              </a:extLst>
            </p:cNvPr>
            <p:cNvSpPr/>
            <p:nvPr/>
          </p:nvSpPr>
          <p:spPr>
            <a:xfrm>
              <a:off x="3371850" y="37130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EEB277-6DE2-4D12-B2A7-E1D2246D8699}"/>
                </a:ext>
              </a:extLst>
            </p:cNvPr>
            <p:cNvSpPr/>
            <p:nvPr/>
          </p:nvSpPr>
          <p:spPr>
            <a:xfrm>
              <a:off x="3028950" y="388831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4259002-353E-46C8-8098-3A305A8F71E5}"/>
                </a:ext>
              </a:extLst>
            </p:cNvPr>
            <p:cNvSpPr/>
            <p:nvPr/>
          </p:nvSpPr>
          <p:spPr>
            <a:xfrm>
              <a:off x="3600450" y="37130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4A9966-889E-4E57-B70B-7486A33AF0AA}"/>
                </a:ext>
              </a:extLst>
            </p:cNvPr>
            <p:cNvSpPr/>
            <p:nvPr/>
          </p:nvSpPr>
          <p:spPr>
            <a:xfrm>
              <a:off x="3695700" y="395529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103C17-665C-4AD6-BC68-CA8FF8B7580E}"/>
                </a:ext>
              </a:extLst>
            </p:cNvPr>
            <p:cNvSpPr/>
            <p:nvPr/>
          </p:nvSpPr>
          <p:spPr>
            <a:xfrm>
              <a:off x="3352800" y="413052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82EE31-474D-4035-8FC5-987723F8DEF2}"/>
                </a:ext>
              </a:extLst>
            </p:cNvPr>
            <p:cNvSpPr/>
            <p:nvPr/>
          </p:nvSpPr>
          <p:spPr>
            <a:xfrm>
              <a:off x="2996293" y="356612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08B424-A2B4-4361-9DE0-AE2DD2F1264C}"/>
                </a:ext>
              </a:extLst>
            </p:cNvPr>
            <p:cNvSpPr/>
            <p:nvPr/>
          </p:nvSpPr>
          <p:spPr>
            <a:xfrm>
              <a:off x="3257550" y="393510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B1CD7A-E134-45EE-82DF-EF6B89C11C3F}"/>
                </a:ext>
              </a:extLst>
            </p:cNvPr>
            <p:cNvSpPr/>
            <p:nvPr/>
          </p:nvSpPr>
          <p:spPr>
            <a:xfrm>
              <a:off x="3829050" y="3696147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B15C25-072F-40F0-88FE-0E6486E8358F}"/>
                </a:ext>
              </a:extLst>
            </p:cNvPr>
            <p:cNvSpPr/>
            <p:nvPr/>
          </p:nvSpPr>
          <p:spPr>
            <a:xfrm>
              <a:off x="3692979" y="34909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2CDAAD-CD0C-4B54-B6B2-E46DFDEF4DA9}"/>
                </a:ext>
              </a:extLst>
            </p:cNvPr>
            <p:cNvSpPr/>
            <p:nvPr/>
          </p:nvSpPr>
          <p:spPr>
            <a:xfrm>
              <a:off x="3475265" y="34909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19ABAE-21E3-4CC5-9730-8426D1051A63}"/>
                </a:ext>
              </a:extLst>
            </p:cNvPr>
            <p:cNvSpPr/>
            <p:nvPr/>
          </p:nvSpPr>
          <p:spPr>
            <a:xfrm>
              <a:off x="3497035" y="38863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8B1069-E133-4B83-A69E-E6E1F8FEDB6C}"/>
                </a:ext>
              </a:extLst>
            </p:cNvPr>
            <p:cNvSpPr/>
            <p:nvPr/>
          </p:nvSpPr>
          <p:spPr>
            <a:xfrm>
              <a:off x="3170465" y="369025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2A37946-CDAE-4CBF-AA57-53EBFDA0680B}"/>
                </a:ext>
              </a:extLst>
            </p:cNvPr>
            <p:cNvSpPr/>
            <p:nvPr/>
          </p:nvSpPr>
          <p:spPr>
            <a:xfrm>
              <a:off x="3076575" y="413755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4E5589E-D466-4F85-ACB5-FEF3FB791E38}"/>
                </a:ext>
              </a:extLst>
            </p:cNvPr>
            <p:cNvSpPr/>
            <p:nvPr/>
          </p:nvSpPr>
          <p:spPr>
            <a:xfrm>
              <a:off x="3578679" y="417073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744E1D-62FB-4609-A905-F14D4D2BBD83}"/>
                </a:ext>
              </a:extLst>
            </p:cNvPr>
            <p:cNvSpPr/>
            <p:nvPr/>
          </p:nvSpPr>
          <p:spPr>
            <a:xfrm>
              <a:off x="3812721" y="418109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sp>
        <p:nvSpPr>
          <p:cNvPr id="44" name="6-Point Star 50">
            <a:extLst>
              <a:ext uri="{FF2B5EF4-FFF2-40B4-BE49-F238E27FC236}">
                <a16:creationId xmlns:a16="http://schemas.microsoft.com/office/drawing/2014/main" id="{9EB34DB7-8E46-4806-A3CB-B3DFD276C8C3}"/>
              </a:ext>
            </a:extLst>
          </p:cNvPr>
          <p:cNvSpPr/>
          <p:nvPr/>
        </p:nvSpPr>
        <p:spPr>
          <a:xfrm>
            <a:off x="4345887" y="1226965"/>
            <a:ext cx="342900" cy="34290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45" name="6-Point Star 135">
            <a:extLst>
              <a:ext uri="{FF2B5EF4-FFF2-40B4-BE49-F238E27FC236}">
                <a16:creationId xmlns:a16="http://schemas.microsoft.com/office/drawing/2014/main" id="{D821F875-03EA-41F9-9AC3-A4152EC79E67}"/>
              </a:ext>
            </a:extLst>
          </p:cNvPr>
          <p:cNvSpPr/>
          <p:nvPr/>
        </p:nvSpPr>
        <p:spPr>
          <a:xfrm>
            <a:off x="4155532" y="1401995"/>
            <a:ext cx="342900" cy="34290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46" name="Explosion 1 49">
            <a:extLst>
              <a:ext uri="{FF2B5EF4-FFF2-40B4-BE49-F238E27FC236}">
                <a16:creationId xmlns:a16="http://schemas.microsoft.com/office/drawing/2014/main" id="{F761A64F-BD0C-448E-B249-8C2BC066999B}"/>
              </a:ext>
            </a:extLst>
          </p:cNvPr>
          <p:cNvSpPr/>
          <p:nvPr/>
        </p:nvSpPr>
        <p:spPr>
          <a:xfrm>
            <a:off x="4495739" y="1464111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47" name="Explosion 1 131">
            <a:extLst>
              <a:ext uri="{FF2B5EF4-FFF2-40B4-BE49-F238E27FC236}">
                <a16:creationId xmlns:a16="http://schemas.microsoft.com/office/drawing/2014/main" id="{263A5D48-B50D-41FE-9929-DF0DD8B28A8A}"/>
              </a:ext>
            </a:extLst>
          </p:cNvPr>
          <p:cNvSpPr/>
          <p:nvPr/>
        </p:nvSpPr>
        <p:spPr>
          <a:xfrm>
            <a:off x="4309541" y="1568224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48" name="Explosion 1 132">
            <a:extLst>
              <a:ext uri="{FF2B5EF4-FFF2-40B4-BE49-F238E27FC236}">
                <a16:creationId xmlns:a16="http://schemas.microsoft.com/office/drawing/2014/main" id="{26B986D6-12D5-46EC-8F1D-A8B78C093F6A}"/>
              </a:ext>
            </a:extLst>
          </p:cNvPr>
          <p:cNvSpPr/>
          <p:nvPr/>
        </p:nvSpPr>
        <p:spPr>
          <a:xfrm>
            <a:off x="4036726" y="1602634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49" name="Explosion 1 133">
            <a:extLst>
              <a:ext uri="{FF2B5EF4-FFF2-40B4-BE49-F238E27FC236}">
                <a16:creationId xmlns:a16="http://schemas.microsoft.com/office/drawing/2014/main" id="{C8BAE145-D7D9-43D7-ABCC-B31899245D34}"/>
              </a:ext>
            </a:extLst>
          </p:cNvPr>
          <p:cNvSpPr/>
          <p:nvPr/>
        </p:nvSpPr>
        <p:spPr>
          <a:xfrm>
            <a:off x="4345887" y="1179498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50" name="6-Point Star 134">
            <a:extLst>
              <a:ext uri="{FF2B5EF4-FFF2-40B4-BE49-F238E27FC236}">
                <a16:creationId xmlns:a16="http://schemas.microsoft.com/office/drawing/2014/main" id="{689B3B07-D44A-4D78-AC9F-92D84B592AE0}"/>
              </a:ext>
            </a:extLst>
          </p:cNvPr>
          <p:cNvSpPr/>
          <p:nvPr/>
        </p:nvSpPr>
        <p:spPr>
          <a:xfrm>
            <a:off x="4004334" y="1203013"/>
            <a:ext cx="342900" cy="34290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348BB5-9495-45BB-AB56-B906D2A4D0D6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3868E9-8890-4D01-8E00-540A1A34A396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Gel filtration column: Size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75ED4F-192F-4EEC-818A-A211BE05C2D0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33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2.77778E-7 0.1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1111 0.1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78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3.33333E-6 0.1678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3.88889E-6 0.1974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3.88889E-6 0.3136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7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2.77778E-6 0.321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8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2.77778E-6 0.320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>
            <a:extLst>
              <a:ext uri="{FF2B5EF4-FFF2-40B4-BE49-F238E27FC236}">
                <a16:creationId xmlns:a16="http://schemas.microsoft.com/office/drawing/2014/main" id="{3F180E36-7114-4FF5-9D02-FDDF9BCECE3C}"/>
              </a:ext>
            </a:extLst>
          </p:cNvPr>
          <p:cNvSpPr/>
          <p:nvPr/>
        </p:nvSpPr>
        <p:spPr>
          <a:xfrm>
            <a:off x="3806871" y="4942663"/>
            <a:ext cx="1108030" cy="764449"/>
          </a:xfrm>
          <a:custGeom>
            <a:avLst/>
            <a:gdLst>
              <a:gd name="connsiteX0" fmla="*/ 0 w 1104900"/>
              <a:gd name="connsiteY0" fmla="*/ 0 h 762000"/>
              <a:gd name="connsiteX1" fmla="*/ 1104900 w 1104900"/>
              <a:gd name="connsiteY1" fmla="*/ 0 h 762000"/>
              <a:gd name="connsiteX2" fmla="*/ 1104900 w 1104900"/>
              <a:gd name="connsiteY2" fmla="*/ 762000 h 762000"/>
              <a:gd name="connsiteX3" fmla="*/ 0 w 1104900"/>
              <a:gd name="connsiteY3" fmla="*/ 762000 h 762000"/>
              <a:gd name="connsiteX4" fmla="*/ 0 w 1104900"/>
              <a:gd name="connsiteY4" fmla="*/ 0 h 762000"/>
              <a:gd name="connsiteX0" fmla="*/ 0 w 1104900"/>
              <a:gd name="connsiteY0" fmla="*/ 0 h 762000"/>
              <a:gd name="connsiteX1" fmla="*/ 1104900 w 1104900"/>
              <a:gd name="connsiteY1" fmla="*/ 0 h 762000"/>
              <a:gd name="connsiteX2" fmla="*/ 1104900 w 1104900"/>
              <a:gd name="connsiteY2" fmla="*/ 762000 h 762000"/>
              <a:gd name="connsiteX3" fmla="*/ 0 w 1104900"/>
              <a:gd name="connsiteY3" fmla="*/ 762000 h 762000"/>
              <a:gd name="connsiteX4" fmla="*/ 91440 w 1104900"/>
              <a:gd name="connsiteY4" fmla="*/ 91440 h 762000"/>
              <a:gd name="connsiteX0" fmla="*/ 1104900 w 1104900"/>
              <a:gd name="connsiteY0" fmla="*/ 0 h 762000"/>
              <a:gd name="connsiteX1" fmla="*/ 1104900 w 1104900"/>
              <a:gd name="connsiteY1" fmla="*/ 762000 h 762000"/>
              <a:gd name="connsiteX2" fmla="*/ 0 w 1104900"/>
              <a:gd name="connsiteY2" fmla="*/ 762000 h 762000"/>
              <a:gd name="connsiteX3" fmla="*/ 91440 w 1104900"/>
              <a:gd name="connsiteY3" fmla="*/ 91440 h 762000"/>
              <a:gd name="connsiteX0" fmla="*/ 1122317 w 1122317"/>
              <a:gd name="connsiteY0" fmla="*/ 0 h 762000"/>
              <a:gd name="connsiteX1" fmla="*/ 1122317 w 1122317"/>
              <a:gd name="connsiteY1" fmla="*/ 762000 h 762000"/>
              <a:gd name="connsiteX2" fmla="*/ 17417 w 1122317"/>
              <a:gd name="connsiteY2" fmla="*/ 762000 h 762000"/>
              <a:gd name="connsiteX3" fmla="*/ 0 w 1122317"/>
              <a:gd name="connsiteY3" fmla="*/ 26126 h 762000"/>
              <a:gd name="connsiteX0" fmla="*/ 1104900 w 1104900"/>
              <a:gd name="connsiteY0" fmla="*/ 68 h 762068"/>
              <a:gd name="connsiteX1" fmla="*/ 1104900 w 1104900"/>
              <a:gd name="connsiteY1" fmla="*/ 762068 h 762068"/>
              <a:gd name="connsiteX2" fmla="*/ 0 w 1104900"/>
              <a:gd name="connsiteY2" fmla="*/ 762068 h 762068"/>
              <a:gd name="connsiteX3" fmla="*/ 6395 w 1104900"/>
              <a:gd name="connsiteY3" fmla="*/ 0 h 762068"/>
              <a:gd name="connsiteX0" fmla="*/ 1108030 w 1108030"/>
              <a:gd name="connsiteY0" fmla="*/ 2449 h 764449"/>
              <a:gd name="connsiteX1" fmla="*/ 1108030 w 1108030"/>
              <a:gd name="connsiteY1" fmla="*/ 764449 h 764449"/>
              <a:gd name="connsiteX2" fmla="*/ 3130 w 1108030"/>
              <a:gd name="connsiteY2" fmla="*/ 764449 h 764449"/>
              <a:gd name="connsiteX3" fmla="*/ 0 w 1108030"/>
              <a:gd name="connsiteY3" fmla="*/ 0 h 7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030" h="764449">
                <a:moveTo>
                  <a:pt x="1108030" y="2449"/>
                </a:moveTo>
                <a:lnTo>
                  <a:pt x="1108030" y="764449"/>
                </a:lnTo>
                <a:lnTo>
                  <a:pt x="3130" y="764449"/>
                </a:lnTo>
                <a:cubicBezTo>
                  <a:pt x="3130" y="510449"/>
                  <a:pt x="0" y="0"/>
                  <a:pt x="0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A58861-4B08-4727-9236-9C3F2B5AFD37}"/>
              </a:ext>
            </a:extLst>
          </p:cNvPr>
          <p:cNvGrpSpPr/>
          <p:nvPr/>
        </p:nvGrpSpPr>
        <p:grpSpPr>
          <a:xfrm>
            <a:off x="3924300" y="1866900"/>
            <a:ext cx="844521" cy="2819400"/>
            <a:chOff x="2996293" y="1600200"/>
            <a:chExt cx="1061357" cy="3543300"/>
          </a:xfrm>
        </p:grpSpPr>
        <p:sp>
          <p:nvSpPr>
            <p:cNvPr id="53" name="Flowchart: Off-page Connector 52">
              <a:extLst>
                <a:ext uri="{FF2B5EF4-FFF2-40B4-BE49-F238E27FC236}">
                  <a16:creationId xmlns:a16="http://schemas.microsoft.com/office/drawing/2014/main" id="{7BFBD9BC-074B-4FF3-925C-A1832B0A64C8}"/>
                </a:ext>
              </a:extLst>
            </p:cNvPr>
            <p:cNvSpPr/>
            <p:nvPr/>
          </p:nvSpPr>
          <p:spPr>
            <a:xfrm>
              <a:off x="2996293" y="1600200"/>
              <a:ext cx="1061357" cy="3543300"/>
            </a:xfrm>
            <a:prstGeom prst="flowChartOffpage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BE95699-E992-44BF-B5E4-AED35D0CCC01}"/>
                </a:ext>
              </a:extLst>
            </p:cNvPr>
            <p:cNvSpPr/>
            <p:nvPr/>
          </p:nvSpPr>
          <p:spPr>
            <a:xfrm>
              <a:off x="3009900" y="21717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90AD2D-0FD2-4A3D-9BAA-E905E4B411D7}"/>
                </a:ext>
              </a:extLst>
            </p:cNvPr>
            <p:cNvSpPr/>
            <p:nvPr/>
          </p:nvSpPr>
          <p:spPr>
            <a:xfrm>
              <a:off x="3238500" y="22479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E22FBF-4ACF-418F-B00A-0E98B75015B3}"/>
                </a:ext>
              </a:extLst>
            </p:cNvPr>
            <p:cNvSpPr/>
            <p:nvPr/>
          </p:nvSpPr>
          <p:spPr>
            <a:xfrm>
              <a:off x="3352800" y="20574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E4B255-6553-4559-9812-67111B0DC309}"/>
                </a:ext>
              </a:extLst>
            </p:cNvPr>
            <p:cNvSpPr/>
            <p:nvPr/>
          </p:nvSpPr>
          <p:spPr>
            <a:xfrm>
              <a:off x="3467100" y="22397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E2451D-1CBB-4F5D-91AC-A5ECD740B208}"/>
                </a:ext>
              </a:extLst>
            </p:cNvPr>
            <p:cNvSpPr/>
            <p:nvPr/>
          </p:nvSpPr>
          <p:spPr>
            <a:xfrm>
              <a:off x="3586843" y="2002667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6E9B6EE-4448-45A1-B213-F46F7EF2D64D}"/>
                </a:ext>
              </a:extLst>
            </p:cNvPr>
            <p:cNvSpPr/>
            <p:nvPr/>
          </p:nvSpPr>
          <p:spPr>
            <a:xfrm>
              <a:off x="3750129" y="2269671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8293F95-A709-432E-9483-BEE2074B1065}"/>
                </a:ext>
              </a:extLst>
            </p:cNvPr>
            <p:cNvSpPr/>
            <p:nvPr/>
          </p:nvSpPr>
          <p:spPr>
            <a:xfrm>
              <a:off x="3009900" y="25826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5339E53-4C02-4DDE-B676-A5B52AE5AE50}"/>
                </a:ext>
              </a:extLst>
            </p:cNvPr>
            <p:cNvSpPr/>
            <p:nvPr/>
          </p:nvSpPr>
          <p:spPr>
            <a:xfrm>
              <a:off x="3238500" y="26588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0F863E1-89F7-4BC5-B521-B073B6662E0D}"/>
                </a:ext>
              </a:extLst>
            </p:cNvPr>
            <p:cNvSpPr/>
            <p:nvPr/>
          </p:nvSpPr>
          <p:spPr>
            <a:xfrm>
              <a:off x="3352800" y="24683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BC5E441-3790-4F9B-8F12-D05E67DAC159}"/>
                </a:ext>
              </a:extLst>
            </p:cNvPr>
            <p:cNvSpPr/>
            <p:nvPr/>
          </p:nvSpPr>
          <p:spPr>
            <a:xfrm>
              <a:off x="3467100" y="265067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329B316-0894-413C-9977-557CCB48D7AF}"/>
                </a:ext>
              </a:extLst>
            </p:cNvPr>
            <p:cNvSpPr/>
            <p:nvPr/>
          </p:nvSpPr>
          <p:spPr>
            <a:xfrm>
              <a:off x="3652157" y="24683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ADA0D0C-84DC-4C80-919E-75D6F1AD9784}"/>
                </a:ext>
              </a:extLst>
            </p:cNvPr>
            <p:cNvSpPr/>
            <p:nvPr/>
          </p:nvSpPr>
          <p:spPr>
            <a:xfrm>
              <a:off x="3803196" y="2702378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23C1E05-F4C6-4F9E-896E-192F4D8BCEDD}"/>
                </a:ext>
              </a:extLst>
            </p:cNvPr>
            <p:cNvSpPr/>
            <p:nvPr/>
          </p:nvSpPr>
          <p:spPr>
            <a:xfrm>
              <a:off x="3009900" y="30153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27B766-1DAA-474D-BC35-160AFB782100}"/>
                </a:ext>
              </a:extLst>
            </p:cNvPr>
            <p:cNvSpPr/>
            <p:nvPr/>
          </p:nvSpPr>
          <p:spPr>
            <a:xfrm>
              <a:off x="3238500" y="30915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D02247-10D3-42C9-9F34-38EDB30451AC}"/>
                </a:ext>
              </a:extLst>
            </p:cNvPr>
            <p:cNvSpPr/>
            <p:nvPr/>
          </p:nvSpPr>
          <p:spPr>
            <a:xfrm>
              <a:off x="3352800" y="29010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F8D2688-0F7C-417A-8F8C-361FDF3B9FFF}"/>
                </a:ext>
              </a:extLst>
            </p:cNvPr>
            <p:cNvSpPr/>
            <p:nvPr/>
          </p:nvSpPr>
          <p:spPr>
            <a:xfrm>
              <a:off x="3467100" y="308337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88D2A4E-F93E-4DDD-93F7-5E40A70E1139}"/>
                </a:ext>
              </a:extLst>
            </p:cNvPr>
            <p:cNvSpPr/>
            <p:nvPr/>
          </p:nvSpPr>
          <p:spPr>
            <a:xfrm>
              <a:off x="3652157" y="29010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A9214C3-2286-49B5-9AFF-F91CFBA963FF}"/>
                </a:ext>
              </a:extLst>
            </p:cNvPr>
            <p:cNvSpPr/>
            <p:nvPr/>
          </p:nvSpPr>
          <p:spPr>
            <a:xfrm>
              <a:off x="3770540" y="31133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6DB57D9-4054-4AF6-8B48-51CC1E26EBE2}"/>
                </a:ext>
              </a:extLst>
            </p:cNvPr>
            <p:cNvSpPr/>
            <p:nvPr/>
          </p:nvSpPr>
          <p:spPr>
            <a:xfrm>
              <a:off x="3045279" y="237036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FF21629-202B-4D8C-AAB6-282B47C27FD9}"/>
                </a:ext>
              </a:extLst>
            </p:cNvPr>
            <p:cNvSpPr/>
            <p:nvPr/>
          </p:nvSpPr>
          <p:spPr>
            <a:xfrm>
              <a:off x="3067050" y="27731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E254308-7D29-473E-8669-9733F00C758F}"/>
                </a:ext>
              </a:extLst>
            </p:cNvPr>
            <p:cNvSpPr/>
            <p:nvPr/>
          </p:nvSpPr>
          <p:spPr>
            <a:xfrm>
              <a:off x="3067050" y="3309258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EC020C-DC5A-435F-BA47-96760B3C6804}"/>
                </a:ext>
              </a:extLst>
            </p:cNvPr>
            <p:cNvSpPr/>
            <p:nvPr/>
          </p:nvSpPr>
          <p:spPr>
            <a:xfrm>
              <a:off x="3352800" y="3295651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7BC5E86-9671-4894-AA00-216403808A00}"/>
                </a:ext>
              </a:extLst>
            </p:cNvPr>
            <p:cNvSpPr/>
            <p:nvPr/>
          </p:nvSpPr>
          <p:spPr>
            <a:xfrm>
              <a:off x="3581400" y="33419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C4FDC5-3471-4187-96E7-905742C34C6C}"/>
                </a:ext>
              </a:extLst>
            </p:cNvPr>
            <p:cNvSpPr/>
            <p:nvPr/>
          </p:nvSpPr>
          <p:spPr>
            <a:xfrm>
              <a:off x="3238500" y="351714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AED8A4-FFFC-4425-A814-F5B3709668A5}"/>
                </a:ext>
              </a:extLst>
            </p:cNvPr>
            <p:cNvSpPr/>
            <p:nvPr/>
          </p:nvSpPr>
          <p:spPr>
            <a:xfrm>
              <a:off x="3810000" y="33419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E7FCEFD-2B3A-4108-B1F6-67085EB32A91}"/>
                </a:ext>
              </a:extLst>
            </p:cNvPr>
            <p:cNvSpPr/>
            <p:nvPr/>
          </p:nvSpPr>
          <p:spPr>
            <a:xfrm>
              <a:off x="3371850" y="37130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FDDBF01-01D6-4EE4-9E42-F33AC6B1B3C7}"/>
                </a:ext>
              </a:extLst>
            </p:cNvPr>
            <p:cNvSpPr/>
            <p:nvPr/>
          </p:nvSpPr>
          <p:spPr>
            <a:xfrm>
              <a:off x="3028950" y="388831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7BF6AA5-70E1-45B7-9741-E1817935C6F3}"/>
                </a:ext>
              </a:extLst>
            </p:cNvPr>
            <p:cNvSpPr/>
            <p:nvPr/>
          </p:nvSpPr>
          <p:spPr>
            <a:xfrm>
              <a:off x="3600450" y="37130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517CB66-F833-41D3-B54F-796A1186DB7B}"/>
                </a:ext>
              </a:extLst>
            </p:cNvPr>
            <p:cNvSpPr/>
            <p:nvPr/>
          </p:nvSpPr>
          <p:spPr>
            <a:xfrm>
              <a:off x="3695700" y="395529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81A62A-B146-4280-B1DC-CEBB12F1A2D7}"/>
                </a:ext>
              </a:extLst>
            </p:cNvPr>
            <p:cNvSpPr/>
            <p:nvPr/>
          </p:nvSpPr>
          <p:spPr>
            <a:xfrm>
              <a:off x="3352800" y="413052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6A5D573-523D-4416-B36C-AB4E0A08BB9F}"/>
                </a:ext>
              </a:extLst>
            </p:cNvPr>
            <p:cNvSpPr/>
            <p:nvPr/>
          </p:nvSpPr>
          <p:spPr>
            <a:xfrm>
              <a:off x="2996293" y="356612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A6BDCD5-77B4-4411-8E59-FAEFCF7ED61C}"/>
                </a:ext>
              </a:extLst>
            </p:cNvPr>
            <p:cNvSpPr/>
            <p:nvPr/>
          </p:nvSpPr>
          <p:spPr>
            <a:xfrm>
              <a:off x="3257550" y="393510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699B736-6287-4224-8A50-8617F1C27DCA}"/>
                </a:ext>
              </a:extLst>
            </p:cNvPr>
            <p:cNvSpPr/>
            <p:nvPr/>
          </p:nvSpPr>
          <p:spPr>
            <a:xfrm>
              <a:off x="3829050" y="3696147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605FA4-0B6B-4D11-A21A-90024A238D19}"/>
                </a:ext>
              </a:extLst>
            </p:cNvPr>
            <p:cNvSpPr/>
            <p:nvPr/>
          </p:nvSpPr>
          <p:spPr>
            <a:xfrm>
              <a:off x="3692979" y="34909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CF37B2-6817-4F9B-8C77-352CD20B00E2}"/>
                </a:ext>
              </a:extLst>
            </p:cNvPr>
            <p:cNvSpPr/>
            <p:nvPr/>
          </p:nvSpPr>
          <p:spPr>
            <a:xfrm>
              <a:off x="3475265" y="34909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FD71D0A-6588-413B-BB98-2994B7F51940}"/>
                </a:ext>
              </a:extLst>
            </p:cNvPr>
            <p:cNvSpPr/>
            <p:nvPr/>
          </p:nvSpPr>
          <p:spPr>
            <a:xfrm>
              <a:off x="3497035" y="38863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30AA601-F659-41B9-BB0C-0204A457EA44}"/>
                </a:ext>
              </a:extLst>
            </p:cNvPr>
            <p:cNvSpPr/>
            <p:nvPr/>
          </p:nvSpPr>
          <p:spPr>
            <a:xfrm>
              <a:off x="3170465" y="369025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91279F9-BD8D-42F4-A200-A5B17699D787}"/>
                </a:ext>
              </a:extLst>
            </p:cNvPr>
            <p:cNvSpPr/>
            <p:nvPr/>
          </p:nvSpPr>
          <p:spPr>
            <a:xfrm>
              <a:off x="3076575" y="413755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0986F10-3FC8-41F8-974C-FF3D3208D0F5}"/>
                </a:ext>
              </a:extLst>
            </p:cNvPr>
            <p:cNvSpPr/>
            <p:nvPr/>
          </p:nvSpPr>
          <p:spPr>
            <a:xfrm>
              <a:off x="3578679" y="417073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DBA0204-C9F4-4CA3-870C-4AB6F0FDCC8A}"/>
                </a:ext>
              </a:extLst>
            </p:cNvPr>
            <p:cNvSpPr/>
            <p:nvPr/>
          </p:nvSpPr>
          <p:spPr>
            <a:xfrm>
              <a:off x="3812721" y="418109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sp>
        <p:nvSpPr>
          <p:cNvPr id="94" name="6-Point Star 50">
            <a:extLst>
              <a:ext uri="{FF2B5EF4-FFF2-40B4-BE49-F238E27FC236}">
                <a16:creationId xmlns:a16="http://schemas.microsoft.com/office/drawing/2014/main" id="{2F0F0BAE-194B-497A-B274-665B073D0365}"/>
              </a:ext>
            </a:extLst>
          </p:cNvPr>
          <p:cNvSpPr/>
          <p:nvPr/>
        </p:nvSpPr>
        <p:spPr>
          <a:xfrm>
            <a:off x="4352237" y="3417715"/>
            <a:ext cx="342900" cy="34290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5" name="6-Point Star 135">
            <a:extLst>
              <a:ext uri="{FF2B5EF4-FFF2-40B4-BE49-F238E27FC236}">
                <a16:creationId xmlns:a16="http://schemas.microsoft.com/office/drawing/2014/main" id="{0D4959B3-B694-4E47-A877-E4933E166647}"/>
              </a:ext>
            </a:extLst>
          </p:cNvPr>
          <p:cNvSpPr/>
          <p:nvPr/>
        </p:nvSpPr>
        <p:spPr>
          <a:xfrm>
            <a:off x="4155532" y="3542331"/>
            <a:ext cx="342900" cy="34290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6" name="Explosion 1 49">
            <a:extLst>
              <a:ext uri="{FF2B5EF4-FFF2-40B4-BE49-F238E27FC236}">
                <a16:creationId xmlns:a16="http://schemas.microsoft.com/office/drawing/2014/main" id="{B05E6DA4-84AF-4654-AD82-51E30E1D8D6E}"/>
              </a:ext>
            </a:extLst>
          </p:cNvPr>
          <p:cNvSpPr/>
          <p:nvPr/>
        </p:nvSpPr>
        <p:spPr>
          <a:xfrm>
            <a:off x="4495739" y="2609704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7" name="Explosion 1 131">
            <a:extLst>
              <a:ext uri="{FF2B5EF4-FFF2-40B4-BE49-F238E27FC236}">
                <a16:creationId xmlns:a16="http://schemas.microsoft.com/office/drawing/2014/main" id="{97261D67-98F6-4B93-842E-D571BFDE8969}"/>
              </a:ext>
            </a:extLst>
          </p:cNvPr>
          <p:cNvSpPr/>
          <p:nvPr/>
        </p:nvSpPr>
        <p:spPr>
          <a:xfrm>
            <a:off x="4197322" y="2624803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8" name="Explosion 1 132">
            <a:extLst>
              <a:ext uri="{FF2B5EF4-FFF2-40B4-BE49-F238E27FC236}">
                <a16:creationId xmlns:a16="http://schemas.microsoft.com/office/drawing/2014/main" id="{BA938486-60C7-46BA-B413-9B61FAD3ADC6}"/>
              </a:ext>
            </a:extLst>
          </p:cNvPr>
          <p:cNvSpPr/>
          <p:nvPr/>
        </p:nvSpPr>
        <p:spPr>
          <a:xfrm>
            <a:off x="4036726" y="2541254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99" name="Explosion 1 133">
            <a:extLst>
              <a:ext uri="{FF2B5EF4-FFF2-40B4-BE49-F238E27FC236}">
                <a16:creationId xmlns:a16="http://schemas.microsoft.com/office/drawing/2014/main" id="{96050016-827B-48CB-B3A2-7344E8635C46}"/>
              </a:ext>
            </a:extLst>
          </p:cNvPr>
          <p:cNvSpPr/>
          <p:nvPr/>
        </p:nvSpPr>
        <p:spPr>
          <a:xfrm>
            <a:off x="4345887" y="2529764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00" name="6-Point Star 134">
            <a:extLst>
              <a:ext uri="{FF2B5EF4-FFF2-40B4-BE49-F238E27FC236}">
                <a16:creationId xmlns:a16="http://schemas.microsoft.com/office/drawing/2014/main" id="{461AB3B6-6C75-4F9E-8D08-92B5444AEEA3}"/>
              </a:ext>
            </a:extLst>
          </p:cNvPr>
          <p:cNvSpPr/>
          <p:nvPr/>
        </p:nvSpPr>
        <p:spPr>
          <a:xfrm>
            <a:off x="4004334" y="3387753"/>
            <a:ext cx="342900" cy="342900"/>
          </a:xfrm>
          <a:prstGeom prst="star6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6A2FE2F-91CD-46F2-AB48-D1433CD033FC}"/>
              </a:ext>
            </a:extLst>
          </p:cNvPr>
          <p:cNvSpPr txBox="1"/>
          <p:nvPr/>
        </p:nvSpPr>
        <p:spPr>
          <a:xfrm>
            <a:off x="3639101" y="5754484"/>
            <a:ext cx="16270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</a:rPr>
              <a:t>Fraction 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4C1DD8-8FC3-4824-9CC7-6399C153A966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32D2AB-CDF0-4D3A-AF24-B9BA8567A78E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Gel filtration column: Size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F6DE0E-9286-4F65-BA2C-31CF37AAEF00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5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2.77778E-7 0.1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-4.44444E-6 0.1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3.88889E-6 0.106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03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48148E-6 L 2.77778E-6 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3.88889E-6 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>
            <a:extLst>
              <a:ext uri="{FF2B5EF4-FFF2-40B4-BE49-F238E27FC236}">
                <a16:creationId xmlns:a16="http://schemas.microsoft.com/office/drawing/2014/main" id="{3D35F963-01B4-4FA9-8EE1-0599A0711D5E}"/>
              </a:ext>
            </a:extLst>
          </p:cNvPr>
          <p:cNvSpPr/>
          <p:nvPr/>
        </p:nvSpPr>
        <p:spPr>
          <a:xfrm>
            <a:off x="3791872" y="4942663"/>
            <a:ext cx="1108030" cy="764449"/>
          </a:xfrm>
          <a:custGeom>
            <a:avLst/>
            <a:gdLst>
              <a:gd name="connsiteX0" fmla="*/ 0 w 1104900"/>
              <a:gd name="connsiteY0" fmla="*/ 0 h 762000"/>
              <a:gd name="connsiteX1" fmla="*/ 1104900 w 1104900"/>
              <a:gd name="connsiteY1" fmla="*/ 0 h 762000"/>
              <a:gd name="connsiteX2" fmla="*/ 1104900 w 1104900"/>
              <a:gd name="connsiteY2" fmla="*/ 762000 h 762000"/>
              <a:gd name="connsiteX3" fmla="*/ 0 w 1104900"/>
              <a:gd name="connsiteY3" fmla="*/ 762000 h 762000"/>
              <a:gd name="connsiteX4" fmla="*/ 0 w 1104900"/>
              <a:gd name="connsiteY4" fmla="*/ 0 h 762000"/>
              <a:gd name="connsiteX0" fmla="*/ 0 w 1104900"/>
              <a:gd name="connsiteY0" fmla="*/ 0 h 762000"/>
              <a:gd name="connsiteX1" fmla="*/ 1104900 w 1104900"/>
              <a:gd name="connsiteY1" fmla="*/ 0 h 762000"/>
              <a:gd name="connsiteX2" fmla="*/ 1104900 w 1104900"/>
              <a:gd name="connsiteY2" fmla="*/ 762000 h 762000"/>
              <a:gd name="connsiteX3" fmla="*/ 0 w 1104900"/>
              <a:gd name="connsiteY3" fmla="*/ 762000 h 762000"/>
              <a:gd name="connsiteX4" fmla="*/ 91440 w 1104900"/>
              <a:gd name="connsiteY4" fmla="*/ 91440 h 762000"/>
              <a:gd name="connsiteX0" fmla="*/ 1104900 w 1104900"/>
              <a:gd name="connsiteY0" fmla="*/ 0 h 762000"/>
              <a:gd name="connsiteX1" fmla="*/ 1104900 w 1104900"/>
              <a:gd name="connsiteY1" fmla="*/ 762000 h 762000"/>
              <a:gd name="connsiteX2" fmla="*/ 0 w 1104900"/>
              <a:gd name="connsiteY2" fmla="*/ 762000 h 762000"/>
              <a:gd name="connsiteX3" fmla="*/ 91440 w 1104900"/>
              <a:gd name="connsiteY3" fmla="*/ 91440 h 762000"/>
              <a:gd name="connsiteX0" fmla="*/ 1122317 w 1122317"/>
              <a:gd name="connsiteY0" fmla="*/ 0 h 762000"/>
              <a:gd name="connsiteX1" fmla="*/ 1122317 w 1122317"/>
              <a:gd name="connsiteY1" fmla="*/ 762000 h 762000"/>
              <a:gd name="connsiteX2" fmla="*/ 17417 w 1122317"/>
              <a:gd name="connsiteY2" fmla="*/ 762000 h 762000"/>
              <a:gd name="connsiteX3" fmla="*/ 0 w 1122317"/>
              <a:gd name="connsiteY3" fmla="*/ 26126 h 762000"/>
              <a:gd name="connsiteX0" fmla="*/ 1104900 w 1104900"/>
              <a:gd name="connsiteY0" fmla="*/ 68 h 762068"/>
              <a:gd name="connsiteX1" fmla="*/ 1104900 w 1104900"/>
              <a:gd name="connsiteY1" fmla="*/ 762068 h 762068"/>
              <a:gd name="connsiteX2" fmla="*/ 0 w 1104900"/>
              <a:gd name="connsiteY2" fmla="*/ 762068 h 762068"/>
              <a:gd name="connsiteX3" fmla="*/ 6395 w 1104900"/>
              <a:gd name="connsiteY3" fmla="*/ 0 h 762068"/>
              <a:gd name="connsiteX0" fmla="*/ 1108030 w 1108030"/>
              <a:gd name="connsiteY0" fmla="*/ 2449 h 764449"/>
              <a:gd name="connsiteX1" fmla="*/ 1108030 w 1108030"/>
              <a:gd name="connsiteY1" fmla="*/ 764449 h 764449"/>
              <a:gd name="connsiteX2" fmla="*/ 3130 w 1108030"/>
              <a:gd name="connsiteY2" fmla="*/ 764449 h 764449"/>
              <a:gd name="connsiteX3" fmla="*/ 0 w 1108030"/>
              <a:gd name="connsiteY3" fmla="*/ 0 h 76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030" h="764449">
                <a:moveTo>
                  <a:pt x="1108030" y="2449"/>
                </a:moveTo>
                <a:lnTo>
                  <a:pt x="1108030" y="764449"/>
                </a:lnTo>
                <a:lnTo>
                  <a:pt x="3130" y="764449"/>
                </a:lnTo>
                <a:cubicBezTo>
                  <a:pt x="3130" y="510449"/>
                  <a:pt x="0" y="0"/>
                  <a:pt x="0" y="0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C61A54D-6199-48A9-91C4-B4DF6AA34C78}"/>
              </a:ext>
            </a:extLst>
          </p:cNvPr>
          <p:cNvGrpSpPr/>
          <p:nvPr/>
        </p:nvGrpSpPr>
        <p:grpSpPr>
          <a:xfrm>
            <a:off x="3924300" y="1866900"/>
            <a:ext cx="844521" cy="2819400"/>
            <a:chOff x="2996293" y="1600200"/>
            <a:chExt cx="1061357" cy="3543300"/>
          </a:xfrm>
        </p:grpSpPr>
        <p:sp>
          <p:nvSpPr>
            <p:cNvPr id="107" name="Flowchart: Off-page Connector 106">
              <a:extLst>
                <a:ext uri="{FF2B5EF4-FFF2-40B4-BE49-F238E27FC236}">
                  <a16:creationId xmlns:a16="http://schemas.microsoft.com/office/drawing/2014/main" id="{216C73C5-2636-4A9F-9CA2-6A9490DCA000}"/>
                </a:ext>
              </a:extLst>
            </p:cNvPr>
            <p:cNvSpPr/>
            <p:nvPr/>
          </p:nvSpPr>
          <p:spPr>
            <a:xfrm>
              <a:off x="2996293" y="1600200"/>
              <a:ext cx="1061357" cy="3543300"/>
            </a:xfrm>
            <a:prstGeom prst="flowChartOffpage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2486DF9-BBDB-4E0C-8B79-974A3DA48B87}"/>
                </a:ext>
              </a:extLst>
            </p:cNvPr>
            <p:cNvSpPr/>
            <p:nvPr/>
          </p:nvSpPr>
          <p:spPr>
            <a:xfrm>
              <a:off x="3009900" y="21717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4430F99-8FEC-4545-BBB4-3C50428D9AD6}"/>
                </a:ext>
              </a:extLst>
            </p:cNvPr>
            <p:cNvSpPr/>
            <p:nvPr/>
          </p:nvSpPr>
          <p:spPr>
            <a:xfrm>
              <a:off x="3238500" y="22479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C93614-6290-4963-9A69-4C5A3DA79AE2}"/>
                </a:ext>
              </a:extLst>
            </p:cNvPr>
            <p:cNvSpPr/>
            <p:nvPr/>
          </p:nvSpPr>
          <p:spPr>
            <a:xfrm>
              <a:off x="3352800" y="205740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53E9FD-3AE8-49F8-BE69-5F696E3CEB58}"/>
                </a:ext>
              </a:extLst>
            </p:cNvPr>
            <p:cNvSpPr/>
            <p:nvPr/>
          </p:nvSpPr>
          <p:spPr>
            <a:xfrm>
              <a:off x="3467100" y="22397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FB3D144-23FE-45E4-8F6A-A6C5D807E5BC}"/>
                </a:ext>
              </a:extLst>
            </p:cNvPr>
            <p:cNvSpPr/>
            <p:nvPr/>
          </p:nvSpPr>
          <p:spPr>
            <a:xfrm>
              <a:off x="3586843" y="2002667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5CE8EB6-C025-4136-B1BC-B96BE2F4423E}"/>
                </a:ext>
              </a:extLst>
            </p:cNvPr>
            <p:cNvSpPr/>
            <p:nvPr/>
          </p:nvSpPr>
          <p:spPr>
            <a:xfrm>
              <a:off x="3750129" y="2269671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C17BE26-E580-4F43-A0C0-21F554E0B5E4}"/>
                </a:ext>
              </a:extLst>
            </p:cNvPr>
            <p:cNvSpPr/>
            <p:nvPr/>
          </p:nvSpPr>
          <p:spPr>
            <a:xfrm>
              <a:off x="3009900" y="25826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A8BA203-E4AB-4034-B9D9-EC38909C87EF}"/>
                </a:ext>
              </a:extLst>
            </p:cNvPr>
            <p:cNvSpPr/>
            <p:nvPr/>
          </p:nvSpPr>
          <p:spPr>
            <a:xfrm>
              <a:off x="3238500" y="26588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993E489-9DF7-494C-8687-8EDBD0C0BD9C}"/>
                </a:ext>
              </a:extLst>
            </p:cNvPr>
            <p:cNvSpPr/>
            <p:nvPr/>
          </p:nvSpPr>
          <p:spPr>
            <a:xfrm>
              <a:off x="3352800" y="24683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BA0A293-D690-43BF-8C08-45DCEA46F043}"/>
                </a:ext>
              </a:extLst>
            </p:cNvPr>
            <p:cNvSpPr/>
            <p:nvPr/>
          </p:nvSpPr>
          <p:spPr>
            <a:xfrm>
              <a:off x="3467100" y="265067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D9134D-3517-48B3-B3C0-0C3FB8061B6E}"/>
                </a:ext>
              </a:extLst>
            </p:cNvPr>
            <p:cNvSpPr/>
            <p:nvPr/>
          </p:nvSpPr>
          <p:spPr>
            <a:xfrm>
              <a:off x="3652157" y="24683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7D8547D-E91A-4E8D-A5AF-C9CE62FDA4D5}"/>
                </a:ext>
              </a:extLst>
            </p:cNvPr>
            <p:cNvSpPr/>
            <p:nvPr/>
          </p:nvSpPr>
          <p:spPr>
            <a:xfrm>
              <a:off x="3803196" y="2702378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C94CF4F-BBDC-448D-8BDF-03BBDBE364A0}"/>
                </a:ext>
              </a:extLst>
            </p:cNvPr>
            <p:cNvSpPr/>
            <p:nvPr/>
          </p:nvSpPr>
          <p:spPr>
            <a:xfrm>
              <a:off x="3009900" y="30153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5FA3396-98CB-47AD-9A9B-DE434A407203}"/>
                </a:ext>
              </a:extLst>
            </p:cNvPr>
            <p:cNvSpPr/>
            <p:nvPr/>
          </p:nvSpPr>
          <p:spPr>
            <a:xfrm>
              <a:off x="3238500" y="30915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BFD2D52-5381-4E72-A93E-9A255DFF44F8}"/>
                </a:ext>
              </a:extLst>
            </p:cNvPr>
            <p:cNvSpPr/>
            <p:nvPr/>
          </p:nvSpPr>
          <p:spPr>
            <a:xfrm>
              <a:off x="3352800" y="29010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5561F9B-BD54-43B8-A2DE-BA1C5BBCEF9B}"/>
                </a:ext>
              </a:extLst>
            </p:cNvPr>
            <p:cNvSpPr/>
            <p:nvPr/>
          </p:nvSpPr>
          <p:spPr>
            <a:xfrm>
              <a:off x="3467100" y="308337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CE867C7-64F3-44B7-A4E7-940EFFA6AC57}"/>
                </a:ext>
              </a:extLst>
            </p:cNvPr>
            <p:cNvSpPr/>
            <p:nvPr/>
          </p:nvSpPr>
          <p:spPr>
            <a:xfrm>
              <a:off x="3652157" y="29010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91239BC-4E9A-424A-ADF9-CE3363186D6B}"/>
                </a:ext>
              </a:extLst>
            </p:cNvPr>
            <p:cNvSpPr/>
            <p:nvPr/>
          </p:nvSpPr>
          <p:spPr>
            <a:xfrm>
              <a:off x="3770540" y="31133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A9B2645-3768-4C91-8A3B-22921CDEA421}"/>
                </a:ext>
              </a:extLst>
            </p:cNvPr>
            <p:cNvSpPr/>
            <p:nvPr/>
          </p:nvSpPr>
          <p:spPr>
            <a:xfrm>
              <a:off x="3045279" y="237036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D99DE3-3838-4ED8-AD9F-8894B23BA191}"/>
                </a:ext>
              </a:extLst>
            </p:cNvPr>
            <p:cNvSpPr/>
            <p:nvPr/>
          </p:nvSpPr>
          <p:spPr>
            <a:xfrm>
              <a:off x="3067050" y="277313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882E400-6E61-4861-96A6-AAF45B9C3C80}"/>
                </a:ext>
              </a:extLst>
            </p:cNvPr>
            <p:cNvSpPr/>
            <p:nvPr/>
          </p:nvSpPr>
          <p:spPr>
            <a:xfrm>
              <a:off x="3067050" y="3309258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C959E5-A5F4-4E08-B831-F3E0C82DA9AD}"/>
                </a:ext>
              </a:extLst>
            </p:cNvPr>
            <p:cNvSpPr/>
            <p:nvPr/>
          </p:nvSpPr>
          <p:spPr>
            <a:xfrm>
              <a:off x="3352800" y="3295651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E38C206-3BE1-4E0C-8863-36DD55698E3B}"/>
                </a:ext>
              </a:extLst>
            </p:cNvPr>
            <p:cNvSpPr/>
            <p:nvPr/>
          </p:nvSpPr>
          <p:spPr>
            <a:xfrm>
              <a:off x="3581400" y="33419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084A541-4EE9-42A2-88DB-ECFF931FACA8}"/>
                </a:ext>
              </a:extLst>
            </p:cNvPr>
            <p:cNvSpPr/>
            <p:nvPr/>
          </p:nvSpPr>
          <p:spPr>
            <a:xfrm>
              <a:off x="3238500" y="351714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32B02BB-B179-43C8-961D-E44F83CB27E3}"/>
                </a:ext>
              </a:extLst>
            </p:cNvPr>
            <p:cNvSpPr/>
            <p:nvPr/>
          </p:nvSpPr>
          <p:spPr>
            <a:xfrm>
              <a:off x="3810000" y="3341914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EF782DE-1589-4552-8BAE-858F22897307}"/>
                </a:ext>
              </a:extLst>
            </p:cNvPr>
            <p:cNvSpPr/>
            <p:nvPr/>
          </p:nvSpPr>
          <p:spPr>
            <a:xfrm>
              <a:off x="3371850" y="37130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02CAAF2-A50B-4A09-A2C3-F9414B73F1AF}"/>
                </a:ext>
              </a:extLst>
            </p:cNvPr>
            <p:cNvSpPr/>
            <p:nvPr/>
          </p:nvSpPr>
          <p:spPr>
            <a:xfrm>
              <a:off x="3028950" y="388831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50FA5BE-5099-4707-B03B-AFDA8DC76B50}"/>
                </a:ext>
              </a:extLst>
            </p:cNvPr>
            <p:cNvSpPr/>
            <p:nvPr/>
          </p:nvSpPr>
          <p:spPr>
            <a:xfrm>
              <a:off x="3600450" y="37130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F936145-0F80-4BE3-B241-7257C0F1D906}"/>
                </a:ext>
              </a:extLst>
            </p:cNvPr>
            <p:cNvSpPr/>
            <p:nvPr/>
          </p:nvSpPr>
          <p:spPr>
            <a:xfrm>
              <a:off x="3695700" y="395529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E974AAA-1B6A-4597-AD4F-3B49CEC62327}"/>
                </a:ext>
              </a:extLst>
            </p:cNvPr>
            <p:cNvSpPr/>
            <p:nvPr/>
          </p:nvSpPr>
          <p:spPr>
            <a:xfrm>
              <a:off x="3352800" y="413052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77B9D01-DE65-4CF7-A551-A7FDA0C71143}"/>
                </a:ext>
              </a:extLst>
            </p:cNvPr>
            <p:cNvSpPr/>
            <p:nvPr/>
          </p:nvSpPr>
          <p:spPr>
            <a:xfrm>
              <a:off x="2996293" y="356612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3DD0017-CA74-4C00-8DFA-A3605DB35E25}"/>
                </a:ext>
              </a:extLst>
            </p:cNvPr>
            <p:cNvSpPr/>
            <p:nvPr/>
          </p:nvSpPr>
          <p:spPr>
            <a:xfrm>
              <a:off x="3257550" y="3935106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CFCDA2-0B46-4A0D-A4AD-296100E3EB2E}"/>
                </a:ext>
              </a:extLst>
            </p:cNvPr>
            <p:cNvSpPr/>
            <p:nvPr/>
          </p:nvSpPr>
          <p:spPr>
            <a:xfrm>
              <a:off x="3829050" y="3696147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3E5C0FE-A829-400C-9707-E38D98ABB369}"/>
                </a:ext>
              </a:extLst>
            </p:cNvPr>
            <p:cNvSpPr/>
            <p:nvPr/>
          </p:nvSpPr>
          <p:spPr>
            <a:xfrm>
              <a:off x="3692979" y="34909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FEECD5C-4050-44EA-B30A-5075F5303AF5}"/>
                </a:ext>
              </a:extLst>
            </p:cNvPr>
            <p:cNvSpPr/>
            <p:nvPr/>
          </p:nvSpPr>
          <p:spPr>
            <a:xfrm>
              <a:off x="3475265" y="3490985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53F84C2-3419-4110-8921-EBF6043ACD57}"/>
                </a:ext>
              </a:extLst>
            </p:cNvPr>
            <p:cNvSpPr/>
            <p:nvPr/>
          </p:nvSpPr>
          <p:spPr>
            <a:xfrm>
              <a:off x="3497035" y="388634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D7856F4-5112-477B-BC94-72A5A32CE211}"/>
                </a:ext>
              </a:extLst>
            </p:cNvPr>
            <p:cNvSpPr/>
            <p:nvPr/>
          </p:nvSpPr>
          <p:spPr>
            <a:xfrm>
              <a:off x="3170465" y="3690259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BEAD5ED-6FC1-475B-BE5F-947211FA8556}"/>
                </a:ext>
              </a:extLst>
            </p:cNvPr>
            <p:cNvSpPr/>
            <p:nvPr/>
          </p:nvSpPr>
          <p:spPr>
            <a:xfrm>
              <a:off x="3076575" y="4137550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B7ADF7D-919E-4BAE-8D0F-D0BF303812EB}"/>
                </a:ext>
              </a:extLst>
            </p:cNvPr>
            <p:cNvSpPr/>
            <p:nvPr/>
          </p:nvSpPr>
          <p:spPr>
            <a:xfrm>
              <a:off x="3578679" y="4170732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A6FB8C8-B0FE-496B-86D8-EC45BBEAD483}"/>
                </a:ext>
              </a:extLst>
            </p:cNvPr>
            <p:cNvSpPr/>
            <p:nvPr/>
          </p:nvSpPr>
          <p:spPr>
            <a:xfrm>
              <a:off x="3812721" y="4181093"/>
              <a:ext cx="228600" cy="2286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sp>
        <p:nvSpPr>
          <p:cNvPr id="148" name="Explosion 1 49">
            <a:extLst>
              <a:ext uri="{FF2B5EF4-FFF2-40B4-BE49-F238E27FC236}">
                <a16:creationId xmlns:a16="http://schemas.microsoft.com/office/drawing/2014/main" id="{CF5653F5-24F4-4B99-90D3-ED9C9E571CDD}"/>
              </a:ext>
            </a:extLst>
          </p:cNvPr>
          <p:cNvSpPr/>
          <p:nvPr/>
        </p:nvSpPr>
        <p:spPr>
          <a:xfrm>
            <a:off x="4495739" y="3300250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49" name="Explosion 1 131">
            <a:extLst>
              <a:ext uri="{FF2B5EF4-FFF2-40B4-BE49-F238E27FC236}">
                <a16:creationId xmlns:a16="http://schemas.microsoft.com/office/drawing/2014/main" id="{2BA30712-2D93-4170-9AD9-3744358BBFEF}"/>
              </a:ext>
            </a:extLst>
          </p:cNvPr>
          <p:cNvSpPr/>
          <p:nvPr/>
        </p:nvSpPr>
        <p:spPr>
          <a:xfrm>
            <a:off x="4197322" y="3306738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50" name="Explosion 1 132">
            <a:extLst>
              <a:ext uri="{FF2B5EF4-FFF2-40B4-BE49-F238E27FC236}">
                <a16:creationId xmlns:a16="http://schemas.microsoft.com/office/drawing/2014/main" id="{5ECFDE97-6C71-4708-8A2E-AB96A9366EC0}"/>
              </a:ext>
            </a:extLst>
          </p:cNvPr>
          <p:cNvSpPr/>
          <p:nvPr/>
        </p:nvSpPr>
        <p:spPr>
          <a:xfrm>
            <a:off x="4036726" y="3237745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sp>
        <p:nvSpPr>
          <p:cNvPr id="151" name="Explosion 1 133">
            <a:extLst>
              <a:ext uri="{FF2B5EF4-FFF2-40B4-BE49-F238E27FC236}">
                <a16:creationId xmlns:a16="http://schemas.microsoft.com/office/drawing/2014/main" id="{9A3F7AF3-045F-4878-95F8-501859E5BCB3}"/>
              </a:ext>
            </a:extLst>
          </p:cNvPr>
          <p:cNvSpPr/>
          <p:nvPr/>
        </p:nvSpPr>
        <p:spPr>
          <a:xfrm>
            <a:off x="4345887" y="3235457"/>
            <a:ext cx="190500" cy="190500"/>
          </a:xfrm>
          <a:prstGeom prst="irregularSeal1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00000000000000000" pitchFamily="2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D560B3-798D-4802-9634-6469A1E2DC4B}"/>
              </a:ext>
            </a:extLst>
          </p:cNvPr>
          <p:cNvGrpSpPr/>
          <p:nvPr/>
        </p:nvGrpSpPr>
        <p:grpSpPr>
          <a:xfrm>
            <a:off x="1905000" y="4942663"/>
            <a:ext cx="1108030" cy="764449"/>
            <a:chOff x="3806871" y="4942663"/>
            <a:chExt cx="1108030" cy="764449"/>
          </a:xfrm>
        </p:grpSpPr>
        <p:sp>
          <p:nvSpPr>
            <p:cNvPr id="153" name="Rectangle 2">
              <a:extLst>
                <a:ext uri="{FF2B5EF4-FFF2-40B4-BE49-F238E27FC236}">
                  <a16:creationId xmlns:a16="http://schemas.microsoft.com/office/drawing/2014/main" id="{1C88FC62-B3F0-4371-B798-95D4D01AA07F}"/>
                </a:ext>
              </a:extLst>
            </p:cNvPr>
            <p:cNvSpPr/>
            <p:nvPr/>
          </p:nvSpPr>
          <p:spPr>
            <a:xfrm>
              <a:off x="3806871" y="4942663"/>
              <a:ext cx="1108030" cy="764449"/>
            </a:xfrm>
            <a:custGeom>
              <a:avLst/>
              <a:gdLst>
                <a:gd name="connsiteX0" fmla="*/ 0 w 1104900"/>
                <a:gd name="connsiteY0" fmla="*/ 0 h 762000"/>
                <a:gd name="connsiteX1" fmla="*/ 1104900 w 1104900"/>
                <a:gd name="connsiteY1" fmla="*/ 0 h 762000"/>
                <a:gd name="connsiteX2" fmla="*/ 1104900 w 1104900"/>
                <a:gd name="connsiteY2" fmla="*/ 762000 h 762000"/>
                <a:gd name="connsiteX3" fmla="*/ 0 w 1104900"/>
                <a:gd name="connsiteY3" fmla="*/ 762000 h 762000"/>
                <a:gd name="connsiteX4" fmla="*/ 0 w 1104900"/>
                <a:gd name="connsiteY4" fmla="*/ 0 h 762000"/>
                <a:gd name="connsiteX0" fmla="*/ 0 w 1104900"/>
                <a:gd name="connsiteY0" fmla="*/ 0 h 762000"/>
                <a:gd name="connsiteX1" fmla="*/ 1104900 w 1104900"/>
                <a:gd name="connsiteY1" fmla="*/ 0 h 762000"/>
                <a:gd name="connsiteX2" fmla="*/ 1104900 w 1104900"/>
                <a:gd name="connsiteY2" fmla="*/ 762000 h 762000"/>
                <a:gd name="connsiteX3" fmla="*/ 0 w 1104900"/>
                <a:gd name="connsiteY3" fmla="*/ 762000 h 762000"/>
                <a:gd name="connsiteX4" fmla="*/ 91440 w 1104900"/>
                <a:gd name="connsiteY4" fmla="*/ 91440 h 762000"/>
                <a:gd name="connsiteX0" fmla="*/ 1104900 w 1104900"/>
                <a:gd name="connsiteY0" fmla="*/ 0 h 762000"/>
                <a:gd name="connsiteX1" fmla="*/ 1104900 w 1104900"/>
                <a:gd name="connsiteY1" fmla="*/ 762000 h 762000"/>
                <a:gd name="connsiteX2" fmla="*/ 0 w 1104900"/>
                <a:gd name="connsiteY2" fmla="*/ 762000 h 762000"/>
                <a:gd name="connsiteX3" fmla="*/ 91440 w 1104900"/>
                <a:gd name="connsiteY3" fmla="*/ 91440 h 762000"/>
                <a:gd name="connsiteX0" fmla="*/ 1122317 w 1122317"/>
                <a:gd name="connsiteY0" fmla="*/ 0 h 762000"/>
                <a:gd name="connsiteX1" fmla="*/ 1122317 w 1122317"/>
                <a:gd name="connsiteY1" fmla="*/ 762000 h 762000"/>
                <a:gd name="connsiteX2" fmla="*/ 17417 w 1122317"/>
                <a:gd name="connsiteY2" fmla="*/ 762000 h 762000"/>
                <a:gd name="connsiteX3" fmla="*/ 0 w 1122317"/>
                <a:gd name="connsiteY3" fmla="*/ 26126 h 762000"/>
                <a:gd name="connsiteX0" fmla="*/ 1104900 w 1104900"/>
                <a:gd name="connsiteY0" fmla="*/ 68 h 762068"/>
                <a:gd name="connsiteX1" fmla="*/ 1104900 w 1104900"/>
                <a:gd name="connsiteY1" fmla="*/ 762068 h 762068"/>
                <a:gd name="connsiteX2" fmla="*/ 0 w 1104900"/>
                <a:gd name="connsiteY2" fmla="*/ 762068 h 762068"/>
                <a:gd name="connsiteX3" fmla="*/ 6395 w 1104900"/>
                <a:gd name="connsiteY3" fmla="*/ 0 h 762068"/>
                <a:gd name="connsiteX0" fmla="*/ 1108030 w 1108030"/>
                <a:gd name="connsiteY0" fmla="*/ 2449 h 764449"/>
                <a:gd name="connsiteX1" fmla="*/ 1108030 w 1108030"/>
                <a:gd name="connsiteY1" fmla="*/ 764449 h 764449"/>
                <a:gd name="connsiteX2" fmla="*/ 3130 w 1108030"/>
                <a:gd name="connsiteY2" fmla="*/ 764449 h 764449"/>
                <a:gd name="connsiteX3" fmla="*/ 0 w 1108030"/>
                <a:gd name="connsiteY3" fmla="*/ 0 h 7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030" h="764449">
                  <a:moveTo>
                    <a:pt x="1108030" y="2449"/>
                  </a:moveTo>
                  <a:lnTo>
                    <a:pt x="1108030" y="764449"/>
                  </a:lnTo>
                  <a:lnTo>
                    <a:pt x="3130" y="764449"/>
                  </a:lnTo>
                  <a:cubicBezTo>
                    <a:pt x="3130" y="510449"/>
                    <a:pt x="0" y="0"/>
                    <a:pt x="0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54" name="6-Point Star 50">
              <a:extLst>
                <a:ext uri="{FF2B5EF4-FFF2-40B4-BE49-F238E27FC236}">
                  <a16:creationId xmlns:a16="http://schemas.microsoft.com/office/drawing/2014/main" id="{34266D2F-1823-4C6F-AABB-DA8116B3A9B9}"/>
                </a:ext>
              </a:extLst>
            </p:cNvPr>
            <p:cNvSpPr/>
            <p:nvPr/>
          </p:nvSpPr>
          <p:spPr>
            <a:xfrm>
              <a:off x="4352237" y="5116843"/>
              <a:ext cx="342900" cy="342900"/>
            </a:xfrm>
            <a:prstGeom prst="star6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55" name="6-Point Star 135">
              <a:extLst>
                <a:ext uri="{FF2B5EF4-FFF2-40B4-BE49-F238E27FC236}">
                  <a16:creationId xmlns:a16="http://schemas.microsoft.com/office/drawing/2014/main" id="{B5C3FD44-A861-4332-91CA-7F8BE688DFC4}"/>
                </a:ext>
              </a:extLst>
            </p:cNvPr>
            <p:cNvSpPr/>
            <p:nvPr/>
          </p:nvSpPr>
          <p:spPr>
            <a:xfrm>
              <a:off x="4155532" y="5236257"/>
              <a:ext cx="342900" cy="342900"/>
            </a:xfrm>
            <a:prstGeom prst="star6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  <p:sp>
          <p:nvSpPr>
            <p:cNvPr id="156" name="6-Point Star 134">
              <a:extLst>
                <a:ext uri="{FF2B5EF4-FFF2-40B4-BE49-F238E27FC236}">
                  <a16:creationId xmlns:a16="http://schemas.microsoft.com/office/drawing/2014/main" id="{693681B2-E178-484F-B402-E23D1BDE01CD}"/>
                </a:ext>
              </a:extLst>
            </p:cNvPr>
            <p:cNvSpPr/>
            <p:nvPr/>
          </p:nvSpPr>
          <p:spPr>
            <a:xfrm>
              <a:off x="4004334" y="5094002"/>
              <a:ext cx="342900" cy="342900"/>
            </a:xfrm>
            <a:prstGeom prst="star6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00000000000000000" pitchFamily="2" charset="0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EA060FA-91C2-4A3C-A142-EF929EBD13AF}"/>
              </a:ext>
            </a:extLst>
          </p:cNvPr>
          <p:cNvSpPr txBox="1"/>
          <p:nvPr/>
        </p:nvSpPr>
        <p:spPr>
          <a:xfrm>
            <a:off x="1710412" y="5754484"/>
            <a:ext cx="16270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</a:rPr>
              <a:t>Fraction 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2F9DCF3-FF9C-475B-A97D-EA9780EABBF5}"/>
              </a:ext>
            </a:extLst>
          </p:cNvPr>
          <p:cNvSpPr txBox="1"/>
          <p:nvPr/>
        </p:nvSpPr>
        <p:spPr>
          <a:xfrm>
            <a:off x="3639101" y="5754484"/>
            <a:ext cx="16270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latin typeface="Roboto Condensed" panose="02000000000000000000" pitchFamily="2" charset="0"/>
              </a:rPr>
              <a:t>Fraction 2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00D3E35-F92A-4C84-8368-362A243B9131}"/>
              </a:ext>
            </a:extLst>
          </p:cNvPr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A67FCEF-2255-4AA7-AC8B-F399CD7E14D7}"/>
                </a:ext>
              </a:extLst>
            </p:cNvPr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Gel filtration column: Size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4BFE565-3144-4CC0-8263-58D8CADACF1B}"/>
                </a:ext>
              </a:extLst>
            </p:cNvPr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04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2.77778E-7 0.3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4.44444E-6 0.281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-3.88889E-6 0.3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0.3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 defTabSz="914400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Ion exchange column: Charge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 descr="figure_03_17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3" y="1097280"/>
            <a:ext cx="4483681" cy="548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DDAC5-882C-4A63-9271-0C1631AACCAA}"/>
              </a:ext>
            </a:extLst>
          </p:cNvPr>
          <p:cNvSpPr txBox="1"/>
          <p:nvPr/>
        </p:nvSpPr>
        <p:spPr>
          <a:xfrm>
            <a:off x="5763805" y="1097280"/>
            <a:ext cx="2849763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</a:rPr>
              <a:t>TERMINOLOGY NOTE: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B551F-3E08-4431-AD53-80F542849E96}"/>
              </a:ext>
            </a:extLst>
          </p:cNvPr>
          <p:cNvSpPr txBox="1"/>
          <p:nvPr/>
        </p:nvSpPr>
        <p:spPr>
          <a:xfrm>
            <a:off x="5763805" y="2100681"/>
            <a:ext cx="2849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Roboto Condensed" panose="020B0604020202020204" charset="0"/>
              </a:rPr>
              <a:t>Anion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</a:rPr>
              <a:t> exchange</a:t>
            </a:r>
            <a:endParaRPr lang="en-US" sz="2800" i="1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3B18E-4AC2-41DE-B3A6-BA688556A56B}"/>
              </a:ext>
            </a:extLst>
          </p:cNvPr>
          <p:cNvSpPr txBox="1"/>
          <p:nvPr/>
        </p:nvSpPr>
        <p:spPr>
          <a:xfrm>
            <a:off x="5763805" y="3333989"/>
            <a:ext cx="2849763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800" i="1">
                <a:solidFill>
                  <a:srgbClr val="00B050"/>
                </a:solidFill>
                <a:latin typeface="Roboto Condensed" panose="020B0604020202020204" charset="0"/>
              </a:rPr>
              <a:t>Cation</a:t>
            </a: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Roboto Condensed" panose="020B0604020202020204" charset="0"/>
              </a:rPr>
              <a:t> exchange</a:t>
            </a:r>
            <a:endParaRPr lang="en-US" sz="2800" i="1" dirty="0">
              <a:solidFill>
                <a:schemeClr val="accent1">
                  <a:lumMod val="75000"/>
                </a:schemeClr>
              </a:solidFill>
              <a:latin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E29816-2205-41FA-8BC0-011C4E7C5F22}"/>
              </a:ext>
            </a:extLst>
          </p:cNvPr>
          <p:cNvSpPr/>
          <p:nvPr/>
        </p:nvSpPr>
        <p:spPr>
          <a:xfrm>
            <a:off x="2985961" y="1563772"/>
            <a:ext cx="2410906" cy="4011689"/>
          </a:xfrm>
          <a:prstGeom prst="rect">
            <a:avLst/>
          </a:prstGeom>
          <a:solidFill>
            <a:srgbClr val="FBE5D6">
              <a:alpha val="34118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C78936-646C-44E9-B76A-15DFB572A8F1}"/>
              </a:ext>
            </a:extLst>
          </p:cNvPr>
          <p:cNvSpPr/>
          <p:nvPr/>
        </p:nvSpPr>
        <p:spPr>
          <a:xfrm>
            <a:off x="3613075" y="1563772"/>
            <a:ext cx="1090912" cy="4011689"/>
          </a:xfrm>
          <a:prstGeom prst="rect">
            <a:avLst/>
          </a:prstGeom>
          <a:solidFill>
            <a:schemeClr val="accent6">
              <a:lumMod val="40000"/>
              <a:lumOff val="60000"/>
              <a:alpha val="34118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Condensed" panose="020B060402020202020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165538"/>
            <a:ext cx="9144000" cy="647835"/>
            <a:chOff x="0" y="165538"/>
            <a:chExt cx="9144000" cy="647835"/>
          </a:xfrm>
        </p:grpSpPr>
        <p:sp>
          <p:nvSpPr>
            <p:cNvPr id="4" name="TextBox 3"/>
            <p:cNvSpPr txBox="1"/>
            <p:nvPr/>
          </p:nvSpPr>
          <p:spPr>
            <a:xfrm>
              <a:off x="0" y="165538"/>
              <a:ext cx="9144000" cy="646331"/>
            </a:xfrm>
            <a:prstGeom prst="rect">
              <a:avLst/>
            </a:prstGeom>
            <a:gradFill flip="none"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</p:spPr>
          <p:txBody>
            <a:bodyPr wrap="square" lIns="0" tIns="45720" rIns="0" bIns="4572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black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Column chromatography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0" y="813373"/>
              <a:ext cx="9144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E5D6AE-125B-41A0-8891-9FF8CC83C745}"/>
              </a:ext>
            </a:extLst>
          </p:cNvPr>
          <p:cNvCxnSpPr>
            <a:cxnSpLocks/>
          </p:cNvCxnSpPr>
          <p:nvPr/>
        </p:nvCxnSpPr>
        <p:spPr>
          <a:xfrm>
            <a:off x="1043873" y="5640149"/>
            <a:ext cx="6352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31BA53-0A21-4397-B9CA-C14F2825311D}"/>
              </a:ext>
            </a:extLst>
          </p:cNvPr>
          <p:cNvCxnSpPr>
            <a:cxnSpLocks/>
          </p:cNvCxnSpPr>
          <p:nvPr/>
        </p:nvCxnSpPr>
        <p:spPr>
          <a:xfrm flipV="1">
            <a:off x="1043873" y="1294726"/>
            <a:ext cx="0" cy="43439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5130594-52F8-4529-B34C-7B18A847785C}"/>
              </a:ext>
            </a:extLst>
          </p:cNvPr>
          <p:cNvGrpSpPr/>
          <p:nvPr/>
        </p:nvGrpSpPr>
        <p:grpSpPr>
          <a:xfrm>
            <a:off x="1319002" y="1933997"/>
            <a:ext cx="5733205" cy="3431023"/>
            <a:chOff x="1319002" y="1933997"/>
            <a:chExt cx="5733205" cy="343102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988AA5-BB8B-4266-A4BF-419D4D2126FC}"/>
                </a:ext>
              </a:extLst>
            </p:cNvPr>
            <p:cNvSpPr/>
            <p:nvPr/>
          </p:nvSpPr>
          <p:spPr>
            <a:xfrm>
              <a:off x="1420151" y="1968453"/>
              <a:ext cx="5632056" cy="3293455"/>
            </a:xfrm>
            <a:custGeom>
              <a:avLst/>
              <a:gdLst>
                <a:gd name="connsiteX0" fmla="*/ 0 w 5632056"/>
                <a:gd name="connsiteY0" fmla="*/ 2729203 h 2802031"/>
                <a:gd name="connsiteX1" fmla="*/ 1699327 w 5632056"/>
                <a:gd name="connsiteY1" fmla="*/ 2170853 h 2802031"/>
                <a:gd name="connsiteX2" fmla="*/ 2573267 w 5632056"/>
                <a:gd name="connsiteY2" fmla="*/ 99292 h 2802031"/>
                <a:gd name="connsiteX3" fmla="*/ 3115433 w 5632056"/>
                <a:gd name="connsiteY3" fmla="*/ 544354 h 2802031"/>
                <a:gd name="connsiteX4" fmla="*/ 4070294 w 5632056"/>
                <a:gd name="connsiteY4" fmla="*/ 2421706 h 2802031"/>
                <a:gd name="connsiteX5" fmla="*/ 5632056 w 5632056"/>
                <a:gd name="connsiteY5" fmla="*/ 2802031 h 2802031"/>
                <a:gd name="connsiteX6" fmla="*/ 5632056 w 5632056"/>
                <a:gd name="connsiteY6" fmla="*/ 2802031 h 2802031"/>
                <a:gd name="connsiteX0" fmla="*/ 0 w 5632056"/>
                <a:gd name="connsiteY0" fmla="*/ 2729203 h 2802031"/>
                <a:gd name="connsiteX1" fmla="*/ 1699327 w 5632056"/>
                <a:gd name="connsiteY1" fmla="*/ 2170853 h 2802031"/>
                <a:gd name="connsiteX2" fmla="*/ 2573267 w 5632056"/>
                <a:gd name="connsiteY2" fmla="*/ 99292 h 2802031"/>
                <a:gd name="connsiteX3" fmla="*/ 3115433 w 5632056"/>
                <a:gd name="connsiteY3" fmla="*/ 544354 h 2802031"/>
                <a:gd name="connsiteX4" fmla="*/ 4070294 w 5632056"/>
                <a:gd name="connsiteY4" fmla="*/ 2421706 h 2802031"/>
                <a:gd name="connsiteX5" fmla="*/ 5632056 w 5632056"/>
                <a:gd name="connsiteY5" fmla="*/ 2802031 h 2802031"/>
                <a:gd name="connsiteX6" fmla="*/ 5632056 w 5632056"/>
                <a:gd name="connsiteY6" fmla="*/ 2802031 h 2802031"/>
                <a:gd name="connsiteX0" fmla="*/ 0 w 5632056"/>
                <a:gd name="connsiteY0" fmla="*/ 2630681 h 2703509"/>
                <a:gd name="connsiteX1" fmla="*/ 1699327 w 5632056"/>
                <a:gd name="connsiteY1" fmla="*/ 2072331 h 2703509"/>
                <a:gd name="connsiteX2" fmla="*/ 2573267 w 5632056"/>
                <a:gd name="connsiteY2" fmla="*/ 770 h 2703509"/>
                <a:gd name="connsiteX3" fmla="*/ 4070294 w 5632056"/>
                <a:gd name="connsiteY3" fmla="*/ 2323184 h 2703509"/>
                <a:gd name="connsiteX4" fmla="*/ 5632056 w 5632056"/>
                <a:gd name="connsiteY4" fmla="*/ 2703509 h 2703509"/>
                <a:gd name="connsiteX5" fmla="*/ 5632056 w 5632056"/>
                <a:gd name="connsiteY5" fmla="*/ 2703509 h 2703509"/>
                <a:gd name="connsiteX0" fmla="*/ 0 w 5632056"/>
                <a:gd name="connsiteY0" fmla="*/ 2606414 h 2682690"/>
                <a:gd name="connsiteX1" fmla="*/ 1699327 w 5632056"/>
                <a:gd name="connsiteY1" fmla="*/ 2048064 h 2682690"/>
                <a:gd name="connsiteX2" fmla="*/ 2791752 w 5632056"/>
                <a:gd name="connsiteY2" fmla="*/ 779 h 2682690"/>
                <a:gd name="connsiteX3" fmla="*/ 4070294 w 5632056"/>
                <a:gd name="connsiteY3" fmla="*/ 2298917 h 2682690"/>
                <a:gd name="connsiteX4" fmla="*/ 5632056 w 5632056"/>
                <a:gd name="connsiteY4" fmla="*/ 2679242 h 2682690"/>
                <a:gd name="connsiteX5" fmla="*/ 5632056 w 5632056"/>
                <a:gd name="connsiteY5" fmla="*/ 2679242 h 2682690"/>
                <a:gd name="connsiteX0" fmla="*/ 0 w 5632056"/>
                <a:gd name="connsiteY0" fmla="*/ 2605654 h 2681930"/>
                <a:gd name="connsiteX1" fmla="*/ 1699327 w 5632056"/>
                <a:gd name="connsiteY1" fmla="*/ 2047304 h 2681930"/>
                <a:gd name="connsiteX2" fmla="*/ 2791752 w 5632056"/>
                <a:gd name="connsiteY2" fmla="*/ 19 h 2681930"/>
                <a:gd name="connsiteX3" fmla="*/ 4070294 w 5632056"/>
                <a:gd name="connsiteY3" fmla="*/ 2298157 h 2681930"/>
                <a:gd name="connsiteX4" fmla="*/ 5632056 w 5632056"/>
                <a:gd name="connsiteY4" fmla="*/ 2678482 h 2681930"/>
                <a:gd name="connsiteX5" fmla="*/ 5632056 w 5632056"/>
                <a:gd name="connsiteY5" fmla="*/ 2678482 h 2681930"/>
                <a:gd name="connsiteX0" fmla="*/ 0 w 5632056"/>
                <a:gd name="connsiteY0" fmla="*/ 2606971 h 2683247"/>
                <a:gd name="connsiteX1" fmla="*/ 1699327 w 5632056"/>
                <a:gd name="connsiteY1" fmla="*/ 1975792 h 2683247"/>
                <a:gd name="connsiteX2" fmla="*/ 2791752 w 5632056"/>
                <a:gd name="connsiteY2" fmla="*/ 1336 h 2683247"/>
                <a:gd name="connsiteX3" fmla="*/ 4070294 w 5632056"/>
                <a:gd name="connsiteY3" fmla="*/ 2299474 h 2683247"/>
                <a:gd name="connsiteX4" fmla="*/ 5632056 w 5632056"/>
                <a:gd name="connsiteY4" fmla="*/ 2679799 h 2683247"/>
                <a:gd name="connsiteX5" fmla="*/ 5632056 w 5632056"/>
                <a:gd name="connsiteY5" fmla="*/ 2679799 h 2683247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2056" h="2678842">
                  <a:moveTo>
                    <a:pt x="0" y="2606014"/>
                  </a:moveTo>
                  <a:cubicBezTo>
                    <a:pt x="635224" y="2545998"/>
                    <a:pt x="1234035" y="2409107"/>
                    <a:pt x="1699327" y="1974835"/>
                  </a:cubicBezTo>
                  <a:cubicBezTo>
                    <a:pt x="2164619" y="1540563"/>
                    <a:pt x="2400637" y="-27943"/>
                    <a:pt x="2791752" y="379"/>
                  </a:cubicBezTo>
                  <a:cubicBezTo>
                    <a:pt x="3182867" y="28701"/>
                    <a:pt x="3694014" y="1916843"/>
                    <a:pt x="4046018" y="2144768"/>
                  </a:cubicBezTo>
                  <a:cubicBezTo>
                    <a:pt x="4398022" y="2372693"/>
                    <a:pt x="4841734" y="2565554"/>
                    <a:pt x="5632056" y="2678842"/>
                  </a:cubicBezTo>
                  <a:lnTo>
                    <a:pt x="5632056" y="2678842"/>
                  </a:ln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DD27A3-8B40-445F-BE1C-4058BD4E8512}"/>
                </a:ext>
              </a:extLst>
            </p:cNvPr>
            <p:cNvGrpSpPr/>
            <p:nvPr/>
          </p:nvGrpSpPr>
          <p:grpSpPr>
            <a:xfrm>
              <a:off x="1319002" y="1933997"/>
              <a:ext cx="5688701" cy="3431023"/>
              <a:chOff x="1319002" y="1933997"/>
              <a:chExt cx="5688701" cy="343102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18B1E9-C1B1-4DBB-94EC-8709390649DF}"/>
                  </a:ext>
                </a:extLst>
              </p:cNvPr>
              <p:cNvSpPr/>
              <p:nvPr/>
            </p:nvSpPr>
            <p:spPr>
              <a:xfrm>
                <a:off x="1319002" y="5122259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0581DB3-0FDA-4B68-8CDA-C44B11945B7D}"/>
                  </a:ext>
                </a:extLst>
              </p:cNvPr>
              <p:cNvSpPr/>
              <p:nvPr/>
            </p:nvSpPr>
            <p:spPr>
              <a:xfrm>
                <a:off x="1665442" y="5057523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2FFB70-2925-40E9-8F83-AD38FFFABD0E}"/>
                  </a:ext>
                </a:extLst>
              </p:cNvPr>
              <p:cNvSpPr/>
              <p:nvPr/>
            </p:nvSpPr>
            <p:spPr>
              <a:xfrm>
                <a:off x="2011882" y="497660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AC38B70-D49B-4379-A2CC-DDAD302BAB8D}"/>
                  </a:ext>
                </a:extLst>
              </p:cNvPr>
              <p:cNvSpPr/>
              <p:nvPr/>
            </p:nvSpPr>
            <p:spPr>
              <a:xfrm>
                <a:off x="2358322" y="4830945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C935766-CE9A-451D-B923-2CCB27E16A5E}"/>
                  </a:ext>
                </a:extLst>
              </p:cNvPr>
              <p:cNvSpPr/>
              <p:nvPr/>
            </p:nvSpPr>
            <p:spPr>
              <a:xfrm>
                <a:off x="2704762" y="458009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1A378FC-A7CF-4BCE-9999-CB4A19E19232}"/>
                  </a:ext>
                </a:extLst>
              </p:cNvPr>
              <p:cNvSpPr/>
              <p:nvPr/>
            </p:nvSpPr>
            <p:spPr>
              <a:xfrm>
                <a:off x="3051202" y="4232134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87F633C-77A0-43D9-A7D0-8486C02AE7DA}"/>
                  </a:ext>
                </a:extLst>
              </p:cNvPr>
              <p:cNvSpPr/>
              <p:nvPr/>
            </p:nvSpPr>
            <p:spPr>
              <a:xfrm>
                <a:off x="3397642" y="3374379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F92A9F4-EAE8-4438-8949-EAD676628FF1}"/>
                  </a:ext>
                </a:extLst>
              </p:cNvPr>
              <p:cNvSpPr/>
              <p:nvPr/>
            </p:nvSpPr>
            <p:spPr>
              <a:xfrm>
                <a:off x="3744082" y="2346691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B69CF24-97EF-41DB-92D1-91DEAC756D1B}"/>
                  </a:ext>
                </a:extLst>
              </p:cNvPr>
              <p:cNvSpPr/>
              <p:nvPr/>
            </p:nvSpPr>
            <p:spPr>
              <a:xfrm>
                <a:off x="4090522" y="1933997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0D83B41-BEBE-4491-BD7E-3A395914DBFD}"/>
                  </a:ext>
                </a:extLst>
              </p:cNvPr>
              <p:cNvSpPr/>
              <p:nvPr/>
            </p:nvSpPr>
            <p:spPr>
              <a:xfrm>
                <a:off x="4436962" y="2346691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82647B5-2377-4984-BBEA-C334AB0D1925}"/>
                  </a:ext>
                </a:extLst>
              </p:cNvPr>
              <p:cNvSpPr/>
              <p:nvPr/>
            </p:nvSpPr>
            <p:spPr>
              <a:xfrm>
                <a:off x="4783402" y="3129595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4E038FF-0C43-49EC-8B6C-26C166DEE8F0}"/>
                  </a:ext>
                </a:extLst>
              </p:cNvPr>
              <p:cNvSpPr/>
              <p:nvPr/>
            </p:nvSpPr>
            <p:spPr>
              <a:xfrm>
                <a:off x="5129842" y="402174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23736EE-C624-4814-856F-7EE8E4DFDFD9}"/>
                  </a:ext>
                </a:extLst>
              </p:cNvPr>
              <p:cNvSpPr/>
              <p:nvPr/>
            </p:nvSpPr>
            <p:spPr>
              <a:xfrm>
                <a:off x="5476282" y="462055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8ECEA4-FCD4-40B8-B9C7-F1E7BAF34104}"/>
                  </a:ext>
                </a:extLst>
              </p:cNvPr>
              <p:cNvSpPr/>
              <p:nvPr/>
            </p:nvSpPr>
            <p:spPr>
              <a:xfrm>
                <a:off x="5822722" y="4830945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400359-0503-434D-BDC0-5C621AB7B9C5}"/>
                  </a:ext>
                </a:extLst>
              </p:cNvPr>
              <p:cNvSpPr/>
              <p:nvPr/>
            </p:nvSpPr>
            <p:spPr>
              <a:xfrm>
                <a:off x="6169162" y="4976601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8C224E2-EA67-46F9-BD31-F4CA37A63B04}"/>
                  </a:ext>
                </a:extLst>
              </p:cNvPr>
              <p:cNvSpPr/>
              <p:nvPr/>
            </p:nvSpPr>
            <p:spPr>
              <a:xfrm>
                <a:off x="6515602" y="5057523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506E3D7-DCEE-4EFF-B01C-6966C3D7910F}"/>
                  </a:ext>
                </a:extLst>
              </p:cNvPr>
              <p:cNvSpPr/>
              <p:nvPr/>
            </p:nvSpPr>
            <p:spPr>
              <a:xfrm>
                <a:off x="6862046" y="5219363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1C6755C-BD68-4DEB-A5EF-8E3F83A42CBD}"/>
              </a:ext>
            </a:extLst>
          </p:cNvPr>
          <p:cNvSpPr txBox="1"/>
          <p:nvPr/>
        </p:nvSpPr>
        <p:spPr>
          <a:xfrm flipH="1">
            <a:off x="3477043" y="5769525"/>
            <a:ext cx="191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Fractions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42A8DF-0866-45EB-A8F9-E30E036BFFB4}"/>
              </a:ext>
            </a:extLst>
          </p:cNvPr>
          <p:cNvSpPr txBox="1"/>
          <p:nvPr/>
        </p:nvSpPr>
        <p:spPr>
          <a:xfrm rot="16200000" flipH="1">
            <a:off x="-133328" y="3081991"/>
            <a:ext cx="157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Activity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E05534-75A0-4205-912F-6B394A322665}"/>
              </a:ext>
            </a:extLst>
          </p:cNvPr>
          <p:cNvCxnSpPr>
            <a:cxnSpLocks/>
          </p:cNvCxnSpPr>
          <p:nvPr/>
        </p:nvCxnSpPr>
        <p:spPr>
          <a:xfrm flipV="1">
            <a:off x="7396120" y="1294726"/>
            <a:ext cx="0" cy="434391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201C33-9DFC-4C30-B3A7-7679F7533ED3}"/>
              </a:ext>
            </a:extLst>
          </p:cNvPr>
          <p:cNvSpPr txBox="1"/>
          <p:nvPr/>
        </p:nvSpPr>
        <p:spPr>
          <a:xfrm rot="16200000" flipH="1">
            <a:off x="6845655" y="3081991"/>
            <a:ext cx="157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" panose="020B0502040204020203" pitchFamily="34" charset="0"/>
              </a:rPr>
              <a:t>Activity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554B89-A585-48D5-A5DB-9B080435A486}"/>
              </a:ext>
            </a:extLst>
          </p:cNvPr>
          <p:cNvGrpSpPr/>
          <p:nvPr/>
        </p:nvGrpSpPr>
        <p:grpSpPr>
          <a:xfrm>
            <a:off x="1319002" y="2323415"/>
            <a:ext cx="5733205" cy="3026447"/>
            <a:chOff x="1319002" y="2323415"/>
            <a:chExt cx="5733205" cy="3026447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AA8A93B-2822-4CC1-BE86-25BC5B534323}"/>
                </a:ext>
              </a:extLst>
            </p:cNvPr>
            <p:cNvSpPr/>
            <p:nvPr/>
          </p:nvSpPr>
          <p:spPr>
            <a:xfrm>
              <a:off x="1420151" y="2403309"/>
              <a:ext cx="5632056" cy="2881817"/>
            </a:xfrm>
            <a:custGeom>
              <a:avLst/>
              <a:gdLst>
                <a:gd name="connsiteX0" fmla="*/ 0 w 5632056"/>
                <a:gd name="connsiteY0" fmla="*/ 2729203 h 2802031"/>
                <a:gd name="connsiteX1" fmla="*/ 1699327 w 5632056"/>
                <a:gd name="connsiteY1" fmla="*/ 2170853 h 2802031"/>
                <a:gd name="connsiteX2" fmla="*/ 2573267 w 5632056"/>
                <a:gd name="connsiteY2" fmla="*/ 99292 h 2802031"/>
                <a:gd name="connsiteX3" fmla="*/ 3115433 w 5632056"/>
                <a:gd name="connsiteY3" fmla="*/ 544354 h 2802031"/>
                <a:gd name="connsiteX4" fmla="*/ 4070294 w 5632056"/>
                <a:gd name="connsiteY4" fmla="*/ 2421706 h 2802031"/>
                <a:gd name="connsiteX5" fmla="*/ 5632056 w 5632056"/>
                <a:gd name="connsiteY5" fmla="*/ 2802031 h 2802031"/>
                <a:gd name="connsiteX6" fmla="*/ 5632056 w 5632056"/>
                <a:gd name="connsiteY6" fmla="*/ 2802031 h 2802031"/>
                <a:gd name="connsiteX0" fmla="*/ 0 w 5632056"/>
                <a:gd name="connsiteY0" fmla="*/ 2729203 h 2802031"/>
                <a:gd name="connsiteX1" fmla="*/ 1699327 w 5632056"/>
                <a:gd name="connsiteY1" fmla="*/ 2170853 h 2802031"/>
                <a:gd name="connsiteX2" fmla="*/ 2573267 w 5632056"/>
                <a:gd name="connsiteY2" fmla="*/ 99292 h 2802031"/>
                <a:gd name="connsiteX3" fmla="*/ 3115433 w 5632056"/>
                <a:gd name="connsiteY3" fmla="*/ 544354 h 2802031"/>
                <a:gd name="connsiteX4" fmla="*/ 4070294 w 5632056"/>
                <a:gd name="connsiteY4" fmla="*/ 2421706 h 2802031"/>
                <a:gd name="connsiteX5" fmla="*/ 5632056 w 5632056"/>
                <a:gd name="connsiteY5" fmla="*/ 2802031 h 2802031"/>
                <a:gd name="connsiteX6" fmla="*/ 5632056 w 5632056"/>
                <a:gd name="connsiteY6" fmla="*/ 2802031 h 2802031"/>
                <a:gd name="connsiteX0" fmla="*/ 0 w 5632056"/>
                <a:gd name="connsiteY0" fmla="*/ 2630681 h 2703509"/>
                <a:gd name="connsiteX1" fmla="*/ 1699327 w 5632056"/>
                <a:gd name="connsiteY1" fmla="*/ 2072331 h 2703509"/>
                <a:gd name="connsiteX2" fmla="*/ 2573267 w 5632056"/>
                <a:gd name="connsiteY2" fmla="*/ 770 h 2703509"/>
                <a:gd name="connsiteX3" fmla="*/ 4070294 w 5632056"/>
                <a:gd name="connsiteY3" fmla="*/ 2323184 h 2703509"/>
                <a:gd name="connsiteX4" fmla="*/ 5632056 w 5632056"/>
                <a:gd name="connsiteY4" fmla="*/ 2703509 h 2703509"/>
                <a:gd name="connsiteX5" fmla="*/ 5632056 w 5632056"/>
                <a:gd name="connsiteY5" fmla="*/ 2703509 h 2703509"/>
                <a:gd name="connsiteX0" fmla="*/ 0 w 5632056"/>
                <a:gd name="connsiteY0" fmla="*/ 2606414 h 2682690"/>
                <a:gd name="connsiteX1" fmla="*/ 1699327 w 5632056"/>
                <a:gd name="connsiteY1" fmla="*/ 2048064 h 2682690"/>
                <a:gd name="connsiteX2" fmla="*/ 2791752 w 5632056"/>
                <a:gd name="connsiteY2" fmla="*/ 779 h 2682690"/>
                <a:gd name="connsiteX3" fmla="*/ 4070294 w 5632056"/>
                <a:gd name="connsiteY3" fmla="*/ 2298917 h 2682690"/>
                <a:gd name="connsiteX4" fmla="*/ 5632056 w 5632056"/>
                <a:gd name="connsiteY4" fmla="*/ 2679242 h 2682690"/>
                <a:gd name="connsiteX5" fmla="*/ 5632056 w 5632056"/>
                <a:gd name="connsiteY5" fmla="*/ 2679242 h 2682690"/>
                <a:gd name="connsiteX0" fmla="*/ 0 w 5632056"/>
                <a:gd name="connsiteY0" fmla="*/ 2605654 h 2681930"/>
                <a:gd name="connsiteX1" fmla="*/ 1699327 w 5632056"/>
                <a:gd name="connsiteY1" fmla="*/ 2047304 h 2681930"/>
                <a:gd name="connsiteX2" fmla="*/ 2791752 w 5632056"/>
                <a:gd name="connsiteY2" fmla="*/ 19 h 2681930"/>
                <a:gd name="connsiteX3" fmla="*/ 4070294 w 5632056"/>
                <a:gd name="connsiteY3" fmla="*/ 2298157 h 2681930"/>
                <a:gd name="connsiteX4" fmla="*/ 5632056 w 5632056"/>
                <a:gd name="connsiteY4" fmla="*/ 2678482 h 2681930"/>
                <a:gd name="connsiteX5" fmla="*/ 5632056 w 5632056"/>
                <a:gd name="connsiteY5" fmla="*/ 2678482 h 2681930"/>
                <a:gd name="connsiteX0" fmla="*/ 0 w 5632056"/>
                <a:gd name="connsiteY0" fmla="*/ 2606971 h 2683247"/>
                <a:gd name="connsiteX1" fmla="*/ 1699327 w 5632056"/>
                <a:gd name="connsiteY1" fmla="*/ 1975792 h 2683247"/>
                <a:gd name="connsiteX2" fmla="*/ 2791752 w 5632056"/>
                <a:gd name="connsiteY2" fmla="*/ 1336 h 2683247"/>
                <a:gd name="connsiteX3" fmla="*/ 4070294 w 5632056"/>
                <a:gd name="connsiteY3" fmla="*/ 2299474 h 2683247"/>
                <a:gd name="connsiteX4" fmla="*/ 5632056 w 5632056"/>
                <a:gd name="connsiteY4" fmla="*/ 2679799 h 2683247"/>
                <a:gd name="connsiteX5" fmla="*/ 5632056 w 5632056"/>
                <a:gd name="connsiteY5" fmla="*/ 2679799 h 2683247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14 h 2678842"/>
                <a:gd name="connsiteX1" fmla="*/ 1699327 w 5632056"/>
                <a:gd name="connsiteY1" fmla="*/ 1974835 h 2678842"/>
                <a:gd name="connsiteX2" fmla="*/ 2791752 w 5632056"/>
                <a:gd name="connsiteY2" fmla="*/ 379 h 2678842"/>
                <a:gd name="connsiteX3" fmla="*/ 4046018 w 5632056"/>
                <a:gd name="connsiteY3" fmla="*/ 2144768 h 2678842"/>
                <a:gd name="connsiteX4" fmla="*/ 5632056 w 5632056"/>
                <a:gd name="connsiteY4" fmla="*/ 2678842 h 2678842"/>
                <a:gd name="connsiteX5" fmla="*/ 5632056 w 5632056"/>
                <a:gd name="connsiteY5" fmla="*/ 2678842 h 2678842"/>
                <a:gd name="connsiteX0" fmla="*/ 0 w 5632056"/>
                <a:gd name="connsiteY0" fmla="*/ 2606008 h 2678836"/>
                <a:gd name="connsiteX1" fmla="*/ 764249 w 5632056"/>
                <a:gd name="connsiteY1" fmla="*/ 2473290 h 2678836"/>
                <a:gd name="connsiteX2" fmla="*/ 1699327 w 5632056"/>
                <a:gd name="connsiteY2" fmla="*/ 1974829 h 2678836"/>
                <a:gd name="connsiteX3" fmla="*/ 2791752 w 5632056"/>
                <a:gd name="connsiteY3" fmla="*/ 373 h 2678836"/>
                <a:gd name="connsiteX4" fmla="*/ 4046018 w 5632056"/>
                <a:gd name="connsiteY4" fmla="*/ 2144762 h 2678836"/>
                <a:gd name="connsiteX5" fmla="*/ 5632056 w 5632056"/>
                <a:gd name="connsiteY5" fmla="*/ 2678836 h 2678836"/>
                <a:gd name="connsiteX6" fmla="*/ 5632056 w 5632056"/>
                <a:gd name="connsiteY6" fmla="*/ 2678836 h 2678836"/>
                <a:gd name="connsiteX0" fmla="*/ 0 w 5632056"/>
                <a:gd name="connsiteY0" fmla="*/ 2605977 h 2678805"/>
                <a:gd name="connsiteX1" fmla="*/ 700749 w 5632056"/>
                <a:gd name="connsiteY1" fmla="*/ 1550576 h 2678805"/>
                <a:gd name="connsiteX2" fmla="*/ 1699327 w 5632056"/>
                <a:gd name="connsiteY2" fmla="*/ 1974798 h 2678805"/>
                <a:gd name="connsiteX3" fmla="*/ 2791752 w 5632056"/>
                <a:gd name="connsiteY3" fmla="*/ 342 h 2678805"/>
                <a:gd name="connsiteX4" fmla="*/ 4046018 w 5632056"/>
                <a:gd name="connsiteY4" fmla="*/ 2144731 h 2678805"/>
                <a:gd name="connsiteX5" fmla="*/ 5632056 w 5632056"/>
                <a:gd name="connsiteY5" fmla="*/ 2678805 h 2678805"/>
                <a:gd name="connsiteX6" fmla="*/ 5632056 w 5632056"/>
                <a:gd name="connsiteY6" fmla="*/ 2678805 h 2678805"/>
                <a:gd name="connsiteX0" fmla="*/ 0 w 5632056"/>
                <a:gd name="connsiteY0" fmla="*/ 2605977 h 2678805"/>
                <a:gd name="connsiteX1" fmla="*/ 700749 w 5632056"/>
                <a:gd name="connsiteY1" fmla="*/ 1550576 h 2678805"/>
                <a:gd name="connsiteX2" fmla="*/ 1699327 w 5632056"/>
                <a:gd name="connsiteY2" fmla="*/ 1974798 h 2678805"/>
                <a:gd name="connsiteX3" fmla="*/ 2791752 w 5632056"/>
                <a:gd name="connsiteY3" fmla="*/ 342 h 2678805"/>
                <a:gd name="connsiteX4" fmla="*/ 4046018 w 5632056"/>
                <a:gd name="connsiteY4" fmla="*/ 2144731 h 2678805"/>
                <a:gd name="connsiteX5" fmla="*/ 5632056 w 5632056"/>
                <a:gd name="connsiteY5" fmla="*/ 2678805 h 2678805"/>
                <a:gd name="connsiteX6" fmla="*/ 5632056 w 5632056"/>
                <a:gd name="connsiteY6" fmla="*/ 2678805 h 2678805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699327 w 5632056"/>
                <a:gd name="connsiteY2" fmla="*/ 1974864 h 2678871"/>
                <a:gd name="connsiteX3" fmla="*/ 2791752 w 5632056"/>
                <a:gd name="connsiteY3" fmla="*/ 408 h 2678871"/>
                <a:gd name="connsiteX4" fmla="*/ 3799549 w 5632056"/>
                <a:gd name="connsiteY4" fmla="*/ 1803928 h 2678871"/>
                <a:gd name="connsiteX5" fmla="*/ 4046018 w 5632056"/>
                <a:gd name="connsiteY5" fmla="*/ 2144797 h 2678871"/>
                <a:gd name="connsiteX6" fmla="*/ 5632056 w 5632056"/>
                <a:gd name="connsiteY6" fmla="*/ 2678871 h 2678871"/>
                <a:gd name="connsiteX7" fmla="*/ 5632056 w 5632056"/>
                <a:gd name="connsiteY7" fmla="*/ 2678871 h 2678871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699327 w 5632056"/>
                <a:gd name="connsiteY2" fmla="*/ 1974864 h 2678871"/>
                <a:gd name="connsiteX3" fmla="*/ 2791752 w 5632056"/>
                <a:gd name="connsiteY3" fmla="*/ 408 h 2678871"/>
                <a:gd name="connsiteX4" fmla="*/ 3799549 w 5632056"/>
                <a:gd name="connsiteY4" fmla="*/ 1803928 h 2678871"/>
                <a:gd name="connsiteX5" fmla="*/ 4058718 w 5632056"/>
                <a:gd name="connsiteY5" fmla="*/ 534625 h 2678871"/>
                <a:gd name="connsiteX6" fmla="*/ 5632056 w 5632056"/>
                <a:gd name="connsiteY6" fmla="*/ 2678871 h 2678871"/>
                <a:gd name="connsiteX7" fmla="*/ 5632056 w 5632056"/>
                <a:gd name="connsiteY7" fmla="*/ 2678871 h 2678871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699327 w 5632056"/>
                <a:gd name="connsiteY2" fmla="*/ 1974864 h 2678871"/>
                <a:gd name="connsiteX3" fmla="*/ 2791752 w 5632056"/>
                <a:gd name="connsiteY3" fmla="*/ 408 h 2678871"/>
                <a:gd name="connsiteX4" fmla="*/ 3799549 w 5632056"/>
                <a:gd name="connsiteY4" fmla="*/ 1803928 h 2678871"/>
                <a:gd name="connsiteX5" fmla="*/ 4058718 w 5632056"/>
                <a:gd name="connsiteY5" fmla="*/ 534625 h 2678871"/>
                <a:gd name="connsiteX6" fmla="*/ 4625049 w 5632056"/>
                <a:gd name="connsiteY6" fmla="*/ 1550642 h 2678871"/>
                <a:gd name="connsiteX7" fmla="*/ 5632056 w 5632056"/>
                <a:gd name="connsiteY7" fmla="*/ 2678871 h 2678871"/>
                <a:gd name="connsiteX8" fmla="*/ 5632056 w 5632056"/>
                <a:gd name="connsiteY8" fmla="*/ 2678871 h 2678871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699327 w 5632056"/>
                <a:gd name="connsiteY2" fmla="*/ 1974864 h 2678871"/>
                <a:gd name="connsiteX3" fmla="*/ 2791752 w 5632056"/>
                <a:gd name="connsiteY3" fmla="*/ 408 h 2678871"/>
                <a:gd name="connsiteX4" fmla="*/ 3799549 w 5632056"/>
                <a:gd name="connsiteY4" fmla="*/ 1803928 h 2678871"/>
                <a:gd name="connsiteX5" fmla="*/ 4058718 w 5632056"/>
                <a:gd name="connsiteY5" fmla="*/ 534625 h 2678871"/>
                <a:gd name="connsiteX6" fmla="*/ 4447249 w 5632056"/>
                <a:gd name="connsiteY6" fmla="*/ 2310499 h 2678871"/>
                <a:gd name="connsiteX7" fmla="*/ 5632056 w 5632056"/>
                <a:gd name="connsiteY7" fmla="*/ 2678871 h 2678871"/>
                <a:gd name="connsiteX8" fmla="*/ 5632056 w 5632056"/>
                <a:gd name="connsiteY8" fmla="*/ 2678871 h 2678871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699327 w 5632056"/>
                <a:gd name="connsiteY2" fmla="*/ 1974864 h 2678871"/>
                <a:gd name="connsiteX3" fmla="*/ 2791752 w 5632056"/>
                <a:gd name="connsiteY3" fmla="*/ 408 h 2678871"/>
                <a:gd name="connsiteX4" fmla="*/ 3799549 w 5632056"/>
                <a:gd name="connsiteY4" fmla="*/ 1803928 h 2678871"/>
                <a:gd name="connsiteX5" fmla="*/ 4058718 w 5632056"/>
                <a:gd name="connsiteY5" fmla="*/ 534625 h 2678871"/>
                <a:gd name="connsiteX6" fmla="*/ 4447249 w 5632056"/>
                <a:gd name="connsiteY6" fmla="*/ 2310499 h 2678871"/>
                <a:gd name="connsiteX7" fmla="*/ 5632056 w 5632056"/>
                <a:gd name="connsiteY7" fmla="*/ 2678871 h 2678871"/>
                <a:gd name="connsiteX8" fmla="*/ 5632056 w 5632056"/>
                <a:gd name="connsiteY8" fmla="*/ 2678871 h 2678871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699327 w 5632056"/>
                <a:gd name="connsiteY2" fmla="*/ 1974864 h 2678871"/>
                <a:gd name="connsiteX3" fmla="*/ 2791752 w 5632056"/>
                <a:gd name="connsiteY3" fmla="*/ 408 h 2678871"/>
                <a:gd name="connsiteX4" fmla="*/ 3799549 w 5632056"/>
                <a:gd name="connsiteY4" fmla="*/ 1803928 h 2678871"/>
                <a:gd name="connsiteX5" fmla="*/ 4058718 w 5632056"/>
                <a:gd name="connsiteY5" fmla="*/ 534625 h 2678871"/>
                <a:gd name="connsiteX6" fmla="*/ 4447249 w 5632056"/>
                <a:gd name="connsiteY6" fmla="*/ 2310499 h 2678871"/>
                <a:gd name="connsiteX7" fmla="*/ 5632056 w 5632056"/>
                <a:gd name="connsiteY7" fmla="*/ 2678871 h 2678871"/>
                <a:gd name="connsiteX8" fmla="*/ 5632056 w 5632056"/>
                <a:gd name="connsiteY8" fmla="*/ 2678871 h 2678871"/>
                <a:gd name="connsiteX0" fmla="*/ 0 w 5632056"/>
                <a:gd name="connsiteY0" fmla="*/ 2606043 h 2678871"/>
                <a:gd name="connsiteX1" fmla="*/ 700749 w 5632056"/>
                <a:gd name="connsiteY1" fmla="*/ 1550642 h 2678871"/>
                <a:gd name="connsiteX2" fmla="*/ 1513549 w 5632056"/>
                <a:gd name="connsiteY2" fmla="*/ 2006730 h 2678871"/>
                <a:gd name="connsiteX3" fmla="*/ 1699327 w 5632056"/>
                <a:gd name="connsiteY3" fmla="*/ 1974864 h 2678871"/>
                <a:gd name="connsiteX4" fmla="*/ 2791752 w 5632056"/>
                <a:gd name="connsiteY4" fmla="*/ 408 h 2678871"/>
                <a:gd name="connsiteX5" fmla="*/ 3799549 w 5632056"/>
                <a:gd name="connsiteY5" fmla="*/ 1803928 h 2678871"/>
                <a:gd name="connsiteX6" fmla="*/ 4058718 w 5632056"/>
                <a:gd name="connsiteY6" fmla="*/ 534625 h 2678871"/>
                <a:gd name="connsiteX7" fmla="*/ 4447249 w 5632056"/>
                <a:gd name="connsiteY7" fmla="*/ 2310499 h 2678871"/>
                <a:gd name="connsiteX8" fmla="*/ 5632056 w 5632056"/>
                <a:gd name="connsiteY8" fmla="*/ 2678871 h 2678871"/>
                <a:gd name="connsiteX9" fmla="*/ 5632056 w 5632056"/>
                <a:gd name="connsiteY9" fmla="*/ 2678871 h 2678871"/>
                <a:gd name="connsiteX0" fmla="*/ 0 w 5632056"/>
                <a:gd name="connsiteY0" fmla="*/ 2659159 h 2731987"/>
                <a:gd name="connsiteX1" fmla="*/ 700749 w 5632056"/>
                <a:gd name="connsiteY1" fmla="*/ 1603758 h 2731987"/>
                <a:gd name="connsiteX2" fmla="*/ 1513549 w 5632056"/>
                <a:gd name="connsiteY2" fmla="*/ 2059846 h 2731987"/>
                <a:gd name="connsiteX3" fmla="*/ 1623127 w 5632056"/>
                <a:gd name="connsiteY3" fmla="*/ 616817 h 2731987"/>
                <a:gd name="connsiteX4" fmla="*/ 2791752 w 5632056"/>
                <a:gd name="connsiteY4" fmla="*/ 53524 h 2731987"/>
                <a:gd name="connsiteX5" fmla="*/ 3799549 w 5632056"/>
                <a:gd name="connsiteY5" fmla="*/ 1857044 h 2731987"/>
                <a:gd name="connsiteX6" fmla="*/ 4058718 w 5632056"/>
                <a:gd name="connsiteY6" fmla="*/ 587741 h 2731987"/>
                <a:gd name="connsiteX7" fmla="*/ 4447249 w 5632056"/>
                <a:gd name="connsiteY7" fmla="*/ 2363615 h 2731987"/>
                <a:gd name="connsiteX8" fmla="*/ 5632056 w 5632056"/>
                <a:gd name="connsiteY8" fmla="*/ 2731987 h 2731987"/>
                <a:gd name="connsiteX9" fmla="*/ 5632056 w 5632056"/>
                <a:gd name="connsiteY9" fmla="*/ 2731987 h 2731987"/>
                <a:gd name="connsiteX0" fmla="*/ 0 w 5632056"/>
                <a:gd name="connsiteY0" fmla="*/ 2661898 h 2734726"/>
                <a:gd name="connsiteX1" fmla="*/ 700749 w 5632056"/>
                <a:gd name="connsiteY1" fmla="*/ 1606497 h 2734726"/>
                <a:gd name="connsiteX2" fmla="*/ 1513549 w 5632056"/>
                <a:gd name="connsiteY2" fmla="*/ 2062585 h 2734726"/>
                <a:gd name="connsiteX3" fmla="*/ 1623127 w 5632056"/>
                <a:gd name="connsiteY3" fmla="*/ 619556 h 2734726"/>
                <a:gd name="connsiteX4" fmla="*/ 1754849 w 5632056"/>
                <a:gd name="connsiteY4" fmla="*/ 470504 h 2734726"/>
                <a:gd name="connsiteX5" fmla="*/ 2791752 w 5632056"/>
                <a:gd name="connsiteY5" fmla="*/ 56263 h 2734726"/>
                <a:gd name="connsiteX6" fmla="*/ 3799549 w 5632056"/>
                <a:gd name="connsiteY6" fmla="*/ 1859783 h 2734726"/>
                <a:gd name="connsiteX7" fmla="*/ 4058718 w 5632056"/>
                <a:gd name="connsiteY7" fmla="*/ 590480 h 2734726"/>
                <a:gd name="connsiteX8" fmla="*/ 4447249 w 5632056"/>
                <a:gd name="connsiteY8" fmla="*/ 2366354 h 2734726"/>
                <a:gd name="connsiteX9" fmla="*/ 5632056 w 5632056"/>
                <a:gd name="connsiteY9" fmla="*/ 2734726 h 2734726"/>
                <a:gd name="connsiteX10" fmla="*/ 5632056 w 5632056"/>
                <a:gd name="connsiteY10" fmla="*/ 2734726 h 2734726"/>
                <a:gd name="connsiteX0" fmla="*/ 0 w 5632056"/>
                <a:gd name="connsiteY0" fmla="*/ 2606670 h 2679498"/>
                <a:gd name="connsiteX1" fmla="*/ 700749 w 5632056"/>
                <a:gd name="connsiteY1" fmla="*/ 1551269 h 2679498"/>
                <a:gd name="connsiteX2" fmla="*/ 1513549 w 5632056"/>
                <a:gd name="connsiteY2" fmla="*/ 2007357 h 2679498"/>
                <a:gd name="connsiteX3" fmla="*/ 1623127 w 5632056"/>
                <a:gd name="connsiteY3" fmla="*/ 564328 h 2679498"/>
                <a:gd name="connsiteX4" fmla="*/ 2173949 w 5632056"/>
                <a:gd name="connsiteY4" fmla="*/ 2079724 h 2679498"/>
                <a:gd name="connsiteX5" fmla="*/ 2791752 w 5632056"/>
                <a:gd name="connsiteY5" fmla="*/ 1035 h 2679498"/>
                <a:gd name="connsiteX6" fmla="*/ 3799549 w 5632056"/>
                <a:gd name="connsiteY6" fmla="*/ 1804555 h 2679498"/>
                <a:gd name="connsiteX7" fmla="*/ 4058718 w 5632056"/>
                <a:gd name="connsiteY7" fmla="*/ 535252 h 2679498"/>
                <a:gd name="connsiteX8" fmla="*/ 4447249 w 5632056"/>
                <a:gd name="connsiteY8" fmla="*/ 2311126 h 2679498"/>
                <a:gd name="connsiteX9" fmla="*/ 5632056 w 5632056"/>
                <a:gd name="connsiteY9" fmla="*/ 2679498 h 2679498"/>
                <a:gd name="connsiteX10" fmla="*/ 5632056 w 5632056"/>
                <a:gd name="connsiteY10" fmla="*/ 2679498 h 2679498"/>
                <a:gd name="connsiteX0" fmla="*/ 0 w 5632056"/>
                <a:gd name="connsiteY0" fmla="*/ 3218350 h 3291178"/>
                <a:gd name="connsiteX1" fmla="*/ 700749 w 5632056"/>
                <a:gd name="connsiteY1" fmla="*/ 2162949 h 3291178"/>
                <a:gd name="connsiteX2" fmla="*/ 1513549 w 5632056"/>
                <a:gd name="connsiteY2" fmla="*/ 2619037 h 3291178"/>
                <a:gd name="connsiteX3" fmla="*/ 1813627 w 5632056"/>
                <a:gd name="connsiteY3" fmla="*/ 39 h 3291178"/>
                <a:gd name="connsiteX4" fmla="*/ 2173949 w 5632056"/>
                <a:gd name="connsiteY4" fmla="*/ 2691404 h 3291178"/>
                <a:gd name="connsiteX5" fmla="*/ 2791752 w 5632056"/>
                <a:gd name="connsiteY5" fmla="*/ 612715 h 3291178"/>
                <a:gd name="connsiteX6" fmla="*/ 3799549 w 5632056"/>
                <a:gd name="connsiteY6" fmla="*/ 2416235 h 3291178"/>
                <a:gd name="connsiteX7" fmla="*/ 4058718 w 5632056"/>
                <a:gd name="connsiteY7" fmla="*/ 1146932 h 3291178"/>
                <a:gd name="connsiteX8" fmla="*/ 4447249 w 5632056"/>
                <a:gd name="connsiteY8" fmla="*/ 2922806 h 3291178"/>
                <a:gd name="connsiteX9" fmla="*/ 5632056 w 5632056"/>
                <a:gd name="connsiteY9" fmla="*/ 3291178 h 3291178"/>
                <a:gd name="connsiteX10" fmla="*/ 5632056 w 5632056"/>
                <a:gd name="connsiteY10" fmla="*/ 3291178 h 3291178"/>
                <a:gd name="connsiteX0" fmla="*/ 0 w 5632056"/>
                <a:gd name="connsiteY0" fmla="*/ 4032474 h 4105302"/>
                <a:gd name="connsiteX1" fmla="*/ 700749 w 5632056"/>
                <a:gd name="connsiteY1" fmla="*/ 2977073 h 4105302"/>
                <a:gd name="connsiteX2" fmla="*/ 1513549 w 5632056"/>
                <a:gd name="connsiteY2" fmla="*/ 3433161 h 4105302"/>
                <a:gd name="connsiteX3" fmla="*/ 1813627 w 5632056"/>
                <a:gd name="connsiteY3" fmla="*/ 30 h 4105302"/>
                <a:gd name="connsiteX4" fmla="*/ 2173949 w 5632056"/>
                <a:gd name="connsiteY4" fmla="*/ 3505528 h 4105302"/>
                <a:gd name="connsiteX5" fmla="*/ 2791752 w 5632056"/>
                <a:gd name="connsiteY5" fmla="*/ 1426839 h 4105302"/>
                <a:gd name="connsiteX6" fmla="*/ 3799549 w 5632056"/>
                <a:gd name="connsiteY6" fmla="*/ 3230359 h 4105302"/>
                <a:gd name="connsiteX7" fmla="*/ 4058718 w 5632056"/>
                <a:gd name="connsiteY7" fmla="*/ 1961056 h 4105302"/>
                <a:gd name="connsiteX8" fmla="*/ 4447249 w 5632056"/>
                <a:gd name="connsiteY8" fmla="*/ 3736930 h 4105302"/>
                <a:gd name="connsiteX9" fmla="*/ 5632056 w 5632056"/>
                <a:gd name="connsiteY9" fmla="*/ 4105302 h 4105302"/>
                <a:gd name="connsiteX10" fmla="*/ 5632056 w 5632056"/>
                <a:gd name="connsiteY10" fmla="*/ 4105302 h 410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2056" h="4105302">
                  <a:moveTo>
                    <a:pt x="0" y="4032474"/>
                  </a:moveTo>
                  <a:cubicBezTo>
                    <a:pt x="571875" y="4010354"/>
                    <a:pt x="417528" y="3082269"/>
                    <a:pt x="700749" y="2977073"/>
                  </a:cubicBezTo>
                  <a:cubicBezTo>
                    <a:pt x="953007" y="2877188"/>
                    <a:pt x="1347119" y="3362457"/>
                    <a:pt x="1513549" y="3433161"/>
                  </a:cubicBezTo>
                  <a:cubicBezTo>
                    <a:pt x="1679979" y="3503865"/>
                    <a:pt x="1703560" y="-12031"/>
                    <a:pt x="1813627" y="30"/>
                  </a:cubicBezTo>
                  <a:cubicBezTo>
                    <a:pt x="1923694" y="12091"/>
                    <a:pt x="1979178" y="3599410"/>
                    <a:pt x="2173949" y="3505528"/>
                  </a:cubicBezTo>
                  <a:cubicBezTo>
                    <a:pt x="2368720" y="3411646"/>
                    <a:pt x="2520819" y="1472700"/>
                    <a:pt x="2791752" y="1426839"/>
                  </a:cubicBezTo>
                  <a:cubicBezTo>
                    <a:pt x="3062685" y="1380978"/>
                    <a:pt x="3590505" y="2872961"/>
                    <a:pt x="3799549" y="3230359"/>
                  </a:cubicBezTo>
                  <a:cubicBezTo>
                    <a:pt x="4008593" y="3587757"/>
                    <a:pt x="3950768" y="1876627"/>
                    <a:pt x="4058718" y="1961056"/>
                  </a:cubicBezTo>
                  <a:cubicBezTo>
                    <a:pt x="4166668" y="2045485"/>
                    <a:pt x="4185026" y="3379556"/>
                    <a:pt x="4447249" y="3736930"/>
                  </a:cubicBezTo>
                  <a:cubicBezTo>
                    <a:pt x="4709472" y="4094304"/>
                    <a:pt x="5362622" y="4080090"/>
                    <a:pt x="5632056" y="4105302"/>
                  </a:cubicBezTo>
                  <a:lnTo>
                    <a:pt x="5632056" y="4105302"/>
                  </a:ln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 panose="020B060402020202020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237969C-B83A-4759-AFEE-D09E525D2D66}"/>
                </a:ext>
              </a:extLst>
            </p:cNvPr>
            <p:cNvGrpSpPr/>
            <p:nvPr/>
          </p:nvGrpSpPr>
          <p:grpSpPr>
            <a:xfrm>
              <a:off x="1319002" y="2323415"/>
              <a:ext cx="5688701" cy="3026447"/>
              <a:chOff x="1319002" y="5042532"/>
              <a:chExt cx="5688701" cy="302644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CCA53D8-407F-48ED-AD83-D99D5E57F778}"/>
                  </a:ext>
                </a:extLst>
              </p:cNvPr>
              <p:cNvSpPr/>
              <p:nvPr/>
            </p:nvSpPr>
            <p:spPr>
              <a:xfrm>
                <a:off x="1319002" y="7865616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D0375D-5E66-4C6B-8FFE-F2F78E43E55F}"/>
                  </a:ext>
                </a:extLst>
              </p:cNvPr>
              <p:cNvSpPr/>
              <p:nvPr/>
            </p:nvSpPr>
            <p:spPr>
              <a:xfrm>
                <a:off x="1665442" y="7756430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A20CFE-8048-4F70-85D8-A0DDB4F665E0}"/>
                  </a:ext>
                </a:extLst>
              </p:cNvPr>
              <p:cNvSpPr/>
              <p:nvPr/>
            </p:nvSpPr>
            <p:spPr>
              <a:xfrm>
                <a:off x="2011882" y="7145424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1591F8D-D42F-455F-8A73-F8ADB4108C50}"/>
                  </a:ext>
                </a:extLst>
              </p:cNvPr>
              <p:cNvSpPr/>
              <p:nvPr/>
            </p:nvSpPr>
            <p:spPr>
              <a:xfrm>
                <a:off x="2358322" y="724258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C8756BD-9904-43A3-B4A4-93114C6CA224}"/>
                  </a:ext>
                </a:extLst>
              </p:cNvPr>
              <p:cNvSpPr/>
              <p:nvPr/>
            </p:nvSpPr>
            <p:spPr>
              <a:xfrm>
                <a:off x="2704762" y="742724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66E5E7A-65CF-4CFB-8C7C-9075C9BC77F8}"/>
                  </a:ext>
                </a:extLst>
              </p:cNvPr>
              <p:cNvSpPr/>
              <p:nvPr/>
            </p:nvSpPr>
            <p:spPr>
              <a:xfrm>
                <a:off x="3146114" y="504253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AB5B949-A87D-437D-9C4F-CEB034FB8948}"/>
                  </a:ext>
                </a:extLst>
              </p:cNvPr>
              <p:cNvSpPr/>
              <p:nvPr/>
            </p:nvSpPr>
            <p:spPr>
              <a:xfrm>
                <a:off x="3397642" y="7005776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CBEF51A-ED9B-4A35-B799-B7BCC67519C6}"/>
                  </a:ext>
                </a:extLst>
              </p:cNvPr>
              <p:cNvSpPr/>
              <p:nvPr/>
            </p:nvSpPr>
            <p:spPr>
              <a:xfrm>
                <a:off x="3744082" y="6981366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CAAB189-C23A-4019-9EB2-2C1E20512143}"/>
                  </a:ext>
                </a:extLst>
              </p:cNvPr>
              <p:cNvSpPr/>
              <p:nvPr/>
            </p:nvSpPr>
            <p:spPr>
              <a:xfrm>
                <a:off x="4090522" y="6048099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21A3CE6-4E8F-40B6-B50B-3E74BE10173C}"/>
                  </a:ext>
                </a:extLst>
              </p:cNvPr>
              <p:cNvSpPr/>
              <p:nvPr/>
            </p:nvSpPr>
            <p:spPr>
              <a:xfrm>
                <a:off x="4436962" y="6229828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F5F2F07-5B9C-4DA1-831D-F1F19565571F}"/>
                  </a:ext>
                </a:extLst>
              </p:cNvPr>
              <p:cNvSpPr/>
              <p:nvPr/>
            </p:nvSpPr>
            <p:spPr>
              <a:xfrm>
                <a:off x="4783402" y="6723174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6003FB3-8138-4DA4-9B69-DA1FAB4A80B8}"/>
                  </a:ext>
                </a:extLst>
              </p:cNvPr>
              <p:cNvSpPr/>
              <p:nvPr/>
            </p:nvSpPr>
            <p:spPr>
              <a:xfrm>
                <a:off x="5129842" y="7288099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E5CF0E0-8C5C-4E57-9188-859781068E48}"/>
                  </a:ext>
                </a:extLst>
              </p:cNvPr>
              <p:cNvSpPr/>
              <p:nvPr/>
            </p:nvSpPr>
            <p:spPr>
              <a:xfrm>
                <a:off x="5476282" y="6588827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F34E51-349D-4682-AFF0-B7BB9B7755A7}"/>
                  </a:ext>
                </a:extLst>
              </p:cNvPr>
              <p:cNvSpPr/>
              <p:nvPr/>
            </p:nvSpPr>
            <p:spPr>
              <a:xfrm>
                <a:off x="5822722" y="7683601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7859491-DD81-44DB-B6CB-E4A533C45028}"/>
                  </a:ext>
                </a:extLst>
              </p:cNvPr>
              <p:cNvSpPr/>
              <p:nvPr/>
            </p:nvSpPr>
            <p:spPr>
              <a:xfrm>
                <a:off x="6169162" y="7859318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5F5AF68-E094-4C59-B681-1AB8D064F014}"/>
                  </a:ext>
                </a:extLst>
              </p:cNvPr>
              <p:cNvSpPr/>
              <p:nvPr/>
            </p:nvSpPr>
            <p:spPr>
              <a:xfrm>
                <a:off x="6515602" y="7902087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E53BBB-3335-48CF-9CE1-F053454F737D}"/>
                  </a:ext>
                </a:extLst>
              </p:cNvPr>
              <p:cNvSpPr/>
              <p:nvPr/>
            </p:nvSpPr>
            <p:spPr>
              <a:xfrm>
                <a:off x="6862046" y="7923322"/>
                <a:ext cx="145657" cy="14565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 panose="020B060402020202020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2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boto Condensed"/>
        <a:ea typeface=""/>
        <a:cs typeface=""/>
      </a:majorFont>
      <a:minorFont>
        <a:latin typeface="Archivo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407</Words>
  <Application>Microsoft Office PowerPoint</Application>
  <PresentationFormat>On-screen Show (4:3)</PresentationFormat>
  <Paragraphs>112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Roboto Condensed</vt:lpstr>
      <vt:lpstr>Consolas</vt:lpstr>
      <vt:lpstr>Bahnschrift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Kadandale</dc:creator>
  <cp:lastModifiedBy>Pavan Kadandale</cp:lastModifiedBy>
  <cp:revision>202</cp:revision>
  <dcterms:created xsi:type="dcterms:W3CDTF">2013-06-27T17:25:11Z</dcterms:created>
  <dcterms:modified xsi:type="dcterms:W3CDTF">2019-02-04T04:29:25Z</dcterms:modified>
</cp:coreProperties>
</file>