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16"/>
  </p:notesMasterIdLst>
  <p:sldIdLst>
    <p:sldId id="389" r:id="rId2"/>
    <p:sldId id="409" r:id="rId3"/>
    <p:sldId id="392" r:id="rId4"/>
    <p:sldId id="394" r:id="rId5"/>
    <p:sldId id="395" r:id="rId6"/>
    <p:sldId id="396" r:id="rId7"/>
    <p:sldId id="427" r:id="rId8"/>
    <p:sldId id="428" r:id="rId9"/>
    <p:sldId id="429" r:id="rId10"/>
    <p:sldId id="431" r:id="rId11"/>
    <p:sldId id="435" r:id="rId12"/>
    <p:sldId id="434" r:id="rId13"/>
    <p:sldId id="432" r:id="rId14"/>
    <p:sldId id="436" r:id="rId15"/>
  </p:sldIdLst>
  <p:sldSz cx="9144000" cy="6858000" type="screen4x3"/>
  <p:notesSz cx="6858000" cy="9144000"/>
  <p:embeddedFontLst>
    <p:embeddedFont>
      <p:font typeface="Archivo Narrow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DE144-FC33-4583-985D-A23F713FD588}" v="7" dt="2019-02-04T04:37:31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049DE144-FC33-4583-985D-A23F713FD588}"/>
    <pc:docChg chg="custSel addSld delSld modSld">
      <pc:chgData name="Pavan Kadandale" userId="98e3bdf5-ed86-4d75-82a1-42fc727eb7d4" providerId="ADAL" clId="{049DE144-FC33-4583-985D-A23F713FD588}" dt="2019-02-04T04:39:55.472" v="47" actId="2696"/>
      <pc:docMkLst>
        <pc:docMk/>
      </pc:docMkLst>
      <pc:sldChg chg="del">
        <pc:chgData name="Pavan Kadandale" userId="98e3bdf5-ed86-4d75-82a1-42fc727eb7d4" providerId="ADAL" clId="{049DE144-FC33-4583-985D-A23F713FD588}" dt="2019-02-04T04:31:27.808" v="0" actId="2696"/>
        <pc:sldMkLst>
          <pc:docMk/>
          <pc:sldMk cId="2751025960" sldId="402"/>
        </pc:sldMkLst>
      </pc:sldChg>
      <pc:sldChg chg="del">
        <pc:chgData name="Pavan Kadandale" userId="98e3bdf5-ed86-4d75-82a1-42fc727eb7d4" providerId="ADAL" clId="{049DE144-FC33-4583-985D-A23F713FD588}" dt="2019-02-04T04:31:33.583" v="1" actId="2696"/>
        <pc:sldMkLst>
          <pc:docMk/>
          <pc:sldMk cId="3873896641" sldId="403"/>
        </pc:sldMkLst>
      </pc:sldChg>
      <pc:sldChg chg="del">
        <pc:chgData name="Pavan Kadandale" userId="98e3bdf5-ed86-4d75-82a1-42fc727eb7d4" providerId="ADAL" clId="{049DE144-FC33-4583-985D-A23F713FD588}" dt="2019-02-04T04:31:39.023" v="2" actId="2696"/>
        <pc:sldMkLst>
          <pc:docMk/>
          <pc:sldMk cId="222631245" sldId="430"/>
        </pc:sldMkLst>
      </pc:sldChg>
      <pc:sldChg chg="delSp delAnim">
        <pc:chgData name="Pavan Kadandale" userId="98e3bdf5-ed86-4d75-82a1-42fc727eb7d4" providerId="ADAL" clId="{049DE144-FC33-4583-985D-A23F713FD588}" dt="2019-02-04T04:31:47.838" v="3" actId="478"/>
        <pc:sldMkLst>
          <pc:docMk/>
          <pc:sldMk cId="3368665218" sldId="431"/>
        </pc:sldMkLst>
        <pc:spChg chg="del">
          <ac:chgData name="Pavan Kadandale" userId="98e3bdf5-ed86-4d75-82a1-42fc727eb7d4" providerId="ADAL" clId="{049DE144-FC33-4583-985D-A23F713FD588}" dt="2019-02-04T04:31:47.838" v="3" actId="478"/>
          <ac:spMkLst>
            <pc:docMk/>
            <pc:sldMk cId="3368665218" sldId="431"/>
            <ac:spMk id="17" creationId="{01B65925-0C52-4E00-9407-2720CB4CA9C9}"/>
          </ac:spMkLst>
        </pc:spChg>
        <pc:spChg chg="del">
          <ac:chgData name="Pavan Kadandale" userId="98e3bdf5-ed86-4d75-82a1-42fc727eb7d4" providerId="ADAL" clId="{049DE144-FC33-4583-985D-A23F713FD588}" dt="2019-02-04T04:31:47.838" v="3" actId="478"/>
          <ac:spMkLst>
            <pc:docMk/>
            <pc:sldMk cId="3368665218" sldId="431"/>
            <ac:spMk id="18" creationId="{1346BCDA-4E3F-409D-895E-CC5B961934FD}"/>
          </ac:spMkLst>
        </pc:spChg>
        <pc:spChg chg="del">
          <ac:chgData name="Pavan Kadandale" userId="98e3bdf5-ed86-4d75-82a1-42fc727eb7d4" providerId="ADAL" clId="{049DE144-FC33-4583-985D-A23F713FD588}" dt="2019-02-04T04:31:47.838" v="3" actId="478"/>
          <ac:spMkLst>
            <pc:docMk/>
            <pc:sldMk cId="3368665218" sldId="431"/>
            <ac:spMk id="20" creationId="{D2942E05-7A75-4BED-A653-C8984FB8BECD}"/>
          </ac:spMkLst>
        </pc:spChg>
        <pc:spChg chg="del">
          <ac:chgData name="Pavan Kadandale" userId="98e3bdf5-ed86-4d75-82a1-42fc727eb7d4" providerId="ADAL" clId="{049DE144-FC33-4583-985D-A23F713FD588}" dt="2019-02-04T04:31:47.838" v="3" actId="478"/>
          <ac:spMkLst>
            <pc:docMk/>
            <pc:sldMk cId="3368665218" sldId="431"/>
            <ac:spMk id="21" creationId="{04708613-BF37-458A-8E15-B806FFAEB2D2}"/>
          </ac:spMkLst>
        </pc:spChg>
      </pc:sldChg>
      <pc:sldChg chg="delSp delAnim">
        <pc:chgData name="Pavan Kadandale" userId="98e3bdf5-ed86-4d75-82a1-42fc727eb7d4" providerId="ADAL" clId="{049DE144-FC33-4583-985D-A23F713FD588}" dt="2019-02-04T04:31:58.802" v="4" actId="478"/>
        <pc:sldMkLst>
          <pc:docMk/>
          <pc:sldMk cId="3682403436" sldId="432"/>
        </pc:sldMkLst>
        <pc:spChg chg="del">
          <ac:chgData name="Pavan Kadandale" userId="98e3bdf5-ed86-4d75-82a1-42fc727eb7d4" providerId="ADAL" clId="{049DE144-FC33-4583-985D-A23F713FD588}" dt="2019-02-04T04:31:58.802" v="4" actId="478"/>
          <ac:spMkLst>
            <pc:docMk/>
            <pc:sldMk cId="3682403436" sldId="432"/>
            <ac:spMk id="17" creationId="{01B65925-0C52-4E00-9407-2720CB4CA9C9}"/>
          </ac:spMkLst>
        </pc:spChg>
        <pc:spChg chg="del">
          <ac:chgData name="Pavan Kadandale" userId="98e3bdf5-ed86-4d75-82a1-42fc727eb7d4" providerId="ADAL" clId="{049DE144-FC33-4583-985D-A23F713FD588}" dt="2019-02-04T04:31:58.802" v="4" actId="478"/>
          <ac:spMkLst>
            <pc:docMk/>
            <pc:sldMk cId="3682403436" sldId="432"/>
            <ac:spMk id="18" creationId="{1346BCDA-4E3F-409D-895E-CC5B961934FD}"/>
          </ac:spMkLst>
        </pc:spChg>
      </pc:sldChg>
      <pc:sldChg chg="del">
        <pc:chgData name="Pavan Kadandale" userId="98e3bdf5-ed86-4d75-82a1-42fc727eb7d4" providerId="ADAL" clId="{049DE144-FC33-4583-985D-A23F713FD588}" dt="2019-02-04T04:32:02.289" v="5" actId="2696"/>
        <pc:sldMkLst>
          <pc:docMk/>
          <pc:sldMk cId="1760070873" sldId="433"/>
        </pc:sldMkLst>
      </pc:sldChg>
      <pc:sldChg chg="del">
        <pc:chgData name="Pavan Kadandale" userId="98e3bdf5-ed86-4d75-82a1-42fc727eb7d4" providerId="ADAL" clId="{049DE144-FC33-4583-985D-A23F713FD588}" dt="2019-02-04T04:39:55.472" v="47" actId="2696"/>
        <pc:sldMkLst>
          <pc:docMk/>
          <pc:sldMk cId="2462664325" sldId="437"/>
        </pc:sldMkLst>
      </pc:sldChg>
      <pc:sldChg chg="del">
        <pc:chgData name="Pavan Kadandale" userId="98e3bdf5-ed86-4d75-82a1-42fc727eb7d4" providerId="ADAL" clId="{049DE144-FC33-4583-985D-A23F713FD588}" dt="2019-02-04T04:36:13.885" v="42" actId="2696"/>
        <pc:sldMkLst>
          <pc:docMk/>
          <pc:sldMk cId="1444084887" sldId="438"/>
        </pc:sldMkLst>
      </pc:sldChg>
      <pc:sldChg chg="addSp delSp modSp add del modAnim">
        <pc:chgData name="Pavan Kadandale" userId="98e3bdf5-ed86-4d75-82a1-42fc727eb7d4" providerId="ADAL" clId="{049DE144-FC33-4583-985D-A23F713FD588}" dt="2019-02-04T04:39:45.943" v="46" actId="2696"/>
        <pc:sldMkLst>
          <pc:docMk/>
          <pc:sldMk cId="3902095082" sldId="439"/>
        </pc:sldMkLst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0" creationId="{5671A4CA-BFB8-4BB7-970D-2096FC51EA72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2" creationId="{965AB286-3C72-47FA-8004-581D02831D24}"/>
          </ac:spMkLst>
        </pc:spChg>
        <pc:spChg chg="mod">
          <ac:chgData name="Pavan Kadandale" userId="98e3bdf5-ed86-4d75-82a1-42fc727eb7d4" providerId="ADAL" clId="{049DE144-FC33-4583-985D-A23F713FD588}" dt="2019-02-04T04:37:31.577" v="45" actId="465"/>
          <ac:spMkLst>
            <pc:docMk/>
            <pc:sldMk cId="3902095082" sldId="439"/>
            <ac:spMk id="13" creationId="{66D702B5-09C5-4697-AE37-3CD3D589E51B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4" creationId="{E8A54428-B400-4E65-B4C0-9794AABDAE7D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5" creationId="{51180265-3972-4539-B1B3-B95532392115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6" creationId="{046B5AD5-1AEB-4877-B01B-3EBE3EBD778C}"/>
          </ac:spMkLst>
        </pc:spChg>
        <pc:spChg chg="mod">
          <ac:chgData name="Pavan Kadandale" userId="98e3bdf5-ed86-4d75-82a1-42fc727eb7d4" providerId="ADAL" clId="{049DE144-FC33-4583-985D-A23F713FD588}" dt="2019-02-04T04:37:31.577" v="45" actId="465"/>
          <ac:spMkLst>
            <pc:docMk/>
            <pc:sldMk cId="3902095082" sldId="439"/>
            <ac:spMk id="17" creationId="{01B65925-0C52-4E00-9407-2720CB4CA9C9}"/>
          </ac:spMkLst>
        </pc:spChg>
        <pc:spChg chg="mod">
          <ac:chgData name="Pavan Kadandale" userId="98e3bdf5-ed86-4d75-82a1-42fc727eb7d4" providerId="ADAL" clId="{049DE144-FC33-4583-985D-A23F713FD588}" dt="2019-02-04T04:37:31.577" v="45" actId="465"/>
          <ac:spMkLst>
            <pc:docMk/>
            <pc:sldMk cId="3902095082" sldId="439"/>
            <ac:spMk id="18" creationId="{1346BCDA-4E3F-409D-895E-CC5B961934FD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19" creationId="{9FC69BE5-DCFD-461C-AD1C-139941688035}"/>
          </ac:spMkLst>
        </pc:spChg>
        <pc:spChg chg="add del">
          <ac:chgData name="Pavan Kadandale" userId="98e3bdf5-ed86-4d75-82a1-42fc727eb7d4" providerId="ADAL" clId="{049DE144-FC33-4583-985D-A23F713FD588}" dt="2019-02-04T04:32:45.962" v="9"/>
          <ac:spMkLst>
            <pc:docMk/>
            <pc:sldMk cId="3902095082" sldId="439"/>
            <ac:spMk id="20" creationId="{31CEFE15-3431-41E7-AAFC-46FB54D4C07B}"/>
          </ac:spMkLst>
        </pc:spChg>
        <pc:spChg chg="mod">
          <ac:chgData name="Pavan Kadandale" userId="98e3bdf5-ed86-4d75-82a1-42fc727eb7d4" providerId="ADAL" clId="{049DE144-FC33-4583-985D-A23F713FD588}" dt="2019-02-04T04:37:31.577" v="45" actId="465"/>
          <ac:spMkLst>
            <pc:docMk/>
            <pc:sldMk cId="3902095082" sldId="439"/>
            <ac:spMk id="23" creationId="{E7BEF312-8D30-4D08-9D85-10F277966F49}"/>
          </ac:spMkLst>
        </pc:spChg>
        <pc:grpChg chg="add del">
          <ac:chgData name="Pavan Kadandale" userId="98e3bdf5-ed86-4d75-82a1-42fc727eb7d4" providerId="ADAL" clId="{049DE144-FC33-4583-985D-A23F713FD588}" dt="2019-02-04T04:32:45.962" v="9"/>
          <ac:grpSpMkLst>
            <pc:docMk/>
            <pc:sldMk cId="3902095082" sldId="439"/>
            <ac:grpSpMk id="21" creationId="{AC3166AB-6E6E-4C7D-9808-A6FCF92855A8}"/>
          </ac:grpSpMkLst>
        </pc:grpChg>
        <pc:picChg chg="add mod">
          <ac:chgData name="Pavan Kadandale" userId="98e3bdf5-ed86-4d75-82a1-42fc727eb7d4" providerId="ADAL" clId="{049DE144-FC33-4583-985D-A23F713FD588}" dt="2019-02-04T04:35:59.967" v="41" actId="1076"/>
          <ac:picMkLst>
            <pc:docMk/>
            <pc:sldMk cId="3902095082" sldId="439"/>
            <ac:picMk id="3" creationId="{A6C2461A-20F4-466B-A4F4-F3CDB6974EEB}"/>
          </ac:picMkLst>
        </pc:picChg>
      </pc:sldChg>
      <pc:sldMasterChg chg="delSldLayout">
        <pc:chgData name="Pavan Kadandale" userId="98e3bdf5-ed86-4d75-82a1-42fc727eb7d4" providerId="ADAL" clId="{049DE144-FC33-4583-985D-A23F713FD588}" dt="2019-02-04T04:32:02.290" v="6" actId="2696"/>
        <pc:sldMasterMkLst>
          <pc:docMk/>
          <pc:sldMasterMk cId="1494913079" sldId="2147483697"/>
        </pc:sldMasterMkLst>
        <pc:sldLayoutChg chg="del">
          <pc:chgData name="Pavan Kadandale" userId="98e3bdf5-ed86-4d75-82a1-42fc727eb7d4" providerId="ADAL" clId="{049DE144-FC33-4583-985D-A23F713FD588}" dt="2019-02-04T04:32:02.290" v="6" actId="2696"/>
          <pc:sldLayoutMkLst>
            <pc:docMk/>
            <pc:sldMasterMk cId="1494913079" sldId="2147483697"/>
            <pc:sldLayoutMk cId="3330907379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12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General protein sequencing principles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23701" y="1296070"/>
            <a:ext cx="77890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Cut into peptides using different reagents – </a:t>
            </a:r>
            <a:r>
              <a:rPr lang="en-US" sz="2800" i="1" dirty="0">
                <a:latin typeface="Roboto Condensed" panose="02000000000000000000" pitchFamily="2" charset="0"/>
              </a:rPr>
              <a:t>WHY</a:t>
            </a:r>
            <a:r>
              <a:rPr lang="en-US" sz="2800" dirty="0">
                <a:latin typeface="Roboto Condensed" panose="02000000000000000000" pitchFamily="2" charset="0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27ADC-39BE-4E06-BBD7-0FC6010A6E55}"/>
              </a:ext>
            </a:extLst>
          </p:cNvPr>
          <p:cNvSpPr txBox="1"/>
          <p:nvPr/>
        </p:nvSpPr>
        <p:spPr>
          <a:xfrm>
            <a:off x="523701" y="3758551"/>
            <a:ext cx="77890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Identify amino acids of each peptide fragment</a:t>
            </a:r>
          </a:p>
        </p:txBody>
      </p:sp>
    </p:spTree>
    <p:extLst>
      <p:ext uri="{BB962C8B-B14F-4D97-AF65-F5344CB8AC3E}">
        <p14:creationId xmlns:p14="http://schemas.microsoft.com/office/powerpoint/2010/main" val="33686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General protein sequencing principles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ouble Wave 2">
            <a:extLst>
              <a:ext uri="{FF2B5EF4-FFF2-40B4-BE49-F238E27FC236}">
                <a16:creationId xmlns:a16="http://schemas.microsoft.com/office/drawing/2014/main" id="{DC52B0FF-09C6-40C2-9AD2-0A64E514CD24}"/>
              </a:ext>
            </a:extLst>
          </p:cNvPr>
          <p:cNvSpPr/>
          <p:nvPr/>
        </p:nvSpPr>
        <p:spPr>
          <a:xfrm>
            <a:off x="1153115" y="1399923"/>
            <a:ext cx="6837770" cy="234604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439C2-1508-49DA-8E92-38C4EA5F0CCE}"/>
              </a:ext>
            </a:extLst>
          </p:cNvPr>
          <p:cNvGrpSpPr/>
          <p:nvPr/>
        </p:nvGrpSpPr>
        <p:grpSpPr>
          <a:xfrm>
            <a:off x="1151830" y="3088926"/>
            <a:ext cx="2434417" cy="1066048"/>
            <a:chOff x="1151830" y="3461480"/>
            <a:chExt cx="2434417" cy="1066048"/>
          </a:xfrm>
        </p:grpSpPr>
        <p:sp>
          <p:nvSpPr>
            <p:cNvPr id="14" name="Double Wave 13">
              <a:extLst>
                <a:ext uri="{FF2B5EF4-FFF2-40B4-BE49-F238E27FC236}">
                  <a16:creationId xmlns:a16="http://schemas.microsoft.com/office/drawing/2014/main" id="{E82E471E-CF2C-4D92-965A-7AA0A0EC2998}"/>
                </a:ext>
              </a:extLst>
            </p:cNvPr>
            <p:cNvSpPr/>
            <p:nvPr/>
          </p:nvSpPr>
          <p:spPr>
            <a:xfrm>
              <a:off x="1151830" y="3461480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" name="Double Wave 14">
              <a:extLst>
                <a:ext uri="{FF2B5EF4-FFF2-40B4-BE49-F238E27FC236}">
                  <a16:creationId xmlns:a16="http://schemas.microsoft.com/office/drawing/2014/main" id="{14410116-7DE7-4699-8036-5B07646CDBB3}"/>
                </a:ext>
              </a:extLst>
            </p:cNvPr>
            <p:cNvSpPr/>
            <p:nvPr/>
          </p:nvSpPr>
          <p:spPr>
            <a:xfrm>
              <a:off x="1685905" y="3849899"/>
              <a:ext cx="1135645" cy="92904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5E04CB92-A565-41BB-A7BE-62BDA50727D6}"/>
                </a:ext>
              </a:extLst>
            </p:cNvPr>
            <p:cNvSpPr/>
            <p:nvPr/>
          </p:nvSpPr>
          <p:spPr>
            <a:xfrm>
              <a:off x="2578503" y="4104501"/>
              <a:ext cx="549156" cy="88951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2" name="Double Wave 21">
              <a:extLst>
                <a:ext uri="{FF2B5EF4-FFF2-40B4-BE49-F238E27FC236}">
                  <a16:creationId xmlns:a16="http://schemas.microsoft.com/office/drawing/2014/main" id="{E5227736-1B6F-4455-B214-017CDFA5F769}"/>
                </a:ext>
              </a:extLst>
            </p:cNvPr>
            <p:cNvSpPr/>
            <p:nvPr/>
          </p:nvSpPr>
          <p:spPr>
            <a:xfrm>
              <a:off x="2450602" y="3609237"/>
              <a:ext cx="1135645" cy="8895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3" name="Double Wave 22">
              <a:extLst>
                <a:ext uri="{FF2B5EF4-FFF2-40B4-BE49-F238E27FC236}">
                  <a16:creationId xmlns:a16="http://schemas.microsoft.com/office/drawing/2014/main" id="{51D04892-0EA4-49B9-8420-86BA30404150}"/>
                </a:ext>
              </a:extLst>
            </p:cNvPr>
            <p:cNvSpPr/>
            <p:nvPr/>
          </p:nvSpPr>
          <p:spPr>
            <a:xfrm>
              <a:off x="1151830" y="4434623"/>
              <a:ext cx="641512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4" name="Double Wave 23">
              <a:extLst>
                <a:ext uri="{FF2B5EF4-FFF2-40B4-BE49-F238E27FC236}">
                  <a16:creationId xmlns:a16="http://schemas.microsoft.com/office/drawing/2014/main" id="{A7C453B1-4C80-41AA-A0A6-FFE501088DBB}"/>
                </a:ext>
              </a:extLst>
            </p:cNvPr>
            <p:cNvSpPr/>
            <p:nvPr/>
          </p:nvSpPr>
          <p:spPr>
            <a:xfrm>
              <a:off x="2288761" y="4406202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5" name="Double Wave 24">
              <a:extLst>
                <a:ext uri="{FF2B5EF4-FFF2-40B4-BE49-F238E27FC236}">
                  <a16:creationId xmlns:a16="http://schemas.microsoft.com/office/drawing/2014/main" id="{0AA65EC8-5C43-44EB-ABE4-81052520BAA1}"/>
                </a:ext>
              </a:extLst>
            </p:cNvPr>
            <p:cNvSpPr/>
            <p:nvPr/>
          </p:nvSpPr>
          <p:spPr>
            <a:xfrm>
              <a:off x="1151830" y="4094515"/>
              <a:ext cx="908374" cy="98937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D013C9-FBCE-4F68-A6EF-AC98E4A0D1C4}"/>
              </a:ext>
            </a:extLst>
          </p:cNvPr>
          <p:cNvGrpSpPr/>
          <p:nvPr/>
        </p:nvGrpSpPr>
        <p:grpSpPr>
          <a:xfrm>
            <a:off x="5556468" y="3088926"/>
            <a:ext cx="2434417" cy="1072068"/>
            <a:chOff x="5556468" y="3461480"/>
            <a:chExt cx="2434417" cy="1072068"/>
          </a:xfrm>
        </p:grpSpPr>
        <p:sp>
          <p:nvSpPr>
            <p:cNvPr id="26" name="Double Wave 25">
              <a:extLst>
                <a:ext uri="{FF2B5EF4-FFF2-40B4-BE49-F238E27FC236}">
                  <a16:creationId xmlns:a16="http://schemas.microsoft.com/office/drawing/2014/main" id="{95A3CE16-DFB2-4BAD-9F8F-28122C0A7217}"/>
                </a:ext>
              </a:extLst>
            </p:cNvPr>
            <p:cNvSpPr/>
            <p:nvPr/>
          </p:nvSpPr>
          <p:spPr>
            <a:xfrm>
              <a:off x="5556468" y="3461480"/>
              <a:ext cx="1426673" cy="9892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7" name="Double Wave 26">
              <a:extLst>
                <a:ext uri="{FF2B5EF4-FFF2-40B4-BE49-F238E27FC236}">
                  <a16:creationId xmlns:a16="http://schemas.microsoft.com/office/drawing/2014/main" id="{86991853-7284-4B3E-8F65-203C04E1BB85}"/>
                </a:ext>
              </a:extLst>
            </p:cNvPr>
            <p:cNvSpPr/>
            <p:nvPr/>
          </p:nvSpPr>
          <p:spPr>
            <a:xfrm>
              <a:off x="6090543" y="3849899"/>
              <a:ext cx="374299" cy="9290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8" name="Double Wave 27">
              <a:extLst>
                <a:ext uri="{FF2B5EF4-FFF2-40B4-BE49-F238E27FC236}">
                  <a16:creationId xmlns:a16="http://schemas.microsoft.com/office/drawing/2014/main" id="{4B56BB49-F776-4C29-8930-26E577872C95}"/>
                </a:ext>
              </a:extLst>
            </p:cNvPr>
            <p:cNvSpPr/>
            <p:nvPr/>
          </p:nvSpPr>
          <p:spPr>
            <a:xfrm>
              <a:off x="6983141" y="4104501"/>
              <a:ext cx="549156" cy="88951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9" name="Double Wave 28">
              <a:extLst>
                <a:ext uri="{FF2B5EF4-FFF2-40B4-BE49-F238E27FC236}">
                  <a16:creationId xmlns:a16="http://schemas.microsoft.com/office/drawing/2014/main" id="{8CBA5DFB-FAA9-44E4-BCA0-7DA90BD4FEE2}"/>
                </a:ext>
              </a:extLst>
            </p:cNvPr>
            <p:cNvSpPr/>
            <p:nvPr/>
          </p:nvSpPr>
          <p:spPr>
            <a:xfrm>
              <a:off x="6983141" y="3728686"/>
              <a:ext cx="1007744" cy="88936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0" name="Double Wave 29">
              <a:extLst>
                <a:ext uri="{FF2B5EF4-FFF2-40B4-BE49-F238E27FC236}">
                  <a16:creationId xmlns:a16="http://schemas.microsoft.com/office/drawing/2014/main" id="{EA29399B-C07A-4887-9077-9E97F006A82D}"/>
                </a:ext>
              </a:extLst>
            </p:cNvPr>
            <p:cNvSpPr/>
            <p:nvPr/>
          </p:nvSpPr>
          <p:spPr>
            <a:xfrm>
              <a:off x="5556468" y="4434623"/>
              <a:ext cx="764696" cy="98925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7D7C6C0C-BFBF-4570-BC16-01776C3FEADB}"/>
                </a:ext>
              </a:extLst>
            </p:cNvPr>
            <p:cNvSpPr/>
            <p:nvPr/>
          </p:nvSpPr>
          <p:spPr>
            <a:xfrm>
              <a:off x="6693399" y="4406202"/>
              <a:ext cx="1297485" cy="9892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2" name="Double Wave 31">
              <a:extLst>
                <a:ext uri="{FF2B5EF4-FFF2-40B4-BE49-F238E27FC236}">
                  <a16:creationId xmlns:a16="http://schemas.microsoft.com/office/drawing/2014/main" id="{22F280A4-746D-457A-81AC-89961D7EC5F8}"/>
                </a:ext>
              </a:extLst>
            </p:cNvPr>
            <p:cNvSpPr/>
            <p:nvPr/>
          </p:nvSpPr>
          <p:spPr>
            <a:xfrm>
              <a:off x="5556468" y="4094516"/>
              <a:ext cx="549156" cy="88952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6AF426-D867-47FD-BD2C-99B53A8F0659}"/>
              </a:ext>
            </a:extLst>
          </p:cNvPr>
          <p:cNvGrpSpPr/>
          <p:nvPr/>
        </p:nvGrpSpPr>
        <p:grpSpPr>
          <a:xfrm>
            <a:off x="1151830" y="5038245"/>
            <a:ext cx="5901116" cy="99132"/>
            <a:chOff x="1151830" y="5038245"/>
            <a:chExt cx="5901116" cy="99132"/>
          </a:xfrm>
        </p:grpSpPr>
        <p:sp>
          <p:nvSpPr>
            <p:cNvPr id="34" name="Double Wave 33">
              <a:extLst>
                <a:ext uri="{FF2B5EF4-FFF2-40B4-BE49-F238E27FC236}">
                  <a16:creationId xmlns:a16="http://schemas.microsoft.com/office/drawing/2014/main" id="{73ECBA90-2F58-4909-8F76-9569C4D0D022}"/>
                </a:ext>
              </a:extLst>
            </p:cNvPr>
            <p:cNvSpPr/>
            <p:nvPr/>
          </p:nvSpPr>
          <p:spPr>
            <a:xfrm>
              <a:off x="1151830" y="5042496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5" name="Double Wave 34">
              <a:extLst>
                <a:ext uri="{FF2B5EF4-FFF2-40B4-BE49-F238E27FC236}">
                  <a16:creationId xmlns:a16="http://schemas.microsoft.com/office/drawing/2014/main" id="{FFEE1023-4604-4C76-855C-ADA1D47609F6}"/>
                </a:ext>
              </a:extLst>
            </p:cNvPr>
            <p:cNvSpPr/>
            <p:nvPr/>
          </p:nvSpPr>
          <p:spPr>
            <a:xfrm>
              <a:off x="3052172" y="5042495"/>
              <a:ext cx="1135645" cy="92904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6" name="Double Wave 35">
              <a:extLst>
                <a:ext uri="{FF2B5EF4-FFF2-40B4-BE49-F238E27FC236}">
                  <a16:creationId xmlns:a16="http://schemas.microsoft.com/office/drawing/2014/main" id="{E769F7E3-C75D-468C-B747-C1B65A738E80}"/>
                </a:ext>
              </a:extLst>
            </p:cNvPr>
            <p:cNvSpPr/>
            <p:nvPr/>
          </p:nvSpPr>
          <p:spPr>
            <a:xfrm>
              <a:off x="4187817" y="5044472"/>
              <a:ext cx="549156" cy="88951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7" name="Double Wave 36">
              <a:extLst>
                <a:ext uri="{FF2B5EF4-FFF2-40B4-BE49-F238E27FC236}">
                  <a16:creationId xmlns:a16="http://schemas.microsoft.com/office/drawing/2014/main" id="{25B65B86-453D-433A-824F-0EA22F869107}"/>
                </a:ext>
              </a:extLst>
            </p:cNvPr>
            <p:cNvSpPr/>
            <p:nvPr/>
          </p:nvSpPr>
          <p:spPr>
            <a:xfrm>
              <a:off x="1916527" y="5044473"/>
              <a:ext cx="1135645" cy="8895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8" name="Double Wave 37">
              <a:extLst>
                <a:ext uri="{FF2B5EF4-FFF2-40B4-BE49-F238E27FC236}">
                  <a16:creationId xmlns:a16="http://schemas.microsoft.com/office/drawing/2014/main" id="{DA35BC45-AB9D-4822-A233-2A1FC8AA3873}"/>
                </a:ext>
              </a:extLst>
            </p:cNvPr>
            <p:cNvSpPr/>
            <p:nvPr/>
          </p:nvSpPr>
          <p:spPr>
            <a:xfrm>
              <a:off x="6411434" y="5044472"/>
              <a:ext cx="641512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9" name="Double Wave 38">
              <a:extLst>
                <a:ext uri="{FF2B5EF4-FFF2-40B4-BE49-F238E27FC236}">
                  <a16:creationId xmlns:a16="http://schemas.microsoft.com/office/drawing/2014/main" id="{6D66114F-A626-436F-AC87-F05347C5682C}"/>
                </a:ext>
              </a:extLst>
            </p:cNvPr>
            <p:cNvSpPr/>
            <p:nvPr/>
          </p:nvSpPr>
          <p:spPr>
            <a:xfrm>
              <a:off x="4736973" y="5044472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0" name="Double Wave 39">
              <a:extLst>
                <a:ext uri="{FF2B5EF4-FFF2-40B4-BE49-F238E27FC236}">
                  <a16:creationId xmlns:a16="http://schemas.microsoft.com/office/drawing/2014/main" id="{E305283D-4C4C-4327-BEDF-9AB18BFD81CC}"/>
                </a:ext>
              </a:extLst>
            </p:cNvPr>
            <p:cNvSpPr/>
            <p:nvPr/>
          </p:nvSpPr>
          <p:spPr>
            <a:xfrm>
              <a:off x="5501670" y="5038245"/>
              <a:ext cx="908374" cy="98937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988ADB-7D1A-4FC4-BC6F-2609EEC036A6}"/>
              </a:ext>
            </a:extLst>
          </p:cNvPr>
          <p:cNvGrpSpPr/>
          <p:nvPr/>
        </p:nvGrpSpPr>
        <p:grpSpPr>
          <a:xfrm>
            <a:off x="1966365" y="1909720"/>
            <a:ext cx="2605635" cy="784928"/>
            <a:chOff x="1966365" y="1909720"/>
            <a:chExt cx="2605635" cy="7849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0F2E6A-6599-4802-89FB-EF9F1F8D209D}"/>
                </a:ext>
              </a:extLst>
            </p:cNvPr>
            <p:cNvCxnSpPr>
              <a:cxnSpLocks/>
            </p:cNvCxnSpPr>
            <p:nvPr/>
          </p:nvCxnSpPr>
          <p:spPr>
            <a:xfrm>
              <a:off x="1966365" y="2160573"/>
              <a:ext cx="2605635" cy="242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4D162B-A3CD-4B54-BA64-D14AAABD8AE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713" y="2144389"/>
              <a:ext cx="0" cy="5502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D5F382F-3D74-4762-9A13-8872FE949D23}"/>
                </a:ext>
              </a:extLst>
            </p:cNvPr>
            <p:cNvCxnSpPr>
              <a:cxnSpLocks/>
            </p:cNvCxnSpPr>
            <p:nvPr/>
          </p:nvCxnSpPr>
          <p:spPr>
            <a:xfrm>
              <a:off x="4559862" y="1909720"/>
              <a:ext cx="0" cy="275066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223708-83AE-4E34-8DB1-8E3903C7B06D}"/>
              </a:ext>
            </a:extLst>
          </p:cNvPr>
          <p:cNvGrpSpPr/>
          <p:nvPr/>
        </p:nvGrpSpPr>
        <p:grpSpPr>
          <a:xfrm>
            <a:off x="4572000" y="2152481"/>
            <a:ext cx="2593497" cy="550259"/>
            <a:chOff x="4572000" y="2152481"/>
            <a:chExt cx="2593497" cy="55025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A65683-1AB0-41B7-9146-87661B7109A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9" y="2152481"/>
              <a:ext cx="0" cy="5502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30792E-56E7-4AC8-B6AF-62FF54DE4E8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184786"/>
              <a:ext cx="259349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854F7-C1CA-44F5-B675-E5D8589370FF}"/>
              </a:ext>
            </a:extLst>
          </p:cNvPr>
          <p:cNvGrpSpPr/>
          <p:nvPr/>
        </p:nvGrpSpPr>
        <p:grpSpPr>
          <a:xfrm>
            <a:off x="1153116" y="5630967"/>
            <a:ext cx="5881931" cy="99132"/>
            <a:chOff x="1153116" y="5630967"/>
            <a:chExt cx="5881931" cy="99132"/>
          </a:xfrm>
        </p:grpSpPr>
        <p:sp>
          <p:nvSpPr>
            <p:cNvPr id="43" name="Double Wave 42">
              <a:extLst>
                <a:ext uri="{FF2B5EF4-FFF2-40B4-BE49-F238E27FC236}">
                  <a16:creationId xmlns:a16="http://schemas.microsoft.com/office/drawing/2014/main" id="{9D37361E-8692-4BF7-98BE-FB487E0627A8}"/>
                </a:ext>
              </a:extLst>
            </p:cNvPr>
            <p:cNvSpPr/>
            <p:nvPr/>
          </p:nvSpPr>
          <p:spPr>
            <a:xfrm>
              <a:off x="5084941" y="5636999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4" name="Double Wave 43">
              <a:extLst>
                <a:ext uri="{FF2B5EF4-FFF2-40B4-BE49-F238E27FC236}">
                  <a16:creationId xmlns:a16="http://schemas.microsoft.com/office/drawing/2014/main" id="{255043B3-5668-4767-890F-79B85AB09302}"/>
                </a:ext>
              </a:extLst>
            </p:cNvPr>
            <p:cNvSpPr/>
            <p:nvPr/>
          </p:nvSpPr>
          <p:spPr>
            <a:xfrm>
              <a:off x="2288761" y="5635217"/>
              <a:ext cx="1135645" cy="92904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5" name="Double Wave 44">
              <a:extLst>
                <a:ext uri="{FF2B5EF4-FFF2-40B4-BE49-F238E27FC236}">
                  <a16:creationId xmlns:a16="http://schemas.microsoft.com/office/drawing/2014/main" id="{AAFF6BCA-FC83-42CF-964C-AC3D9E38E37F}"/>
                </a:ext>
              </a:extLst>
            </p:cNvPr>
            <p:cNvSpPr/>
            <p:nvPr/>
          </p:nvSpPr>
          <p:spPr>
            <a:xfrm>
              <a:off x="6485891" y="5637194"/>
              <a:ext cx="549156" cy="88951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6" name="Double Wave 45">
              <a:extLst>
                <a:ext uri="{FF2B5EF4-FFF2-40B4-BE49-F238E27FC236}">
                  <a16:creationId xmlns:a16="http://schemas.microsoft.com/office/drawing/2014/main" id="{2948E08F-DEA6-40FD-97C9-93D0B99BED01}"/>
                </a:ext>
              </a:extLst>
            </p:cNvPr>
            <p:cNvSpPr/>
            <p:nvPr/>
          </p:nvSpPr>
          <p:spPr>
            <a:xfrm>
              <a:off x="1153116" y="5637195"/>
              <a:ext cx="1135645" cy="8895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7" name="Double Wave 46">
              <a:extLst>
                <a:ext uri="{FF2B5EF4-FFF2-40B4-BE49-F238E27FC236}">
                  <a16:creationId xmlns:a16="http://schemas.microsoft.com/office/drawing/2014/main" id="{48EA7646-0252-491B-96D6-FA2576F4B88C}"/>
                </a:ext>
              </a:extLst>
            </p:cNvPr>
            <p:cNvSpPr/>
            <p:nvPr/>
          </p:nvSpPr>
          <p:spPr>
            <a:xfrm>
              <a:off x="5850073" y="5637194"/>
              <a:ext cx="641512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8" name="Double Wave 47">
              <a:extLst>
                <a:ext uri="{FF2B5EF4-FFF2-40B4-BE49-F238E27FC236}">
                  <a16:creationId xmlns:a16="http://schemas.microsoft.com/office/drawing/2014/main" id="{1CC3A75B-33A9-4806-9236-D26C39BCAEFC}"/>
                </a:ext>
              </a:extLst>
            </p:cNvPr>
            <p:cNvSpPr/>
            <p:nvPr/>
          </p:nvSpPr>
          <p:spPr>
            <a:xfrm>
              <a:off x="4331645" y="5633240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9" name="Double Wave 48">
              <a:extLst>
                <a:ext uri="{FF2B5EF4-FFF2-40B4-BE49-F238E27FC236}">
                  <a16:creationId xmlns:a16="http://schemas.microsoft.com/office/drawing/2014/main" id="{915055C0-E528-44CB-86F1-14F1F68892A4}"/>
                </a:ext>
              </a:extLst>
            </p:cNvPr>
            <p:cNvSpPr/>
            <p:nvPr/>
          </p:nvSpPr>
          <p:spPr>
            <a:xfrm>
              <a:off x="3426428" y="5630967"/>
              <a:ext cx="908374" cy="98937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1E2984C-9808-46FE-BF48-30531AD25E15}"/>
              </a:ext>
            </a:extLst>
          </p:cNvPr>
          <p:cNvSpPr txBox="1"/>
          <p:nvPr/>
        </p:nvSpPr>
        <p:spPr>
          <a:xfrm>
            <a:off x="3711732" y="5973267"/>
            <a:ext cx="76469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3600" b="1" dirty="0">
                <a:latin typeface="Roboto Condensed" panose="02000000000000000000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404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General protein sequencing principles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ouble Wave 2">
            <a:extLst>
              <a:ext uri="{FF2B5EF4-FFF2-40B4-BE49-F238E27FC236}">
                <a16:creationId xmlns:a16="http://schemas.microsoft.com/office/drawing/2014/main" id="{DC52B0FF-09C6-40C2-9AD2-0A64E514CD24}"/>
              </a:ext>
            </a:extLst>
          </p:cNvPr>
          <p:cNvSpPr/>
          <p:nvPr/>
        </p:nvSpPr>
        <p:spPr>
          <a:xfrm>
            <a:off x="1153115" y="1399923"/>
            <a:ext cx="6837770" cy="234604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439C2-1508-49DA-8E92-38C4EA5F0CCE}"/>
              </a:ext>
            </a:extLst>
          </p:cNvPr>
          <p:cNvGrpSpPr/>
          <p:nvPr/>
        </p:nvGrpSpPr>
        <p:grpSpPr>
          <a:xfrm>
            <a:off x="1151830" y="3088926"/>
            <a:ext cx="2434417" cy="1066048"/>
            <a:chOff x="1151830" y="3461480"/>
            <a:chExt cx="2434417" cy="1066048"/>
          </a:xfrm>
        </p:grpSpPr>
        <p:sp>
          <p:nvSpPr>
            <p:cNvPr id="14" name="Double Wave 13">
              <a:extLst>
                <a:ext uri="{FF2B5EF4-FFF2-40B4-BE49-F238E27FC236}">
                  <a16:creationId xmlns:a16="http://schemas.microsoft.com/office/drawing/2014/main" id="{E82E471E-CF2C-4D92-965A-7AA0A0EC2998}"/>
                </a:ext>
              </a:extLst>
            </p:cNvPr>
            <p:cNvSpPr/>
            <p:nvPr/>
          </p:nvSpPr>
          <p:spPr>
            <a:xfrm>
              <a:off x="1151830" y="3461480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" name="Double Wave 14">
              <a:extLst>
                <a:ext uri="{FF2B5EF4-FFF2-40B4-BE49-F238E27FC236}">
                  <a16:creationId xmlns:a16="http://schemas.microsoft.com/office/drawing/2014/main" id="{14410116-7DE7-4699-8036-5B07646CDBB3}"/>
                </a:ext>
              </a:extLst>
            </p:cNvPr>
            <p:cNvSpPr/>
            <p:nvPr/>
          </p:nvSpPr>
          <p:spPr>
            <a:xfrm>
              <a:off x="1685905" y="3849899"/>
              <a:ext cx="1135645" cy="92904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5E04CB92-A565-41BB-A7BE-62BDA50727D6}"/>
                </a:ext>
              </a:extLst>
            </p:cNvPr>
            <p:cNvSpPr/>
            <p:nvPr/>
          </p:nvSpPr>
          <p:spPr>
            <a:xfrm>
              <a:off x="2578503" y="4104501"/>
              <a:ext cx="549156" cy="88951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2" name="Double Wave 21">
              <a:extLst>
                <a:ext uri="{FF2B5EF4-FFF2-40B4-BE49-F238E27FC236}">
                  <a16:creationId xmlns:a16="http://schemas.microsoft.com/office/drawing/2014/main" id="{E5227736-1B6F-4455-B214-017CDFA5F769}"/>
                </a:ext>
              </a:extLst>
            </p:cNvPr>
            <p:cNvSpPr/>
            <p:nvPr/>
          </p:nvSpPr>
          <p:spPr>
            <a:xfrm>
              <a:off x="2450602" y="3609237"/>
              <a:ext cx="1135645" cy="88950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3" name="Double Wave 22">
              <a:extLst>
                <a:ext uri="{FF2B5EF4-FFF2-40B4-BE49-F238E27FC236}">
                  <a16:creationId xmlns:a16="http://schemas.microsoft.com/office/drawing/2014/main" id="{51D04892-0EA4-49B9-8420-86BA30404150}"/>
                </a:ext>
              </a:extLst>
            </p:cNvPr>
            <p:cNvSpPr/>
            <p:nvPr/>
          </p:nvSpPr>
          <p:spPr>
            <a:xfrm>
              <a:off x="1151830" y="4434623"/>
              <a:ext cx="641512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4" name="Double Wave 23">
              <a:extLst>
                <a:ext uri="{FF2B5EF4-FFF2-40B4-BE49-F238E27FC236}">
                  <a16:creationId xmlns:a16="http://schemas.microsoft.com/office/drawing/2014/main" id="{A7C453B1-4C80-41AA-A0A6-FFE501088DBB}"/>
                </a:ext>
              </a:extLst>
            </p:cNvPr>
            <p:cNvSpPr/>
            <p:nvPr/>
          </p:nvSpPr>
          <p:spPr>
            <a:xfrm>
              <a:off x="2288761" y="4406202"/>
              <a:ext cx="764697" cy="92905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5" name="Double Wave 24">
              <a:extLst>
                <a:ext uri="{FF2B5EF4-FFF2-40B4-BE49-F238E27FC236}">
                  <a16:creationId xmlns:a16="http://schemas.microsoft.com/office/drawing/2014/main" id="{0AA65EC8-5C43-44EB-ABE4-81052520BAA1}"/>
                </a:ext>
              </a:extLst>
            </p:cNvPr>
            <p:cNvSpPr/>
            <p:nvPr/>
          </p:nvSpPr>
          <p:spPr>
            <a:xfrm>
              <a:off x="1151830" y="4094515"/>
              <a:ext cx="908374" cy="98937"/>
            </a:xfrm>
            <a:prstGeom prst="doubleWav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D013C9-FBCE-4F68-A6EF-AC98E4A0D1C4}"/>
              </a:ext>
            </a:extLst>
          </p:cNvPr>
          <p:cNvGrpSpPr/>
          <p:nvPr/>
        </p:nvGrpSpPr>
        <p:grpSpPr>
          <a:xfrm>
            <a:off x="5556468" y="3088926"/>
            <a:ext cx="2434417" cy="1072068"/>
            <a:chOff x="5556468" y="3461480"/>
            <a:chExt cx="2434417" cy="1072068"/>
          </a:xfrm>
        </p:grpSpPr>
        <p:sp>
          <p:nvSpPr>
            <p:cNvPr id="26" name="Double Wave 25">
              <a:extLst>
                <a:ext uri="{FF2B5EF4-FFF2-40B4-BE49-F238E27FC236}">
                  <a16:creationId xmlns:a16="http://schemas.microsoft.com/office/drawing/2014/main" id="{95A3CE16-DFB2-4BAD-9F8F-28122C0A7217}"/>
                </a:ext>
              </a:extLst>
            </p:cNvPr>
            <p:cNvSpPr/>
            <p:nvPr/>
          </p:nvSpPr>
          <p:spPr>
            <a:xfrm>
              <a:off x="5556468" y="3461480"/>
              <a:ext cx="1426673" cy="9892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7" name="Double Wave 26">
              <a:extLst>
                <a:ext uri="{FF2B5EF4-FFF2-40B4-BE49-F238E27FC236}">
                  <a16:creationId xmlns:a16="http://schemas.microsoft.com/office/drawing/2014/main" id="{86991853-7284-4B3E-8F65-203C04E1BB85}"/>
                </a:ext>
              </a:extLst>
            </p:cNvPr>
            <p:cNvSpPr/>
            <p:nvPr/>
          </p:nvSpPr>
          <p:spPr>
            <a:xfrm>
              <a:off x="6090543" y="3849899"/>
              <a:ext cx="374299" cy="9290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8" name="Double Wave 27">
              <a:extLst>
                <a:ext uri="{FF2B5EF4-FFF2-40B4-BE49-F238E27FC236}">
                  <a16:creationId xmlns:a16="http://schemas.microsoft.com/office/drawing/2014/main" id="{4B56BB49-F776-4C29-8930-26E577872C95}"/>
                </a:ext>
              </a:extLst>
            </p:cNvPr>
            <p:cNvSpPr/>
            <p:nvPr/>
          </p:nvSpPr>
          <p:spPr>
            <a:xfrm>
              <a:off x="6983141" y="4104501"/>
              <a:ext cx="549156" cy="88951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9" name="Double Wave 28">
              <a:extLst>
                <a:ext uri="{FF2B5EF4-FFF2-40B4-BE49-F238E27FC236}">
                  <a16:creationId xmlns:a16="http://schemas.microsoft.com/office/drawing/2014/main" id="{8CBA5DFB-FAA9-44E4-BCA0-7DA90BD4FEE2}"/>
                </a:ext>
              </a:extLst>
            </p:cNvPr>
            <p:cNvSpPr/>
            <p:nvPr/>
          </p:nvSpPr>
          <p:spPr>
            <a:xfrm>
              <a:off x="6983141" y="3728686"/>
              <a:ext cx="1007744" cy="88936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0" name="Double Wave 29">
              <a:extLst>
                <a:ext uri="{FF2B5EF4-FFF2-40B4-BE49-F238E27FC236}">
                  <a16:creationId xmlns:a16="http://schemas.microsoft.com/office/drawing/2014/main" id="{EA29399B-C07A-4887-9077-9E97F006A82D}"/>
                </a:ext>
              </a:extLst>
            </p:cNvPr>
            <p:cNvSpPr/>
            <p:nvPr/>
          </p:nvSpPr>
          <p:spPr>
            <a:xfrm>
              <a:off x="5556468" y="4434623"/>
              <a:ext cx="764696" cy="98925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7D7C6C0C-BFBF-4570-BC16-01776C3FEADB}"/>
                </a:ext>
              </a:extLst>
            </p:cNvPr>
            <p:cNvSpPr/>
            <p:nvPr/>
          </p:nvSpPr>
          <p:spPr>
            <a:xfrm>
              <a:off x="6693399" y="4406202"/>
              <a:ext cx="1297485" cy="98924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2" name="Double Wave 31">
              <a:extLst>
                <a:ext uri="{FF2B5EF4-FFF2-40B4-BE49-F238E27FC236}">
                  <a16:creationId xmlns:a16="http://schemas.microsoft.com/office/drawing/2014/main" id="{22F280A4-746D-457A-81AC-89961D7EC5F8}"/>
                </a:ext>
              </a:extLst>
            </p:cNvPr>
            <p:cNvSpPr/>
            <p:nvPr/>
          </p:nvSpPr>
          <p:spPr>
            <a:xfrm>
              <a:off x="5556468" y="4094516"/>
              <a:ext cx="549156" cy="88952"/>
            </a:xfrm>
            <a:prstGeom prst="doubleWav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34" name="Double Wave 33">
            <a:extLst>
              <a:ext uri="{FF2B5EF4-FFF2-40B4-BE49-F238E27FC236}">
                <a16:creationId xmlns:a16="http://schemas.microsoft.com/office/drawing/2014/main" id="{73ECBA90-2F58-4909-8F76-9569C4D0D022}"/>
              </a:ext>
            </a:extLst>
          </p:cNvPr>
          <p:cNvSpPr/>
          <p:nvPr/>
        </p:nvSpPr>
        <p:spPr>
          <a:xfrm>
            <a:off x="1151830" y="5042496"/>
            <a:ext cx="764697" cy="92905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35" name="Double Wave 34">
            <a:extLst>
              <a:ext uri="{FF2B5EF4-FFF2-40B4-BE49-F238E27FC236}">
                <a16:creationId xmlns:a16="http://schemas.microsoft.com/office/drawing/2014/main" id="{FFEE1023-4604-4C76-855C-ADA1D47609F6}"/>
              </a:ext>
            </a:extLst>
          </p:cNvPr>
          <p:cNvSpPr/>
          <p:nvPr/>
        </p:nvSpPr>
        <p:spPr>
          <a:xfrm>
            <a:off x="3052172" y="5042495"/>
            <a:ext cx="1135645" cy="92904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36" name="Double Wave 35">
            <a:extLst>
              <a:ext uri="{FF2B5EF4-FFF2-40B4-BE49-F238E27FC236}">
                <a16:creationId xmlns:a16="http://schemas.microsoft.com/office/drawing/2014/main" id="{E769F7E3-C75D-468C-B747-C1B65A738E80}"/>
              </a:ext>
            </a:extLst>
          </p:cNvPr>
          <p:cNvSpPr/>
          <p:nvPr/>
        </p:nvSpPr>
        <p:spPr>
          <a:xfrm>
            <a:off x="4187817" y="5044472"/>
            <a:ext cx="549156" cy="88951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37" name="Double Wave 36">
            <a:extLst>
              <a:ext uri="{FF2B5EF4-FFF2-40B4-BE49-F238E27FC236}">
                <a16:creationId xmlns:a16="http://schemas.microsoft.com/office/drawing/2014/main" id="{25B65B86-453D-433A-824F-0EA22F869107}"/>
              </a:ext>
            </a:extLst>
          </p:cNvPr>
          <p:cNvSpPr/>
          <p:nvPr/>
        </p:nvSpPr>
        <p:spPr>
          <a:xfrm>
            <a:off x="1916527" y="5044473"/>
            <a:ext cx="1135645" cy="88950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38" name="Double Wave 37">
            <a:extLst>
              <a:ext uri="{FF2B5EF4-FFF2-40B4-BE49-F238E27FC236}">
                <a16:creationId xmlns:a16="http://schemas.microsoft.com/office/drawing/2014/main" id="{DA35BC45-AB9D-4822-A233-2A1FC8AA3873}"/>
              </a:ext>
            </a:extLst>
          </p:cNvPr>
          <p:cNvSpPr/>
          <p:nvPr/>
        </p:nvSpPr>
        <p:spPr>
          <a:xfrm>
            <a:off x="6411434" y="5044472"/>
            <a:ext cx="641512" cy="92905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39" name="Double Wave 38">
            <a:extLst>
              <a:ext uri="{FF2B5EF4-FFF2-40B4-BE49-F238E27FC236}">
                <a16:creationId xmlns:a16="http://schemas.microsoft.com/office/drawing/2014/main" id="{6D66114F-A626-436F-AC87-F05347C5682C}"/>
              </a:ext>
            </a:extLst>
          </p:cNvPr>
          <p:cNvSpPr/>
          <p:nvPr/>
        </p:nvSpPr>
        <p:spPr>
          <a:xfrm>
            <a:off x="4736973" y="5044472"/>
            <a:ext cx="764697" cy="92905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0" name="Double Wave 39">
            <a:extLst>
              <a:ext uri="{FF2B5EF4-FFF2-40B4-BE49-F238E27FC236}">
                <a16:creationId xmlns:a16="http://schemas.microsoft.com/office/drawing/2014/main" id="{E305283D-4C4C-4327-BEDF-9AB18BFD81CC}"/>
              </a:ext>
            </a:extLst>
          </p:cNvPr>
          <p:cNvSpPr/>
          <p:nvPr/>
        </p:nvSpPr>
        <p:spPr>
          <a:xfrm>
            <a:off x="5501670" y="5038245"/>
            <a:ext cx="908374" cy="98937"/>
          </a:xfrm>
          <a:prstGeom prst="doubleWav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988ADB-7D1A-4FC4-BC6F-2609EEC036A6}"/>
              </a:ext>
            </a:extLst>
          </p:cNvPr>
          <p:cNvGrpSpPr/>
          <p:nvPr/>
        </p:nvGrpSpPr>
        <p:grpSpPr>
          <a:xfrm>
            <a:off x="1966365" y="1909720"/>
            <a:ext cx="2605635" cy="784928"/>
            <a:chOff x="1966365" y="1909720"/>
            <a:chExt cx="2605635" cy="7849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0F2E6A-6599-4802-89FB-EF9F1F8D209D}"/>
                </a:ext>
              </a:extLst>
            </p:cNvPr>
            <p:cNvCxnSpPr>
              <a:cxnSpLocks/>
            </p:cNvCxnSpPr>
            <p:nvPr/>
          </p:nvCxnSpPr>
          <p:spPr>
            <a:xfrm>
              <a:off x="1966365" y="2160573"/>
              <a:ext cx="2605635" cy="242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4D162B-A3CD-4B54-BA64-D14AAABD8AE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713" y="2144389"/>
              <a:ext cx="0" cy="5502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D5F382F-3D74-4762-9A13-8872FE949D23}"/>
                </a:ext>
              </a:extLst>
            </p:cNvPr>
            <p:cNvCxnSpPr>
              <a:cxnSpLocks/>
            </p:cNvCxnSpPr>
            <p:nvPr/>
          </p:nvCxnSpPr>
          <p:spPr>
            <a:xfrm>
              <a:off x="4559862" y="1909720"/>
              <a:ext cx="0" cy="275066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223708-83AE-4E34-8DB1-8E3903C7B06D}"/>
              </a:ext>
            </a:extLst>
          </p:cNvPr>
          <p:cNvGrpSpPr/>
          <p:nvPr/>
        </p:nvGrpSpPr>
        <p:grpSpPr>
          <a:xfrm>
            <a:off x="4572000" y="2152481"/>
            <a:ext cx="2593497" cy="550259"/>
            <a:chOff x="4572000" y="2152481"/>
            <a:chExt cx="2593497" cy="55025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A65683-1AB0-41B7-9146-87661B7109A8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59" y="2152481"/>
              <a:ext cx="0" cy="5502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30792E-56E7-4AC8-B6AF-62FF54DE4E8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184786"/>
              <a:ext cx="259349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ouble Wave 63">
            <a:extLst>
              <a:ext uri="{FF2B5EF4-FFF2-40B4-BE49-F238E27FC236}">
                <a16:creationId xmlns:a16="http://schemas.microsoft.com/office/drawing/2014/main" id="{D845EB9E-59AF-4CD3-9703-5F7E4050AD24}"/>
              </a:ext>
            </a:extLst>
          </p:cNvPr>
          <p:cNvSpPr/>
          <p:nvPr/>
        </p:nvSpPr>
        <p:spPr>
          <a:xfrm>
            <a:off x="1151830" y="5548106"/>
            <a:ext cx="1426673" cy="98924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FDC45547-C48C-409D-B3BF-9D4C2BCD9E5E}"/>
              </a:ext>
            </a:extLst>
          </p:cNvPr>
          <p:cNvSpPr/>
          <p:nvPr/>
        </p:nvSpPr>
        <p:spPr>
          <a:xfrm>
            <a:off x="4900099" y="5554921"/>
            <a:ext cx="374299" cy="92904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A2CA91B0-CB53-4EC9-8F70-5586F184B46A}"/>
              </a:ext>
            </a:extLst>
          </p:cNvPr>
          <p:cNvSpPr/>
          <p:nvPr/>
        </p:nvSpPr>
        <p:spPr>
          <a:xfrm>
            <a:off x="5274398" y="5559705"/>
            <a:ext cx="549156" cy="88951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67" name="Double Wave 66">
            <a:extLst>
              <a:ext uri="{FF2B5EF4-FFF2-40B4-BE49-F238E27FC236}">
                <a16:creationId xmlns:a16="http://schemas.microsoft.com/office/drawing/2014/main" id="{0022C1B7-0027-43A9-9F42-8D23C49B41E2}"/>
              </a:ext>
            </a:extLst>
          </p:cNvPr>
          <p:cNvSpPr/>
          <p:nvPr/>
        </p:nvSpPr>
        <p:spPr>
          <a:xfrm>
            <a:off x="2578503" y="5555816"/>
            <a:ext cx="1007744" cy="88936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68" name="Double Wave 67">
            <a:extLst>
              <a:ext uri="{FF2B5EF4-FFF2-40B4-BE49-F238E27FC236}">
                <a16:creationId xmlns:a16="http://schemas.microsoft.com/office/drawing/2014/main" id="{BD310469-E298-40D0-A5FA-C70541C93042}"/>
              </a:ext>
            </a:extLst>
          </p:cNvPr>
          <p:cNvSpPr/>
          <p:nvPr/>
        </p:nvSpPr>
        <p:spPr>
          <a:xfrm>
            <a:off x="3586247" y="5556176"/>
            <a:ext cx="764696" cy="98925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69" name="Double Wave 68">
            <a:extLst>
              <a:ext uri="{FF2B5EF4-FFF2-40B4-BE49-F238E27FC236}">
                <a16:creationId xmlns:a16="http://schemas.microsoft.com/office/drawing/2014/main" id="{08B10E18-6984-409B-8EFD-688E69713AD4}"/>
              </a:ext>
            </a:extLst>
          </p:cNvPr>
          <p:cNvSpPr/>
          <p:nvPr/>
        </p:nvSpPr>
        <p:spPr>
          <a:xfrm>
            <a:off x="5829319" y="5558492"/>
            <a:ext cx="1223627" cy="88936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70" name="Double Wave 69">
            <a:extLst>
              <a:ext uri="{FF2B5EF4-FFF2-40B4-BE49-F238E27FC236}">
                <a16:creationId xmlns:a16="http://schemas.microsoft.com/office/drawing/2014/main" id="{44B15058-A3B3-43AF-9BE7-73676FE1DDE0}"/>
              </a:ext>
            </a:extLst>
          </p:cNvPr>
          <p:cNvSpPr/>
          <p:nvPr/>
        </p:nvSpPr>
        <p:spPr>
          <a:xfrm>
            <a:off x="4350943" y="5560535"/>
            <a:ext cx="549156" cy="88952"/>
          </a:xfrm>
          <a:prstGeom prst="doubleWav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7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General protein sequencing principles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23702" y="4241247"/>
            <a:ext cx="323909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Assemble 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1E4B1-8947-4539-B64A-6169F07B56C0}"/>
              </a:ext>
            </a:extLst>
          </p:cNvPr>
          <p:cNvSpPr txBox="1"/>
          <p:nvPr/>
        </p:nvSpPr>
        <p:spPr>
          <a:xfrm>
            <a:off x="523701" y="1296070"/>
            <a:ext cx="77890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Cut into peptides using different reagents – </a:t>
            </a:r>
            <a:r>
              <a:rPr lang="en-US" sz="2800" i="1" dirty="0">
                <a:latin typeface="Roboto Condensed" panose="02000000000000000000" pitchFamily="2" charset="0"/>
              </a:rPr>
              <a:t>WHY</a:t>
            </a:r>
            <a:r>
              <a:rPr lang="en-US" sz="2800" dirty="0">
                <a:latin typeface="Roboto Condensed" panose="02000000000000000000" pitchFamily="2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BA9CC-C997-434C-B9F0-107370D28CA6}"/>
              </a:ext>
            </a:extLst>
          </p:cNvPr>
          <p:cNvSpPr txBox="1"/>
          <p:nvPr/>
        </p:nvSpPr>
        <p:spPr>
          <a:xfrm>
            <a:off x="523701" y="2768658"/>
            <a:ext cx="77890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Identify amino acids of each peptide fragment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538B357-5808-4381-8909-C854660618DF}"/>
              </a:ext>
            </a:extLst>
          </p:cNvPr>
          <p:cNvSpPr/>
          <p:nvPr/>
        </p:nvSpPr>
        <p:spPr>
          <a:xfrm>
            <a:off x="1675015" y="3453957"/>
            <a:ext cx="390698" cy="625211"/>
          </a:xfrm>
          <a:prstGeom prst="down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956049-74C6-4F8B-9DC0-9C31D0886FCF}"/>
              </a:ext>
            </a:extLst>
          </p:cNvPr>
          <p:cNvSpPr/>
          <p:nvPr/>
        </p:nvSpPr>
        <p:spPr>
          <a:xfrm>
            <a:off x="1675015" y="1981368"/>
            <a:ext cx="390698" cy="625211"/>
          </a:xfrm>
          <a:prstGeom prst="down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0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Purifying proteins. Putting it all together…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B65925-0C52-4E00-9407-2720CB4CA9C9}"/>
              </a:ext>
            </a:extLst>
          </p:cNvPr>
          <p:cNvSpPr txBox="1"/>
          <p:nvPr/>
        </p:nvSpPr>
        <p:spPr>
          <a:xfrm>
            <a:off x="964276" y="1819290"/>
            <a:ext cx="734845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00000000000000000" pitchFamily="2" charset="0"/>
              </a:rPr>
              <a:t>Present in lysosome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BCDA-4E3F-409D-895E-CC5B961934FD}"/>
              </a:ext>
            </a:extLst>
          </p:cNvPr>
          <p:cNvSpPr txBox="1"/>
          <p:nvPr/>
        </p:nvSpPr>
        <p:spPr>
          <a:xfrm>
            <a:off x="964276" y="2459370"/>
            <a:ext cx="734845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00000000000000000" pitchFamily="2" charset="0"/>
              </a:rPr>
              <a:t>Lys-rich, ~56 KD in size, highly soluble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1E4B1-8947-4539-B64A-6169F07B56C0}"/>
              </a:ext>
            </a:extLst>
          </p:cNvPr>
          <p:cNvSpPr txBox="1"/>
          <p:nvPr/>
        </p:nvSpPr>
        <p:spPr>
          <a:xfrm>
            <a:off x="523701" y="1296070"/>
            <a:ext cx="77890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Known about protein of interest: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702B5-09C5-4697-AE37-3CD3D589E51B}"/>
              </a:ext>
            </a:extLst>
          </p:cNvPr>
          <p:cNvSpPr txBox="1"/>
          <p:nvPr/>
        </p:nvSpPr>
        <p:spPr>
          <a:xfrm>
            <a:off x="964276" y="3099450"/>
            <a:ext cx="734845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00000000000000000" pitchFamily="2" charset="0"/>
              </a:rPr>
              <a:t>Catalyzes degradation of proteins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FD2DD-59C9-4304-8EE1-FE941E7FA98A}"/>
              </a:ext>
            </a:extLst>
          </p:cNvPr>
          <p:cNvSpPr txBox="1"/>
          <p:nvPr/>
        </p:nvSpPr>
        <p:spPr>
          <a:xfrm>
            <a:off x="523701" y="4641220"/>
            <a:ext cx="499506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Have a protein substrate as shown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DDF123-B5A8-405A-971A-CF22057D8667}"/>
              </a:ext>
            </a:extLst>
          </p:cNvPr>
          <p:cNvSpPr txBox="1"/>
          <p:nvPr/>
        </p:nvSpPr>
        <p:spPr>
          <a:xfrm>
            <a:off x="964275" y="3739530"/>
            <a:ext cx="754854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  <a:latin typeface="Roboto Condensed" panose="02000000000000000000" pitchFamily="2" charset="0"/>
              </a:rPr>
              <a:t>Only protein in lysosome that breaks disulfide bridges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2D6A4-896F-476D-9CD0-F92E847D5F65}"/>
              </a:ext>
            </a:extLst>
          </p:cNvPr>
          <p:cNvSpPr txBox="1"/>
          <p:nvPr/>
        </p:nvSpPr>
        <p:spPr>
          <a:xfrm>
            <a:off x="523701" y="5547405"/>
            <a:ext cx="617650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latin typeface="Roboto Condensed" panose="02000000000000000000" pitchFamily="2" charset="0"/>
              </a:rPr>
              <a:t>Draw out a step-wise purification flow chart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B62753-0176-4DD5-AF1C-7032F381E61A}"/>
              </a:ext>
            </a:extLst>
          </p:cNvPr>
          <p:cNvGrpSpPr/>
          <p:nvPr/>
        </p:nvGrpSpPr>
        <p:grpSpPr>
          <a:xfrm>
            <a:off x="5793898" y="4428150"/>
            <a:ext cx="3034513" cy="953855"/>
            <a:chOff x="6109487" y="4402067"/>
            <a:chExt cx="3034513" cy="953855"/>
          </a:xfrm>
        </p:grpSpPr>
        <p:sp>
          <p:nvSpPr>
            <p:cNvPr id="5" name="Double Wave 4">
              <a:extLst>
                <a:ext uri="{FF2B5EF4-FFF2-40B4-BE49-F238E27FC236}">
                  <a16:creationId xmlns:a16="http://schemas.microsoft.com/office/drawing/2014/main" id="{E1CF4DAD-201A-4689-AAF5-AD9FCFD80104}"/>
                </a:ext>
              </a:extLst>
            </p:cNvPr>
            <p:cNvSpPr/>
            <p:nvPr/>
          </p:nvSpPr>
          <p:spPr>
            <a:xfrm>
              <a:off x="6109487" y="4402067"/>
              <a:ext cx="930584" cy="239153"/>
            </a:xfrm>
            <a:prstGeom prst="doubleWave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24369D24-A349-40F8-98A7-08249CCA9094}"/>
                </a:ext>
              </a:extLst>
            </p:cNvPr>
            <p:cNvSpPr/>
            <p:nvPr/>
          </p:nvSpPr>
          <p:spPr>
            <a:xfrm>
              <a:off x="6700205" y="5116769"/>
              <a:ext cx="930584" cy="239153"/>
            </a:xfrm>
            <a:prstGeom prst="doubleWave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B6D942-920F-42E8-84F8-C2A42178FAD7}"/>
                </a:ext>
              </a:extLst>
            </p:cNvPr>
            <p:cNvCxnSpPr>
              <a:cxnSpLocks/>
            </p:cNvCxnSpPr>
            <p:nvPr/>
          </p:nvCxnSpPr>
          <p:spPr>
            <a:xfrm>
              <a:off x="6886322" y="4636736"/>
              <a:ext cx="0" cy="480033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375AB1-4BD1-4901-BE97-163029B8B4B4}"/>
                </a:ext>
              </a:extLst>
            </p:cNvPr>
            <p:cNvSpPr txBox="1"/>
            <p:nvPr/>
          </p:nvSpPr>
          <p:spPr>
            <a:xfrm>
              <a:off x="6942968" y="4615142"/>
              <a:ext cx="2201032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/>
              <a:r>
                <a:rPr lang="en-US" sz="2800" i="1" dirty="0">
                  <a:solidFill>
                    <a:srgbClr val="0070C0"/>
                  </a:solidFill>
                  <a:latin typeface="Roboto Condensed" panose="02000000000000000000" pitchFamily="2" charset="0"/>
                </a:rPr>
                <a:t>Disulfide 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88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/>
      <p:bldP spid="13" grpId="0"/>
      <p:bldP spid="15" grpId="0"/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12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6161" y="1280160"/>
            <a:ext cx="80806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Understand and apply protein detection techniques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162" y="1987951"/>
            <a:ext cx="840921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Apply principles to purify proteins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&amp; detecting: Isoelectric focusing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3_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20" y="1097280"/>
            <a:ext cx="6410761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18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2D Gel Electrophoresis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 3-21 par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3" y="1097280"/>
            <a:ext cx="4902194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2D Gel Electrophoresis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 3-21 par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48" y="1097280"/>
            <a:ext cx="6407704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5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Differences in the “proteome”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05_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8" y="1219200"/>
            <a:ext cx="8534400" cy="5315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5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“Western” Blots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05_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3" y="1499791"/>
            <a:ext cx="8534400" cy="3919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2B4FF3-BB04-4D45-86F5-BEDA5B5C4D78}"/>
              </a:ext>
            </a:extLst>
          </p:cNvPr>
          <p:cNvSpPr/>
          <p:nvPr/>
        </p:nvSpPr>
        <p:spPr>
          <a:xfrm>
            <a:off x="1162051" y="2210937"/>
            <a:ext cx="1212660" cy="226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51E-442E-4064-BF5C-A0D66298E16D}"/>
              </a:ext>
            </a:extLst>
          </p:cNvPr>
          <p:cNvSpPr/>
          <p:nvPr/>
        </p:nvSpPr>
        <p:spPr>
          <a:xfrm>
            <a:off x="1760561" y="4219830"/>
            <a:ext cx="682388" cy="62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E668F-AF8C-470F-8A9D-2D9731A7EEC2}"/>
              </a:ext>
            </a:extLst>
          </p:cNvPr>
          <p:cNvSpPr/>
          <p:nvPr/>
        </p:nvSpPr>
        <p:spPr>
          <a:xfrm>
            <a:off x="2399875" y="2082619"/>
            <a:ext cx="1212660" cy="1346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F1FB2-75C0-4108-A980-840FA0642820}"/>
              </a:ext>
            </a:extLst>
          </p:cNvPr>
          <p:cNvSpPr/>
          <p:nvPr/>
        </p:nvSpPr>
        <p:spPr>
          <a:xfrm>
            <a:off x="3637698" y="2082619"/>
            <a:ext cx="2401151" cy="2369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B48D2-DAAE-4688-8E03-9937E875F419}"/>
              </a:ext>
            </a:extLst>
          </p:cNvPr>
          <p:cNvSpPr/>
          <p:nvPr/>
        </p:nvSpPr>
        <p:spPr>
          <a:xfrm>
            <a:off x="3230209" y="3733800"/>
            <a:ext cx="3180116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61049-E05C-4925-8B1D-A615A6E4BB54}"/>
              </a:ext>
            </a:extLst>
          </p:cNvPr>
          <p:cNvSpPr/>
          <p:nvPr/>
        </p:nvSpPr>
        <p:spPr>
          <a:xfrm>
            <a:off x="3555385" y="1526783"/>
            <a:ext cx="2502515" cy="55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D7543-35B3-4F9B-85EA-4E565A174D08}"/>
              </a:ext>
            </a:extLst>
          </p:cNvPr>
          <p:cNvSpPr/>
          <p:nvPr/>
        </p:nvSpPr>
        <p:spPr>
          <a:xfrm>
            <a:off x="5705857" y="1543051"/>
            <a:ext cx="3104768" cy="3076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“Western” Blots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Data 8"/>
          <p:cNvSpPr/>
          <p:nvPr/>
        </p:nvSpPr>
        <p:spPr>
          <a:xfrm rot="1991074">
            <a:off x="1106569" y="1714667"/>
            <a:ext cx="2656186" cy="4225235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65664" y="2024743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02277" y="2543663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8890" y="2951877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3765" y="3302940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9687" y="3419070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34562" y="3943414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7097" y="4454165"/>
            <a:ext cx="1281793" cy="81642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966307">
            <a:off x="3283810" y="2179297"/>
            <a:ext cx="416481" cy="1959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9" name="Pentagon 18"/>
          <p:cNvSpPr/>
          <p:nvPr/>
        </p:nvSpPr>
        <p:spPr>
          <a:xfrm rot="18146232">
            <a:off x="1935116" y="4015263"/>
            <a:ext cx="277510" cy="40827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20" name="Pie 19"/>
          <p:cNvSpPr/>
          <p:nvPr/>
        </p:nvSpPr>
        <p:spPr>
          <a:xfrm>
            <a:off x="2727310" y="3072369"/>
            <a:ext cx="383722" cy="300313"/>
          </a:xfrm>
          <a:prstGeom prst="pi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Condensed" panose="02000000000000000000" pitchFamily="2" charset="0"/>
            </a:endParaRPr>
          </a:p>
        </p:txBody>
      </p:sp>
      <p:sp>
        <p:nvSpPr>
          <p:cNvPr id="21" name="Teardrop 20"/>
          <p:cNvSpPr/>
          <p:nvPr/>
        </p:nvSpPr>
        <p:spPr>
          <a:xfrm rot="1874207">
            <a:off x="2915187" y="2701253"/>
            <a:ext cx="433151" cy="196087"/>
          </a:xfrm>
          <a:prstGeom prst="teardro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73732" y="3880968"/>
            <a:ext cx="698933" cy="409977"/>
            <a:chOff x="1873732" y="3880968"/>
            <a:chExt cx="698933" cy="409977"/>
          </a:xfrm>
        </p:grpSpPr>
        <p:sp>
          <p:nvSpPr>
            <p:cNvPr id="22" name="Chevron 21"/>
            <p:cNvSpPr/>
            <p:nvPr/>
          </p:nvSpPr>
          <p:spPr>
            <a:xfrm rot="18108458">
              <a:off x="1983320" y="3771380"/>
              <a:ext cx="381749" cy="600925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</a:endParaRPr>
            </a:p>
          </p:txBody>
        </p:sp>
        <p:sp>
          <p:nvSpPr>
            <p:cNvPr id="23" name="Sun 22"/>
            <p:cNvSpPr/>
            <p:nvPr/>
          </p:nvSpPr>
          <p:spPr>
            <a:xfrm>
              <a:off x="2287704" y="3939882"/>
              <a:ext cx="284961" cy="351063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46423" y="1714669"/>
            <a:ext cx="2656186" cy="4225235"/>
            <a:chOff x="5346423" y="1714669"/>
            <a:chExt cx="2656186" cy="4225235"/>
          </a:xfrm>
        </p:grpSpPr>
        <p:sp>
          <p:nvSpPr>
            <p:cNvPr id="25" name="Flowchart: Data 24"/>
            <p:cNvSpPr/>
            <p:nvPr/>
          </p:nvSpPr>
          <p:spPr>
            <a:xfrm rot="1991074">
              <a:off x="5346423" y="1714669"/>
              <a:ext cx="2656186" cy="4225235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574416" y="3943416"/>
              <a:ext cx="1281793" cy="8164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4344536" y="3494569"/>
            <a:ext cx="677636" cy="43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339179" y="1849350"/>
            <a:ext cx="698933" cy="409977"/>
            <a:chOff x="1873732" y="3880968"/>
            <a:chExt cx="698933" cy="409977"/>
          </a:xfrm>
        </p:grpSpPr>
        <p:sp>
          <p:nvSpPr>
            <p:cNvPr id="42" name="Chevron 41"/>
            <p:cNvSpPr/>
            <p:nvPr/>
          </p:nvSpPr>
          <p:spPr>
            <a:xfrm rot="18108458">
              <a:off x="1983320" y="3771380"/>
              <a:ext cx="381749" cy="600925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</a:endParaRPr>
            </a:p>
          </p:txBody>
        </p:sp>
        <p:sp>
          <p:nvSpPr>
            <p:cNvPr id="43" name="Sun 42"/>
            <p:cNvSpPr/>
            <p:nvPr/>
          </p:nvSpPr>
          <p:spPr>
            <a:xfrm>
              <a:off x="2287704" y="3939882"/>
              <a:ext cx="284961" cy="351063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32239" y="2403667"/>
            <a:ext cx="698933" cy="409977"/>
            <a:chOff x="1873732" y="3880968"/>
            <a:chExt cx="698933" cy="409977"/>
          </a:xfrm>
        </p:grpSpPr>
        <p:sp>
          <p:nvSpPr>
            <p:cNvPr id="45" name="Chevron 44"/>
            <p:cNvSpPr/>
            <p:nvPr/>
          </p:nvSpPr>
          <p:spPr>
            <a:xfrm rot="18108458">
              <a:off x="1983320" y="3771380"/>
              <a:ext cx="381749" cy="600925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</a:endParaRPr>
            </a:p>
          </p:txBody>
        </p:sp>
        <p:sp>
          <p:nvSpPr>
            <p:cNvPr id="46" name="Sun 45"/>
            <p:cNvSpPr/>
            <p:nvPr/>
          </p:nvSpPr>
          <p:spPr>
            <a:xfrm>
              <a:off x="2287704" y="3939882"/>
              <a:ext cx="284961" cy="351063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75486" y="2876238"/>
            <a:ext cx="698933" cy="409977"/>
            <a:chOff x="1873732" y="3880968"/>
            <a:chExt cx="698933" cy="409977"/>
          </a:xfrm>
        </p:grpSpPr>
        <p:sp>
          <p:nvSpPr>
            <p:cNvPr id="48" name="Chevron 47"/>
            <p:cNvSpPr/>
            <p:nvPr/>
          </p:nvSpPr>
          <p:spPr>
            <a:xfrm rot="18108458">
              <a:off x="1983320" y="3771380"/>
              <a:ext cx="381749" cy="600925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</a:endParaRPr>
            </a:p>
          </p:txBody>
        </p:sp>
        <p:sp>
          <p:nvSpPr>
            <p:cNvPr id="49" name="Sun 48"/>
            <p:cNvSpPr/>
            <p:nvPr/>
          </p:nvSpPr>
          <p:spPr>
            <a:xfrm>
              <a:off x="2287704" y="3939882"/>
              <a:ext cx="284961" cy="351063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9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“Western” blots from PAGE gels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5_2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86" y="1097280"/>
            <a:ext cx="4022829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06DEF-40E4-4035-AC68-24E446C3D188}"/>
              </a:ext>
            </a:extLst>
          </p:cNvPr>
          <p:cNvSpPr/>
          <p:nvPr/>
        </p:nvSpPr>
        <p:spPr>
          <a:xfrm>
            <a:off x="5086351" y="1181100"/>
            <a:ext cx="1497064" cy="451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167</Words>
  <Application>Microsoft Office PowerPoint</Application>
  <PresentationFormat>On-screen Show (4:3)</PresentationFormat>
  <Paragraphs>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Condensed</vt:lpstr>
      <vt:lpstr>Archivo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202</cp:revision>
  <dcterms:created xsi:type="dcterms:W3CDTF">2013-06-27T17:25:11Z</dcterms:created>
  <dcterms:modified xsi:type="dcterms:W3CDTF">2019-02-04T04:40:01Z</dcterms:modified>
</cp:coreProperties>
</file>