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9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7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1C616-194E-4E56-A47A-850CF642F7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6E99-4D39-4241-A0E3-B0096FFC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 Payers 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Brian Nkhata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1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99" y="1825625"/>
            <a:ext cx="4660201" cy="4351338"/>
          </a:xfrm>
        </p:spPr>
      </p:pic>
    </p:spTree>
    <p:extLst>
      <p:ext uri="{BB962C8B-B14F-4D97-AF65-F5344CB8AC3E}">
        <p14:creationId xmlns:p14="http://schemas.microsoft.com/office/powerpoint/2010/main" val="60648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tax payers List added by 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9122"/>
            <a:ext cx="10515600" cy="2304344"/>
          </a:xfrm>
        </p:spPr>
      </p:pic>
    </p:spTree>
    <p:extLst>
      <p:ext uri="{BB962C8B-B14F-4D97-AF65-F5344CB8AC3E}">
        <p14:creationId xmlns:p14="http://schemas.microsoft.com/office/powerpoint/2010/main" val="269774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tax payer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55" y="1825625"/>
            <a:ext cx="7041089" cy="4351338"/>
          </a:xfrm>
        </p:spPr>
      </p:pic>
    </p:spTree>
    <p:extLst>
      <p:ext uri="{BB962C8B-B14F-4D97-AF65-F5344CB8AC3E}">
        <p14:creationId xmlns:p14="http://schemas.microsoft.com/office/powerpoint/2010/main" val="374937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Tax Paper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36" y="1825625"/>
            <a:ext cx="6664128" cy="4351338"/>
          </a:xfrm>
        </p:spPr>
      </p:pic>
    </p:spTree>
    <p:extLst>
      <p:ext uri="{BB962C8B-B14F-4D97-AF65-F5344CB8AC3E}">
        <p14:creationId xmlns:p14="http://schemas.microsoft.com/office/powerpoint/2010/main" val="90175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Tax Payers  System </vt:lpstr>
      <vt:lpstr>Login Page</vt:lpstr>
      <vt:lpstr>List of tax payers List added by Me</vt:lpstr>
      <vt:lpstr>Add tax payer </vt:lpstr>
      <vt:lpstr>Edit Tax Paper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Payers  System </dc:title>
  <dc:creator>BRIAN</dc:creator>
  <cp:lastModifiedBy>BRIAN</cp:lastModifiedBy>
  <cp:revision>3</cp:revision>
  <dcterms:created xsi:type="dcterms:W3CDTF">2021-11-24T16:22:50Z</dcterms:created>
  <dcterms:modified xsi:type="dcterms:W3CDTF">2021-11-25T12:42:02Z</dcterms:modified>
</cp:coreProperties>
</file>